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44"/>
  </p:notesMasterIdLst>
  <p:sldIdLst>
    <p:sldId id="309" r:id="rId4"/>
    <p:sldId id="326" r:id="rId5"/>
    <p:sldId id="325" r:id="rId6"/>
    <p:sldId id="316" r:id="rId7"/>
    <p:sldId id="290" r:id="rId8"/>
    <p:sldId id="289" r:id="rId9"/>
    <p:sldId id="323" r:id="rId10"/>
    <p:sldId id="322" r:id="rId11"/>
    <p:sldId id="282" r:id="rId12"/>
    <p:sldId id="324" r:id="rId13"/>
    <p:sldId id="327" r:id="rId14"/>
    <p:sldId id="258" r:id="rId15"/>
    <p:sldId id="318" r:id="rId16"/>
    <p:sldId id="311" r:id="rId17"/>
    <p:sldId id="267" r:id="rId18"/>
    <p:sldId id="261" r:id="rId19"/>
    <p:sldId id="328" r:id="rId20"/>
    <p:sldId id="298" r:id="rId21"/>
    <p:sldId id="319" r:id="rId22"/>
    <p:sldId id="308" r:id="rId23"/>
    <p:sldId id="288" r:id="rId24"/>
    <p:sldId id="315" r:id="rId25"/>
    <p:sldId id="317" r:id="rId26"/>
    <p:sldId id="321" r:id="rId27"/>
    <p:sldId id="280" r:id="rId28"/>
    <p:sldId id="291" r:id="rId29"/>
    <p:sldId id="329" r:id="rId30"/>
    <p:sldId id="278" r:id="rId31"/>
    <p:sldId id="306" r:id="rId32"/>
    <p:sldId id="313" r:id="rId33"/>
    <p:sldId id="276" r:id="rId34"/>
    <p:sldId id="310" r:id="rId35"/>
    <p:sldId id="303" r:id="rId36"/>
    <p:sldId id="266" r:id="rId37"/>
    <p:sldId id="265" r:id="rId38"/>
    <p:sldId id="262" r:id="rId39"/>
    <p:sldId id="274" r:id="rId40"/>
    <p:sldId id="283" r:id="rId41"/>
    <p:sldId id="300" r:id="rId42"/>
    <p:sldId id="287" r:id="rId43"/>
  </p:sldIdLst>
  <p:sldSz cx="9144000" cy="5143500" type="screen16x9"/>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5BB4"/>
    <a:srgbClr val="FF5215"/>
    <a:srgbClr val="31859C"/>
    <a:srgbClr val="029874"/>
    <a:srgbClr val="F36C00"/>
    <a:srgbClr val="DF0030"/>
    <a:srgbClr val="E74C2E"/>
    <a:srgbClr val="FF8860"/>
    <a:srgbClr val="FF744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91" autoAdjust="0"/>
    <p:restoredTop sz="94660"/>
  </p:normalViewPr>
  <p:slideViewPr>
    <p:cSldViewPr>
      <p:cViewPr varScale="1">
        <p:scale>
          <a:sx n="93" d="100"/>
          <a:sy n="93" d="100"/>
        </p:scale>
        <p:origin x="540" y="78"/>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374544-038A-4DA6-A177-193C9C327478}" type="datetimeFigureOut">
              <a:rPr lang="zh-CN" altLang="en-US" smtClean="0"/>
              <a:t>2017/7/20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271AD9-BB67-40C7-8A36-6292A9008BE4}" type="slidenum">
              <a:rPr lang="zh-CN" altLang="en-US" smtClean="0"/>
              <a:t>‹#›</a:t>
            </a:fld>
            <a:endParaRPr lang="zh-CN" altLang="en-US"/>
          </a:p>
        </p:txBody>
      </p:sp>
    </p:spTree>
    <p:extLst>
      <p:ext uri="{BB962C8B-B14F-4D97-AF65-F5344CB8AC3E}">
        <p14:creationId xmlns:p14="http://schemas.microsoft.com/office/powerpoint/2010/main" val="436752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1</a:t>
            </a:fld>
            <a:endParaRPr lang="zh-CN" altLang="en-US"/>
          </a:p>
        </p:txBody>
      </p:sp>
    </p:spTree>
    <p:extLst>
      <p:ext uri="{BB962C8B-B14F-4D97-AF65-F5344CB8AC3E}">
        <p14:creationId xmlns:p14="http://schemas.microsoft.com/office/powerpoint/2010/main" val="140180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10</a:t>
            </a:fld>
            <a:endParaRPr lang="zh-CN" altLang="en-US"/>
          </a:p>
        </p:txBody>
      </p:sp>
    </p:spTree>
    <p:extLst>
      <p:ext uri="{BB962C8B-B14F-4D97-AF65-F5344CB8AC3E}">
        <p14:creationId xmlns:p14="http://schemas.microsoft.com/office/powerpoint/2010/main" val="2830630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solidFill>
                  <a:prstClr val="black"/>
                </a:solidFill>
              </a:rPr>
              <a:t>11</a:t>
            </a:fld>
            <a:endParaRPr lang="en-US" altLang="zh-CN">
              <a:solidFill>
                <a:prstClr val="black"/>
              </a:solidFill>
            </a:endParaRPr>
          </a:p>
        </p:txBody>
      </p:sp>
    </p:spTree>
    <p:extLst>
      <p:ext uri="{BB962C8B-B14F-4D97-AF65-F5344CB8AC3E}">
        <p14:creationId xmlns:p14="http://schemas.microsoft.com/office/powerpoint/2010/main" val="2590567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12</a:t>
            </a:fld>
            <a:endParaRPr lang="zh-CN" altLang="en-US"/>
          </a:p>
        </p:txBody>
      </p:sp>
    </p:spTree>
    <p:extLst>
      <p:ext uri="{BB962C8B-B14F-4D97-AF65-F5344CB8AC3E}">
        <p14:creationId xmlns:p14="http://schemas.microsoft.com/office/powerpoint/2010/main" val="3127913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13</a:t>
            </a:fld>
            <a:endParaRPr lang="zh-CN" altLang="en-US"/>
          </a:p>
        </p:txBody>
      </p:sp>
    </p:spTree>
    <p:extLst>
      <p:ext uri="{BB962C8B-B14F-4D97-AF65-F5344CB8AC3E}">
        <p14:creationId xmlns:p14="http://schemas.microsoft.com/office/powerpoint/2010/main" val="2898258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14</a:t>
            </a:fld>
            <a:endParaRPr lang="zh-CN" altLang="en-US"/>
          </a:p>
        </p:txBody>
      </p:sp>
    </p:spTree>
    <p:extLst>
      <p:ext uri="{BB962C8B-B14F-4D97-AF65-F5344CB8AC3E}">
        <p14:creationId xmlns:p14="http://schemas.microsoft.com/office/powerpoint/2010/main" val="1572730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15</a:t>
            </a:fld>
            <a:endParaRPr lang="zh-CN" altLang="en-US"/>
          </a:p>
        </p:txBody>
      </p:sp>
    </p:spTree>
    <p:extLst>
      <p:ext uri="{BB962C8B-B14F-4D97-AF65-F5344CB8AC3E}">
        <p14:creationId xmlns:p14="http://schemas.microsoft.com/office/powerpoint/2010/main" val="2166835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16</a:t>
            </a:fld>
            <a:endParaRPr lang="zh-CN" altLang="en-US"/>
          </a:p>
        </p:txBody>
      </p:sp>
    </p:spTree>
    <p:extLst>
      <p:ext uri="{BB962C8B-B14F-4D97-AF65-F5344CB8AC3E}">
        <p14:creationId xmlns:p14="http://schemas.microsoft.com/office/powerpoint/2010/main" val="1704987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solidFill>
                  <a:prstClr val="black"/>
                </a:solidFill>
              </a:rPr>
              <a:t>17</a:t>
            </a:fld>
            <a:endParaRPr lang="en-US" altLang="zh-CN">
              <a:solidFill>
                <a:prstClr val="black"/>
              </a:solidFill>
            </a:endParaRPr>
          </a:p>
        </p:txBody>
      </p:sp>
    </p:spTree>
    <p:extLst>
      <p:ext uri="{BB962C8B-B14F-4D97-AF65-F5344CB8AC3E}">
        <p14:creationId xmlns:p14="http://schemas.microsoft.com/office/powerpoint/2010/main" val="36385387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18</a:t>
            </a:fld>
            <a:endParaRPr lang="zh-CN" altLang="en-US"/>
          </a:p>
        </p:txBody>
      </p:sp>
    </p:spTree>
    <p:extLst>
      <p:ext uri="{BB962C8B-B14F-4D97-AF65-F5344CB8AC3E}">
        <p14:creationId xmlns:p14="http://schemas.microsoft.com/office/powerpoint/2010/main" val="1167880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19</a:t>
            </a:fld>
            <a:endParaRPr lang="zh-CN" altLang="en-US"/>
          </a:p>
        </p:txBody>
      </p:sp>
    </p:spTree>
    <p:extLst>
      <p:ext uri="{BB962C8B-B14F-4D97-AF65-F5344CB8AC3E}">
        <p14:creationId xmlns:p14="http://schemas.microsoft.com/office/powerpoint/2010/main" val="2595409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2</a:t>
            </a:fld>
            <a:endParaRPr lang="zh-CN" altLang="en-US"/>
          </a:p>
        </p:txBody>
      </p:sp>
    </p:spTree>
    <p:extLst>
      <p:ext uri="{BB962C8B-B14F-4D97-AF65-F5344CB8AC3E}">
        <p14:creationId xmlns:p14="http://schemas.microsoft.com/office/powerpoint/2010/main" val="454557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20</a:t>
            </a:fld>
            <a:endParaRPr lang="zh-CN" altLang="en-US"/>
          </a:p>
        </p:txBody>
      </p:sp>
    </p:spTree>
    <p:extLst>
      <p:ext uri="{BB962C8B-B14F-4D97-AF65-F5344CB8AC3E}">
        <p14:creationId xmlns:p14="http://schemas.microsoft.com/office/powerpoint/2010/main" val="25856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21</a:t>
            </a:fld>
            <a:endParaRPr lang="zh-CN" altLang="en-US"/>
          </a:p>
        </p:txBody>
      </p:sp>
    </p:spTree>
    <p:extLst>
      <p:ext uri="{BB962C8B-B14F-4D97-AF65-F5344CB8AC3E}">
        <p14:creationId xmlns:p14="http://schemas.microsoft.com/office/powerpoint/2010/main" val="1490695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22</a:t>
            </a:fld>
            <a:endParaRPr lang="zh-CN" altLang="en-US"/>
          </a:p>
        </p:txBody>
      </p:sp>
    </p:spTree>
    <p:extLst>
      <p:ext uri="{BB962C8B-B14F-4D97-AF65-F5344CB8AC3E}">
        <p14:creationId xmlns:p14="http://schemas.microsoft.com/office/powerpoint/2010/main" val="3488307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23</a:t>
            </a:fld>
            <a:endParaRPr lang="zh-CN" altLang="en-US"/>
          </a:p>
        </p:txBody>
      </p:sp>
    </p:spTree>
    <p:extLst>
      <p:ext uri="{BB962C8B-B14F-4D97-AF65-F5344CB8AC3E}">
        <p14:creationId xmlns:p14="http://schemas.microsoft.com/office/powerpoint/2010/main" val="1909017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24</a:t>
            </a:fld>
            <a:endParaRPr lang="zh-CN" altLang="en-US"/>
          </a:p>
        </p:txBody>
      </p:sp>
    </p:spTree>
    <p:extLst>
      <p:ext uri="{BB962C8B-B14F-4D97-AF65-F5344CB8AC3E}">
        <p14:creationId xmlns:p14="http://schemas.microsoft.com/office/powerpoint/2010/main" val="4040969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25</a:t>
            </a:fld>
            <a:endParaRPr lang="zh-CN" altLang="en-US"/>
          </a:p>
        </p:txBody>
      </p:sp>
    </p:spTree>
    <p:extLst>
      <p:ext uri="{BB962C8B-B14F-4D97-AF65-F5344CB8AC3E}">
        <p14:creationId xmlns:p14="http://schemas.microsoft.com/office/powerpoint/2010/main" val="2399224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26</a:t>
            </a:fld>
            <a:endParaRPr lang="zh-CN" altLang="en-US"/>
          </a:p>
        </p:txBody>
      </p:sp>
    </p:spTree>
    <p:extLst>
      <p:ext uri="{BB962C8B-B14F-4D97-AF65-F5344CB8AC3E}">
        <p14:creationId xmlns:p14="http://schemas.microsoft.com/office/powerpoint/2010/main" val="1341815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solidFill>
                  <a:prstClr val="black"/>
                </a:solidFill>
              </a:rPr>
              <a:t>27</a:t>
            </a:fld>
            <a:endParaRPr lang="en-US" altLang="zh-CN">
              <a:solidFill>
                <a:prstClr val="black"/>
              </a:solidFill>
            </a:endParaRPr>
          </a:p>
        </p:txBody>
      </p:sp>
    </p:spTree>
    <p:extLst>
      <p:ext uri="{BB962C8B-B14F-4D97-AF65-F5344CB8AC3E}">
        <p14:creationId xmlns:p14="http://schemas.microsoft.com/office/powerpoint/2010/main" val="3574315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28</a:t>
            </a:fld>
            <a:endParaRPr lang="zh-CN" altLang="en-US"/>
          </a:p>
        </p:txBody>
      </p:sp>
    </p:spTree>
    <p:extLst>
      <p:ext uri="{BB962C8B-B14F-4D97-AF65-F5344CB8AC3E}">
        <p14:creationId xmlns:p14="http://schemas.microsoft.com/office/powerpoint/2010/main" val="3625099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29</a:t>
            </a:fld>
            <a:endParaRPr lang="zh-CN" altLang="en-US"/>
          </a:p>
        </p:txBody>
      </p:sp>
    </p:spTree>
    <p:extLst>
      <p:ext uri="{BB962C8B-B14F-4D97-AF65-F5344CB8AC3E}">
        <p14:creationId xmlns:p14="http://schemas.microsoft.com/office/powerpoint/2010/main" val="3992787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DEAE63-D6C4-437F-B8DA-DA689F991AA7}" type="slidenum">
              <a:rPr lang="zh-CN" altLang="en-US" smtClean="0">
                <a:solidFill>
                  <a:prstClr val="black"/>
                </a:solidFill>
              </a:rPr>
              <a:t>3</a:t>
            </a:fld>
            <a:endParaRPr lang="en-US" altLang="zh-CN">
              <a:solidFill>
                <a:prstClr val="black"/>
              </a:solidFill>
            </a:endParaRPr>
          </a:p>
        </p:txBody>
      </p:sp>
    </p:spTree>
    <p:extLst>
      <p:ext uri="{BB962C8B-B14F-4D97-AF65-F5344CB8AC3E}">
        <p14:creationId xmlns:p14="http://schemas.microsoft.com/office/powerpoint/2010/main" val="2362682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30</a:t>
            </a:fld>
            <a:endParaRPr lang="zh-CN" altLang="en-US"/>
          </a:p>
        </p:txBody>
      </p:sp>
    </p:spTree>
    <p:extLst>
      <p:ext uri="{BB962C8B-B14F-4D97-AF65-F5344CB8AC3E}">
        <p14:creationId xmlns:p14="http://schemas.microsoft.com/office/powerpoint/2010/main" val="3704253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31</a:t>
            </a:fld>
            <a:endParaRPr lang="zh-CN" altLang="en-US"/>
          </a:p>
        </p:txBody>
      </p:sp>
    </p:spTree>
    <p:extLst>
      <p:ext uri="{BB962C8B-B14F-4D97-AF65-F5344CB8AC3E}">
        <p14:creationId xmlns:p14="http://schemas.microsoft.com/office/powerpoint/2010/main" val="59280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32</a:t>
            </a:fld>
            <a:endParaRPr lang="zh-CN" altLang="en-US"/>
          </a:p>
        </p:txBody>
      </p:sp>
    </p:spTree>
    <p:extLst>
      <p:ext uri="{BB962C8B-B14F-4D97-AF65-F5344CB8AC3E}">
        <p14:creationId xmlns:p14="http://schemas.microsoft.com/office/powerpoint/2010/main" val="964034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33</a:t>
            </a:fld>
            <a:endParaRPr lang="zh-CN" altLang="en-US"/>
          </a:p>
        </p:txBody>
      </p:sp>
    </p:spTree>
    <p:extLst>
      <p:ext uri="{BB962C8B-B14F-4D97-AF65-F5344CB8AC3E}">
        <p14:creationId xmlns:p14="http://schemas.microsoft.com/office/powerpoint/2010/main" val="29016668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34</a:t>
            </a:fld>
            <a:endParaRPr lang="zh-CN" altLang="en-US"/>
          </a:p>
        </p:txBody>
      </p:sp>
    </p:spTree>
    <p:extLst>
      <p:ext uri="{BB962C8B-B14F-4D97-AF65-F5344CB8AC3E}">
        <p14:creationId xmlns:p14="http://schemas.microsoft.com/office/powerpoint/2010/main" val="346790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35</a:t>
            </a:fld>
            <a:endParaRPr lang="zh-CN" altLang="en-US"/>
          </a:p>
        </p:txBody>
      </p:sp>
    </p:spTree>
    <p:extLst>
      <p:ext uri="{BB962C8B-B14F-4D97-AF65-F5344CB8AC3E}">
        <p14:creationId xmlns:p14="http://schemas.microsoft.com/office/powerpoint/2010/main" val="3713541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36</a:t>
            </a:fld>
            <a:endParaRPr lang="zh-CN" altLang="en-US"/>
          </a:p>
        </p:txBody>
      </p:sp>
    </p:spTree>
    <p:extLst>
      <p:ext uri="{BB962C8B-B14F-4D97-AF65-F5344CB8AC3E}">
        <p14:creationId xmlns:p14="http://schemas.microsoft.com/office/powerpoint/2010/main" val="2389424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37</a:t>
            </a:fld>
            <a:endParaRPr lang="zh-CN" altLang="en-US"/>
          </a:p>
        </p:txBody>
      </p:sp>
    </p:spTree>
    <p:extLst>
      <p:ext uri="{BB962C8B-B14F-4D97-AF65-F5344CB8AC3E}">
        <p14:creationId xmlns:p14="http://schemas.microsoft.com/office/powerpoint/2010/main" val="604525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38</a:t>
            </a:fld>
            <a:endParaRPr lang="zh-CN" altLang="en-US"/>
          </a:p>
        </p:txBody>
      </p:sp>
    </p:spTree>
    <p:extLst>
      <p:ext uri="{BB962C8B-B14F-4D97-AF65-F5344CB8AC3E}">
        <p14:creationId xmlns:p14="http://schemas.microsoft.com/office/powerpoint/2010/main" val="32415192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39</a:t>
            </a:fld>
            <a:endParaRPr lang="zh-CN" altLang="en-US"/>
          </a:p>
        </p:txBody>
      </p:sp>
    </p:spTree>
    <p:extLst>
      <p:ext uri="{BB962C8B-B14F-4D97-AF65-F5344CB8AC3E}">
        <p14:creationId xmlns:p14="http://schemas.microsoft.com/office/powerpoint/2010/main" val="903987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4</a:t>
            </a:fld>
            <a:endParaRPr lang="zh-CN" altLang="en-US"/>
          </a:p>
        </p:txBody>
      </p:sp>
    </p:spTree>
    <p:extLst>
      <p:ext uri="{BB962C8B-B14F-4D97-AF65-F5344CB8AC3E}">
        <p14:creationId xmlns:p14="http://schemas.microsoft.com/office/powerpoint/2010/main" val="2123316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40</a:t>
            </a:fld>
            <a:endParaRPr lang="zh-CN" altLang="en-US"/>
          </a:p>
        </p:txBody>
      </p:sp>
    </p:spTree>
    <p:extLst>
      <p:ext uri="{BB962C8B-B14F-4D97-AF65-F5344CB8AC3E}">
        <p14:creationId xmlns:p14="http://schemas.microsoft.com/office/powerpoint/2010/main" val="2409625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5</a:t>
            </a:fld>
            <a:endParaRPr lang="zh-CN" altLang="en-US"/>
          </a:p>
        </p:txBody>
      </p:sp>
    </p:spTree>
    <p:extLst>
      <p:ext uri="{BB962C8B-B14F-4D97-AF65-F5344CB8AC3E}">
        <p14:creationId xmlns:p14="http://schemas.microsoft.com/office/powerpoint/2010/main" val="2347607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6</a:t>
            </a:fld>
            <a:endParaRPr lang="zh-CN" altLang="en-US"/>
          </a:p>
        </p:txBody>
      </p:sp>
    </p:spTree>
    <p:extLst>
      <p:ext uri="{BB962C8B-B14F-4D97-AF65-F5344CB8AC3E}">
        <p14:creationId xmlns:p14="http://schemas.microsoft.com/office/powerpoint/2010/main" val="317057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7</a:t>
            </a:fld>
            <a:endParaRPr lang="zh-CN" altLang="en-US"/>
          </a:p>
        </p:txBody>
      </p:sp>
    </p:spTree>
    <p:extLst>
      <p:ext uri="{BB962C8B-B14F-4D97-AF65-F5344CB8AC3E}">
        <p14:creationId xmlns:p14="http://schemas.microsoft.com/office/powerpoint/2010/main" val="1690340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8</a:t>
            </a:fld>
            <a:endParaRPr lang="zh-CN" altLang="en-US"/>
          </a:p>
        </p:txBody>
      </p:sp>
    </p:spTree>
    <p:extLst>
      <p:ext uri="{BB962C8B-B14F-4D97-AF65-F5344CB8AC3E}">
        <p14:creationId xmlns:p14="http://schemas.microsoft.com/office/powerpoint/2010/main" val="2000928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5271AD9-BB67-40C7-8A36-6292A9008BE4}" type="slidenum">
              <a:rPr lang="zh-CN" altLang="en-US" smtClean="0"/>
              <a:t>9</a:t>
            </a:fld>
            <a:endParaRPr lang="zh-CN" altLang="en-US"/>
          </a:p>
        </p:txBody>
      </p:sp>
    </p:spTree>
    <p:extLst>
      <p:ext uri="{BB962C8B-B14F-4D97-AF65-F5344CB8AC3E}">
        <p14:creationId xmlns:p14="http://schemas.microsoft.com/office/powerpoint/2010/main" val="21139122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395536" y="4869656"/>
            <a:ext cx="2133600" cy="273844"/>
          </a:xfrm>
          <a:prstGeom prst="rect">
            <a:avLst/>
          </a:prstGeom>
        </p:spPr>
        <p:txBody>
          <a:bodyPr/>
          <a:lstStyle/>
          <a:p>
            <a:fld id="{72EED490-9A51-4087-9AA6-4ED824E9E05F}" type="datetime1">
              <a:rPr lang="zh-CN" altLang="en-US" smtClean="0"/>
              <a:t>2017/7/20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434197" y="4876006"/>
            <a:ext cx="364147" cy="273844"/>
          </a:xfrm>
          <a:prstGeom prst="rect">
            <a:avLst/>
          </a:prstGeom>
        </p:spPr>
        <p:txBody>
          <a:bodyPr/>
          <a:lstStyle/>
          <a:p>
            <a:fld id="{FB851DA4-9CCF-4E60-BC8E-8CAEAF5A4C6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395536" y="4869656"/>
            <a:ext cx="2133600" cy="273844"/>
          </a:xfrm>
          <a:prstGeom prst="rect">
            <a:avLst/>
          </a:prstGeom>
        </p:spPr>
        <p:txBody>
          <a:bodyPr/>
          <a:lstStyle/>
          <a:p>
            <a:fld id="{0507F309-7A7A-4260-9953-6271DB50E84D}" type="datetime1">
              <a:rPr lang="zh-CN" altLang="en-US" smtClean="0"/>
              <a:t>2017/7/20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434197" y="4876006"/>
            <a:ext cx="364147" cy="273844"/>
          </a:xfrm>
          <a:prstGeom prst="rect">
            <a:avLst/>
          </a:prstGeom>
        </p:spPr>
        <p:txBody>
          <a:bodyPr/>
          <a:lstStyle/>
          <a:p>
            <a:fld id="{FB851DA4-9CCF-4E60-BC8E-8CAEAF5A4C6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395536" y="4869656"/>
            <a:ext cx="2133600" cy="273844"/>
          </a:xfrm>
          <a:prstGeom prst="rect">
            <a:avLst/>
          </a:prstGeom>
        </p:spPr>
        <p:txBody>
          <a:bodyPr/>
          <a:lstStyle/>
          <a:p>
            <a:fld id="{B2232437-F724-418E-8248-90CFB628B486}" type="datetime1">
              <a:rPr lang="zh-CN" altLang="en-US" smtClean="0"/>
              <a:t>2017/7/20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434197" y="4876006"/>
            <a:ext cx="364147" cy="273844"/>
          </a:xfrm>
          <a:prstGeom prst="rect">
            <a:avLst/>
          </a:prstGeom>
        </p:spPr>
        <p:txBody>
          <a:bodyPr/>
          <a:lstStyle/>
          <a:p>
            <a:fld id="{FB851DA4-9CCF-4E60-BC8E-8CAEAF5A4C6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p>
            <a:fld id="{81F71A36-1F1B-46CA-BF64-84B1CA96668C}" type="datetimeFigureOut">
              <a:rPr lang="zh-CN" altLang="en-US" smtClean="0"/>
              <a:t>2017/7/20</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p>
            <a:fld id="{8C4A4F23-80CD-4C43-9F09-C693E38F8BF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0"/>
            <a:ext cx="8229600" cy="33940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p>
            <a:fld id="{81F71A36-1F1B-46CA-BF64-84B1CA96668C}" type="datetimeFigureOut">
              <a:rPr lang="zh-CN" altLang="en-US" smtClean="0"/>
              <a:t>2017/7/20</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p>
            <a:fld id="{8C4A4F23-80CD-4C43-9F09-C693E38F8BF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79638"/>
            <a:ext cx="7772400" cy="112553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200" y="4767263"/>
            <a:ext cx="2133600" cy="274637"/>
          </a:xfrm>
          <a:prstGeom prst="rect">
            <a:avLst/>
          </a:prstGeom>
        </p:spPr>
        <p:txBody>
          <a:bodyPr/>
          <a:lstStyle/>
          <a:p>
            <a:fld id="{81F71A36-1F1B-46CA-BF64-84B1CA96668C}" type="datetimeFigureOut">
              <a:rPr lang="zh-CN" altLang="en-US" smtClean="0"/>
              <a:t>2017/7/20</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p>
            <a:fld id="{8C4A4F23-80CD-4C43-9F09-C693E38F8BF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0"/>
            <a:ext cx="4038600" cy="33940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p>
            <a:fld id="{81F71A36-1F1B-46CA-BF64-84B1CA96668C}" type="datetimeFigureOut">
              <a:rPr lang="zh-CN" altLang="en-US" smtClean="0"/>
              <a:t>2017/7/20</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p>
            <a:fld id="{8C4A4F23-80CD-4C43-9F09-C693E38F8BF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0938"/>
            <a:ext cx="4040188"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950"/>
            <a:ext cx="4040188"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150938"/>
            <a:ext cx="4041775" cy="4810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1631950"/>
            <a:ext cx="4041775" cy="296227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p>
            <a:fld id="{81F71A36-1F1B-46CA-BF64-84B1CA96668C}" type="datetimeFigureOut">
              <a:rPr lang="zh-CN" altLang="en-US" smtClean="0"/>
              <a:t>2017/7/20</a:t>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p>
            <a:fld id="{8C4A4F23-80CD-4C43-9F09-C693E38F8BF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p>
            <a:fld id="{81F71A36-1F1B-46CA-BF64-84B1CA96668C}" type="datetimeFigureOut">
              <a:rPr lang="zh-CN" altLang="en-US" smtClean="0"/>
              <a:t>2017/7/20</a:t>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p>
            <a:fld id="{8C4A4F23-80CD-4C43-9F09-C693E38F8BF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p>
            <a:fld id="{81F71A36-1F1B-46CA-BF64-84B1CA96668C}" type="datetimeFigureOut">
              <a:rPr lang="zh-CN" altLang="en-US" smtClean="0"/>
              <a:t>2017/7/20</a:t>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p>
            <a:fld id="{8C4A4F23-80CD-4C43-9F09-C693E38F8BF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43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076325"/>
            <a:ext cx="3008313" cy="35179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p>
            <a:fld id="{81F71A36-1F1B-46CA-BF64-84B1CA96668C}" type="datetimeFigureOut">
              <a:rPr lang="zh-CN" altLang="en-US" smtClean="0"/>
              <a:t>2017/7/20</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p>
            <a:fld id="{8C4A4F23-80CD-4C43-9F09-C693E38F8BF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395536" y="4869656"/>
            <a:ext cx="2133600" cy="273844"/>
          </a:xfrm>
          <a:prstGeom prst="rect">
            <a:avLst/>
          </a:prstGeom>
        </p:spPr>
        <p:txBody>
          <a:bodyPr/>
          <a:lstStyle/>
          <a:p>
            <a:fld id="{CF8F6668-2E51-422E-B119-8531E00EBE05}" type="datetime1">
              <a:rPr lang="zh-CN" altLang="en-US" smtClean="0"/>
              <a:t>2017/7/20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434197" y="4876006"/>
            <a:ext cx="364147" cy="273844"/>
          </a:xfrm>
          <a:prstGeom prst="rect">
            <a:avLst/>
          </a:prstGeom>
        </p:spPr>
        <p:txBody>
          <a:bodyPr/>
          <a:lstStyle/>
          <a:p>
            <a:fld id="{FB851DA4-9CCF-4E60-BC8E-8CAEAF5A4C6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60375"/>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457200" y="4767263"/>
            <a:ext cx="2133600" cy="274637"/>
          </a:xfrm>
          <a:prstGeom prst="rect">
            <a:avLst/>
          </a:prstGeom>
        </p:spPr>
        <p:txBody>
          <a:bodyPr/>
          <a:lstStyle/>
          <a:p>
            <a:fld id="{81F71A36-1F1B-46CA-BF64-84B1CA96668C}" type="datetimeFigureOut">
              <a:rPr lang="zh-CN" altLang="en-US" smtClean="0"/>
              <a:t>2017/7/20</a:t>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p>
            <a:fld id="{8C4A4F23-80CD-4C43-9F09-C693E38F8BF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0"/>
            <a:ext cx="8229600" cy="33940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p>
            <a:fld id="{81F71A36-1F1B-46CA-BF64-84B1CA96668C}" type="datetimeFigureOut">
              <a:rPr lang="zh-CN" altLang="en-US" smtClean="0"/>
              <a:t>2017/7/20</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p>
            <a:fld id="{8C4A4F23-80CD-4C43-9F09-C693E38F8BF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p>
            <a:fld id="{81F71A36-1F1B-46CA-BF64-84B1CA96668C}" type="datetimeFigureOut">
              <a:rPr lang="zh-CN" altLang="en-US" smtClean="0"/>
              <a:t>2017/7/20</a:t>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p>
            <a:fld id="{8C4A4F23-80CD-4C43-9F09-C693E38F8BF6}"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1"/>
            <a:ext cx="7772400" cy="3200400"/>
          </a:xfrm>
          <a:prstGeom prst="rect">
            <a:avLst/>
          </a:prstGeom>
        </p:spPr>
        <p:txBody>
          <a:bodyPr lIns="91369" tIns="45682" rIns="91369" bIns="45682" anchor="b">
            <a:noAutofit/>
          </a:bodyPr>
          <a:lstStyle>
            <a:lvl1pPr>
              <a:lnSpc>
                <a:spcPct val="100000"/>
              </a:lnSpc>
              <a:defRPr sz="8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600" y="3714750"/>
            <a:ext cx="6400800" cy="914400"/>
          </a:xfrm>
          <a:prstGeom prst="rect">
            <a:avLst/>
          </a:prstGeom>
        </p:spPr>
        <p:txBody>
          <a:bodyPr lIns="91369" tIns="45682" rIns="91369" bIns="45682">
            <a:normAutofit/>
          </a:bodyPr>
          <a:lstStyle>
            <a:lvl1pPr marL="0" indent="0" algn="ctr">
              <a:buNone/>
              <a:defRPr sz="2400">
                <a:solidFill>
                  <a:schemeClr val="tx1">
                    <a:tint val="75000"/>
                  </a:schemeClr>
                </a:solidFill>
              </a:defRPr>
            </a:lvl1pPr>
            <a:lvl2pPr marL="456565" indent="0" algn="ctr">
              <a:buNone/>
              <a:defRPr>
                <a:solidFill>
                  <a:schemeClr val="tx1">
                    <a:tint val="75000"/>
                  </a:schemeClr>
                </a:solidFill>
              </a:defRPr>
            </a:lvl2pPr>
            <a:lvl3pPr marL="913765" indent="0" algn="ctr">
              <a:buNone/>
              <a:defRPr>
                <a:solidFill>
                  <a:schemeClr val="tx1">
                    <a:tint val="75000"/>
                  </a:schemeClr>
                </a:solidFill>
              </a:defRPr>
            </a:lvl3pPr>
            <a:lvl4pPr marL="1370330" indent="0" algn="ctr">
              <a:buNone/>
              <a:defRPr>
                <a:solidFill>
                  <a:schemeClr val="tx1">
                    <a:tint val="75000"/>
                  </a:schemeClr>
                </a:solidFill>
              </a:defRPr>
            </a:lvl4pPr>
            <a:lvl5pPr marL="1827530" indent="0" algn="ctr">
              <a:buNone/>
              <a:defRPr>
                <a:solidFill>
                  <a:schemeClr val="tx1">
                    <a:tint val="75000"/>
                  </a:schemeClr>
                </a:solidFill>
              </a:defRPr>
            </a:lvl5pPr>
            <a:lvl6pPr marL="2284095" indent="0" algn="ctr">
              <a:buNone/>
              <a:defRPr>
                <a:solidFill>
                  <a:schemeClr val="tx1">
                    <a:tint val="75000"/>
                  </a:schemeClr>
                </a:solidFill>
              </a:defRPr>
            </a:lvl6pPr>
            <a:lvl7pPr marL="2741295" indent="0" algn="ctr">
              <a:buNone/>
              <a:defRPr>
                <a:solidFill>
                  <a:schemeClr val="tx1">
                    <a:tint val="75000"/>
                  </a:schemeClr>
                </a:solidFill>
              </a:defRPr>
            </a:lvl7pPr>
            <a:lvl8pPr marL="3197860" indent="0" algn="ctr">
              <a:buNone/>
              <a:defRPr>
                <a:solidFill>
                  <a:schemeClr val="tx1">
                    <a:tint val="75000"/>
                  </a:schemeClr>
                </a:solidFill>
              </a:defRPr>
            </a:lvl8pPr>
            <a:lvl9pPr marL="365506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Date Placeholder 6"/>
          <p:cNvSpPr>
            <a:spLocks noGrp="1"/>
          </p:cNvSpPr>
          <p:nvPr>
            <p:ph type="dt" sz="half" idx="10"/>
          </p:nvPr>
        </p:nvSpPr>
        <p:spPr>
          <a:xfrm>
            <a:off x="6363352" y="4767263"/>
            <a:ext cx="2085975" cy="273843"/>
          </a:xfrm>
          <a:prstGeom prst="rect">
            <a:avLst/>
          </a:prstGeom>
        </p:spPr>
        <p:txBody>
          <a:bodyPr lIns="91369" tIns="45682" rIns="91369" bIns="45682"/>
          <a:lstStyle/>
          <a:p>
            <a:pPr algn="ctr" fontAlgn="base">
              <a:spcBef>
                <a:spcPct val="0"/>
              </a:spcBef>
              <a:spcAft>
                <a:spcPct val="0"/>
              </a:spcAft>
            </a:pPr>
            <a:fld id="{544213AF-26F6-41FA-8D85-E2C5388D6E58}" type="datetimeFigureOut">
              <a:rPr lang="en-US" b="1" smtClean="0">
                <a:solidFill>
                  <a:prstClr val="black"/>
                </a:solidFill>
                <a:latin typeface="Arial" panose="020B0604020202020204" pitchFamily="34" charset="0"/>
                <a:ea typeface="黑体" panose="02010600030101010101" pitchFamily="49" charset="-122"/>
              </a:rPr>
              <a:t>7/20/2017</a:t>
            </a:fld>
            <a:endParaRPr lang="en-US" b="1" dirty="0">
              <a:solidFill>
                <a:srgbClr val="FFFFFF"/>
              </a:solidFill>
              <a:latin typeface="Arial" panose="020B0604020202020204" pitchFamily="34" charset="0"/>
              <a:ea typeface="黑体" panose="02010600030101010101" pitchFamily="49" charset="-122"/>
            </a:endParaRPr>
          </a:p>
        </p:txBody>
      </p:sp>
      <p:sp>
        <p:nvSpPr>
          <p:cNvPr id="8" name="Slide Number Placeholder 7"/>
          <p:cNvSpPr>
            <a:spLocks noGrp="1"/>
          </p:cNvSpPr>
          <p:nvPr>
            <p:ph type="sldNum" sz="quarter" idx="11"/>
          </p:nvPr>
        </p:nvSpPr>
        <p:spPr>
          <a:xfrm>
            <a:off x="8543283" y="4767263"/>
            <a:ext cx="561975" cy="273843"/>
          </a:xfrm>
          <a:prstGeom prst="rect">
            <a:avLst/>
          </a:prstGeom>
        </p:spPr>
        <p:txBody>
          <a:bodyPr lIns="91369" tIns="45682" rIns="91369" bIns="45682"/>
          <a:lstStyle/>
          <a:p>
            <a:pPr algn="ctr" fontAlgn="base">
              <a:spcBef>
                <a:spcPct val="0"/>
              </a:spcBef>
              <a:spcAft>
                <a:spcPct val="0"/>
              </a:spcAft>
            </a:pPr>
            <a:fld id="{D5BBC35B-A44B-4119-B8DA-DE9E3DFADA20}" type="slidenum">
              <a:rPr lang="en-US" b="1" smtClean="0">
                <a:solidFill>
                  <a:prstClr val="black"/>
                </a:solidFill>
                <a:latin typeface="Arial" panose="020B0604020202020204" pitchFamily="34" charset="0"/>
                <a:ea typeface="黑体" panose="02010600030101010101" pitchFamily="49" charset="-122"/>
              </a:rPr>
              <a:t>‹#›</a:t>
            </a:fld>
            <a:endParaRPr lang="en-US" b="1" dirty="0">
              <a:solidFill>
                <a:srgbClr val="FFFFFF"/>
              </a:solidFill>
              <a:latin typeface="Arial" panose="020B0604020202020204" pitchFamily="34" charset="0"/>
              <a:ea typeface="黑体" panose="02010600030101010101" pitchFamily="49" charset="-122"/>
            </a:endParaRPr>
          </a:p>
        </p:txBody>
      </p:sp>
      <p:sp>
        <p:nvSpPr>
          <p:cNvPr id="9" name="Footer Placeholder 8"/>
          <p:cNvSpPr>
            <a:spLocks noGrp="1"/>
          </p:cNvSpPr>
          <p:nvPr>
            <p:ph type="ftr" sz="quarter" idx="12"/>
          </p:nvPr>
        </p:nvSpPr>
        <p:spPr>
          <a:xfrm>
            <a:off x="659170" y="4767263"/>
            <a:ext cx="2847975" cy="273843"/>
          </a:xfrm>
          <a:prstGeom prst="rect">
            <a:avLst/>
          </a:prstGeom>
        </p:spPr>
        <p:txBody>
          <a:bodyPr lIns="91369" tIns="45682" rIns="91369" bIns="45682"/>
          <a:lstStyle/>
          <a:p>
            <a:pPr algn="ctr" fontAlgn="base">
              <a:spcBef>
                <a:spcPct val="0"/>
              </a:spcBef>
              <a:spcAft>
                <a:spcPct val="0"/>
              </a:spcAft>
            </a:pPr>
            <a:endParaRPr lang="en-US" b="1">
              <a:solidFill>
                <a:srgbClr val="172B4B">
                  <a:tint val="20000"/>
                </a:srgbClr>
              </a:solidFill>
              <a:latin typeface="Arial" panose="020B0604020202020204" pitchFamily="34" charset="0"/>
              <a:ea typeface="黑体" panose="02010600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7" y="7"/>
            <a:ext cx="8229600" cy="1200150"/>
          </a:xfrm>
          <a:prstGeom prst="rect">
            <a:avLst/>
          </a:prstGeom>
        </p:spPr>
        <p:txBody>
          <a:bodyPr lIns="91369" tIns="45682" rIns="91369" bIns="45682"/>
          <a:lstStyle/>
          <a:p>
            <a:r>
              <a:rPr lang="zh-CN" altLang="en-US" smtClean="0"/>
              <a:t>单击此处编辑母版标题样式</a:t>
            </a:r>
            <a:endParaRPr lang="en-US" dirty="0"/>
          </a:p>
        </p:txBody>
      </p:sp>
      <p:sp>
        <p:nvSpPr>
          <p:cNvPr id="3" name="Content Placeholder 2"/>
          <p:cNvSpPr>
            <a:spLocks noGrp="1"/>
          </p:cNvSpPr>
          <p:nvPr>
            <p:ph idx="1"/>
          </p:nvPr>
        </p:nvSpPr>
        <p:spPr>
          <a:xfrm>
            <a:off x="457207" y="1200150"/>
            <a:ext cx="8229600" cy="3394472"/>
          </a:xfrm>
          <a:prstGeom prst="rect">
            <a:avLst/>
          </a:prstGeom>
        </p:spPr>
        <p:txBody>
          <a:bodyPr lIns="91369" tIns="45682" rIns="91369" bIns="45682"/>
          <a:lstStyle>
            <a:lvl5pPr>
              <a:defRPr/>
            </a:lvl5pPr>
            <a:lvl6pPr>
              <a:defRPr/>
            </a:lvl6pPr>
            <a:lvl7pPr>
              <a:defRPr/>
            </a:lvl7pPr>
            <a:lvl8pPr>
              <a:defRPr/>
            </a:lvl8pPr>
            <a:lvl9pPr>
              <a:buFont typeface="Arial" panose="020B0604020202020204" pitchFamily="34" charset="0"/>
              <a:buChar char="•"/>
              <a:defRPr/>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4" name="Date Placeholder 3"/>
          <p:cNvSpPr>
            <a:spLocks noGrp="1"/>
          </p:cNvSpPr>
          <p:nvPr>
            <p:ph type="dt" sz="half" idx="10"/>
          </p:nvPr>
        </p:nvSpPr>
        <p:spPr>
          <a:xfrm>
            <a:off x="6363352" y="4767263"/>
            <a:ext cx="2085975" cy="273843"/>
          </a:xfrm>
          <a:prstGeom prst="rect">
            <a:avLst/>
          </a:prstGeom>
        </p:spPr>
        <p:txBody>
          <a:bodyPr lIns="91369" tIns="45682" rIns="91369" bIns="45682"/>
          <a:lstStyle/>
          <a:p>
            <a:pPr algn="ctr" fontAlgn="base">
              <a:spcBef>
                <a:spcPct val="0"/>
              </a:spcBef>
              <a:spcAft>
                <a:spcPct val="0"/>
              </a:spcAft>
            </a:pPr>
            <a:fld id="{544213AF-26F6-41FA-8D85-E2C5388D6E58}" type="datetimeFigureOut">
              <a:rPr lang="en-US" b="1" smtClean="0">
                <a:solidFill>
                  <a:prstClr val="black"/>
                </a:solidFill>
                <a:latin typeface="Arial" panose="020B0604020202020204" pitchFamily="34" charset="0"/>
                <a:ea typeface="黑体" panose="02010600030101010101" pitchFamily="49" charset="-122"/>
              </a:rPr>
              <a:t>7/20/2017</a:t>
            </a:fld>
            <a:endParaRPr lang="en-US" b="1">
              <a:solidFill>
                <a:prstClr val="black"/>
              </a:solidFill>
              <a:latin typeface="Arial" panose="020B0604020202020204" pitchFamily="34" charset="0"/>
              <a:ea typeface="黑体" panose="02010600030101010101" pitchFamily="49" charset="-122"/>
            </a:endParaRPr>
          </a:p>
        </p:txBody>
      </p:sp>
      <p:sp>
        <p:nvSpPr>
          <p:cNvPr id="5" name="Footer Placeholder 4"/>
          <p:cNvSpPr>
            <a:spLocks noGrp="1"/>
          </p:cNvSpPr>
          <p:nvPr>
            <p:ph type="ftr" sz="quarter" idx="11"/>
          </p:nvPr>
        </p:nvSpPr>
        <p:spPr>
          <a:xfrm>
            <a:off x="659170" y="4767263"/>
            <a:ext cx="2847975" cy="273843"/>
          </a:xfrm>
          <a:prstGeom prst="rect">
            <a:avLst/>
          </a:prstGeom>
        </p:spPr>
        <p:txBody>
          <a:bodyPr lIns="91369" tIns="45682" rIns="91369" bIns="45682"/>
          <a:lstStyle/>
          <a:p>
            <a:pPr algn="ctr" fontAlgn="base">
              <a:spcBef>
                <a:spcPct val="0"/>
              </a:spcBef>
              <a:spcAft>
                <a:spcPct val="0"/>
              </a:spcAft>
            </a:pPr>
            <a:endParaRPr lang="en-US" b="1">
              <a:solidFill>
                <a:prstClr val="black"/>
              </a:solidFill>
              <a:latin typeface="Arial" panose="020B0604020202020204" pitchFamily="34" charset="0"/>
              <a:ea typeface="黑体" panose="02010600030101010101" pitchFamily="49" charset="-122"/>
            </a:endParaRPr>
          </a:p>
        </p:txBody>
      </p:sp>
      <p:sp>
        <p:nvSpPr>
          <p:cNvPr id="6" name="Slide Number Placeholder 5"/>
          <p:cNvSpPr>
            <a:spLocks noGrp="1"/>
          </p:cNvSpPr>
          <p:nvPr>
            <p:ph type="sldNum" sz="quarter" idx="12"/>
          </p:nvPr>
        </p:nvSpPr>
        <p:spPr>
          <a:xfrm>
            <a:off x="8543283" y="4767263"/>
            <a:ext cx="561975" cy="273843"/>
          </a:xfrm>
          <a:prstGeom prst="rect">
            <a:avLst/>
          </a:prstGeom>
        </p:spPr>
        <p:txBody>
          <a:bodyPr lIns="91369" tIns="45682" rIns="91369" bIns="45682"/>
          <a:lstStyle/>
          <a:p>
            <a:pPr algn="ctr" fontAlgn="base">
              <a:spcBef>
                <a:spcPct val="0"/>
              </a:spcBef>
              <a:spcAft>
                <a:spcPct val="0"/>
              </a:spcAft>
            </a:pPr>
            <a:fld id="{D5BBC35B-A44B-4119-B8DA-DE9E3DFADA20}" type="slidenum">
              <a:rPr lang="en-US" b="1" smtClean="0">
                <a:solidFill>
                  <a:prstClr val="black"/>
                </a:solidFill>
                <a:latin typeface="Arial" panose="020B0604020202020204" pitchFamily="34" charset="0"/>
                <a:ea typeface="黑体" panose="02010600030101010101" pitchFamily="49" charset="-122"/>
              </a:rPr>
              <a:t>‹#›</a:t>
            </a:fld>
            <a:endParaRPr lang="en-US" b="1">
              <a:solidFill>
                <a:prstClr val="black"/>
              </a:solidFill>
              <a:latin typeface="Arial" panose="020B0604020202020204" pitchFamily="34" charset="0"/>
              <a:ea typeface="黑体" panose="02010600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1028700"/>
            <a:ext cx="7772400" cy="1878806"/>
          </a:xfrm>
          <a:prstGeom prst="rect">
            <a:avLst/>
          </a:prstGeom>
        </p:spPr>
        <p:txBody>
          <a:bodyPr lIns="91369" tIns="45682" rIns="91369" bIns="45682" anchor="b"/>
          <a:lstStyle>
            <a:lvl1pPr algn="ctr" defTabSz="91313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3051577"/>
            <a:ext cx="7772400" cy="848915"/>
          </a:xfrm>
          <a:prstGeom prst="rect">
            <a:avLst/>
          </a:prstGeom>
        </p:spPr>
        <p:txBody>
          <a:bodyPr lIns="91369" tIns="45682" rIns="91369" bIns="45682" anchor="t"/>
          <a:lstStyle>
            <a:lvl1pPr marL="0" indent="0" algn="ctr">
              <a:buNone/>
              <a:defRPr sz="2000">
                <a:solidFill>
                  <a:schemeClr val="tx1">
                    <a:tint val="75000"/>
                  </a:schemeClr>
                </a:solidFill>
              </a:defRPr>
            </a:lvl1pPr>
            <a:lvl2pPr marL="456565" indent="0">
              <a:buNone/>
              <a:defRPr sz="1800">
                <a:solidFill>
                  <a:schemeClr val="tx1">
                    <a:tint val="75000"/>
                  </a:schemeClr>
                </a:solidFill>
              </a:defRPr>
            </a:lvl2pPr>
            <a:lvl3pPr marL="913765" indent="0">
              <a:buNone/>
              <a:defRPr sz="1600">
                <a:solidFill>
                  <a:schemeClr val="tx1">
                    <a:tint val="75000"/>
                  </a:schemeClr>
                </a:solidFill>
              </a:defRPr>
            </a:lvl3pPr>
            <a:lvl4pPr marL="1370330" indent="0">
              <a:buNone/>
              <a:defRPr sz="1400">
                <a:solidFill>
                  <a:schemeClr val="tx1">
                    <a:tint val="75000"/>
                  </a:schemeClr>
                </a:solidFill>
              </a:defRPr>
            </a:lvl4pPr>
            <a:lvl5pPr marL="1827530" indent="0">
              <a:buNone/>
              <a:defRPr sz="1400">
                <a:solidFill>
                  <a:schemeClr val="tx1">
                    <a:tint val="75000"/>
                  </a:schemeClr>
                </a:solidFill>
              </a:defRPr>
            </a:lvl5pPr>
            <a:lvl6pPr marL="2284095" indent="0">
              <a:buNone/>
              <a:defRPr sz="1400">
                <a:solidFill>
                  <a:schemeClr val="tx1">
                    <a:tint val="75000"/>
                  </a:schemeClr>
                </a:solidFill>
              </a:defRPr>
            </a:lvl6pPr>
            <a:lvl7pPr marL="2741295" indent="0">
              <a:buNone/>
              <a:defRPr sz="1400">
                <a:solidFill>
                  <a:schemeClr val="tx1">
                    <a:tint val="75000"/>
                  </a:schemeClr>
                </a:solidFill>
              </a:defRPr>
            </a:lvl7pPr>
            <a:lvl8pPr marL="3197860" indent="0">
              <a:buNone/>
              <a:defRPr sz="1400">
                <a:solidFill>
                  <a:schemeClr val="tx1">
                    <a:tint val="75000"/>
                  </a:schemeClr>
                </a:solidFill>
              </a:defRPr>
            </a:lvl8pPr>
            <a:lvl9pPr marL="365506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363352" y="4767263"/>
            <a:ext cx="2085975" cy="273843"/>
          </a:xfrm>
          <a:prstGeom prst="rect">
            <a:avLst/>
          </a:prstGeom>
        </p:spPr>
        <p:txBody>
          <a:bodyPr lIns="91369" tIns="45682" rIns="91369" bIns="45682"/>
          <a:lstStyle/>
          <a:p>
            <a:pPr algn="ctr" fontAlgn="base">
              <a:spcBef>
                <a:spcPct val="0"/>
              </a:spcBef>
              <a:spcAft>
                <a:spcPct val="0"/>
              </a:spcAft>
            </a:pPr>
            <a:fld id="{544213AF-26F6-41FA-8D85-E2C5388D6E58}" type="datetimeFigureOut">
              <a:rPr lang="en-US" b="1" smtClean="0">
                <a:solidFill>
                  <a:prstClr val="black"/>
                </a:solidFill>
                <a:latin typeface="Arial" panose="020B0604020202020204" pitchFamily="34" charset="0"/>
                <a:ea typeface="黑体" panose="02010600030101010101" pitchFamily="49" charset="-122"/>
              </a:rPr>
              <a:t>7/20/2017</a:t>
            </a:fld>
            <a:endParaRPr lang="en-US" b="1">
              <a:solidFill>
                <a:prstClr val="black"/>
              </a:solidFill>
              <a:latin typeface="Arial" panose="020B0604020202020204" pitchFamily="34" charset="0"/>
              <a:ea typeface="黑体" panose="02010600030101010101" pitchFamily="49" charset="-122"/>
            </a:endParaRPr>
          </a:p>
        </p:txBody>
      </p:sp>
      <p:sp>
        <p:nvSpPr>
          <p:cNvPr id="5" name="Footer Placeholder 4"/>
          <p:cNvSpPr>
            <a:spLocks noGrp="1"/>
          </p:cNvSpPr>
          <p:nvPr>
            <p:ph type="ftr" sz="quarter" idx="11"/>
          </p:nvPr>
        </p:nvSpPr>
        <p:spPr>
          <a:xfrm>
            <a:off x="659170" y="4767263"/>
            <a:ext cx="2847975" cy="273843"/>
          </a:xfrm>
          <a:prstGeom prst="rect">
            <a:avLst/>
          </a:prstGeom>
        </p:spPr>
        <p:txBody>
          <a:bodyPr lIns="91369" tIns="45682" rIns="91369" bIns="45682"/>
          <a:lstStyle/>
          <a:p>
            <a:pPr algn="ctr" fontAlgn="base">
              <a:spcBef>
                <a:spcPct val="0"/>
              </a:spcBef>
              <a:spcAft>
                <a:spcPct val="0"/>
              </a:spcAft>
            </a:pPr>
            <a:endParaRPr lang="en-US" b="1">
              <a:solidFill>
                <a:prstClr val="black"/>
              </a:solidFill>
              <a:latin typeface="Arial" panose="020B0604020202020204" pitchFamily="34" charset="0"/>
              <a:ea typeface="黑体" panose="02010600030101010101" pitchFamily="49" charset="-122"/>
            </a:endParaRPr>
          </a:p>
        </p:txBody>
      </p:sp>
      <p:sp>
        <p:nvSpPr>
          <p:cNvPr id="6" name="Slide Number Placeholder 5"/>
          <p:cNvSpPr>
            <a:spLocks noGrp="1"/>
          </p:cNvSpPr>
          <p:nvPr>
            <p:ph type="sldNum" sz="quarter" idx="12"/>
          </p:nvPr>
        </p:nvSpPr>
        <p:spPr>
          <a:xfrm>
            <a:off x="8543283" y="4767263"/>
            <a:ext cx="561975" cy="273843"/>
          </a:xfrm>
          <a:prstGeom prst="rect">
            <a:avLst/>
          </a:prstGeom>
        </p:spPr>
        <p:txBody>
          <a:bodyPr lIns="91369" tIns="45682" rIns="91369" bIns="45682"/>
          <a:lstStyle/>
          <a:p>
            <a:pPr algn="ctr" fontAlgn="base">
              <a:spcBef>
                <a:spcPct val="0"/>
              </a:spcBef>
              <a:spcAft>
                <a:spcPct val="0"/>
              </a:spcAft>
            </a:pPr>
            <a:fld id="{D5BBC35B-A44B-4119-B8DA-DE9E3DFADA20}" type="slidenum">
              <a:rPr lang="en-US" b="1" smtClean="0">
                <a:solidFill>
                  <a:prstClr val="black"/>
                </a:solidFill>
                <a:latin typeface="Arial" panose="020B0604020202020204" pitchFamily="34" charset="0"/>
                <a:ea typeface="黑体" panose="02010600030101010101" pitchFamily="49" charset="-122"/>
              </a:rPr>
              <a:t>‹#›</a:t>
            </a:fld>
            <a:endParaRPr lang="en-US" b="1">
              <a:solidFill>
                <a:prstClr val="black"/>
              </a:solidFill>
              <a:latin typeface="Arial" panose="020B0604020202020204" pitchFamily="34" charset="0"/>
              <a:ea typeface="黑体" panose="02010600030101010101" pitchFamily="49" charset="-122"/>
            </a:endParaRPr>
          </a:p>
        </p:txBody>
      </p:sp>
      <p:sp>
        <p:nvSpPr>
          <p:cNvPr id="7" name="Oval 6"/>
          <p:cNvSpPr/>
          <p:nvPr/>
        </p:nvSpPr>
        <p:spPr>
          <a:xfrm>
            <a:off x="4495807" y="2943230"/>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369" tIns="45682" rIns="91369" bIns="45682" rtlCol="0" anchor="ctr"/>
          <a:lstStyle/>
          <a:p>
            <a:pPr algn="ctr" fontAlgn="base">
              <a:spcBef>
                <a:spcPct val="0"/>
              </a:spcBef>
              <a:spcAft>
                <a:spcPct val="0"/>
              </a:spcAft>
            </a:pPr>
            <a:endParaRPr lang="en-US" b="1">
              <a:solidFill>
                <a:prstClr val="white"/>
              </a:solidFill>
            </a:endParaRPr>
          </a:p>
        </p:txBody>
      </p:sp>
      <p:sp>
        <p:nvSpPr>
          <p:cNvPr id="8" name="Oval 7"/>
          <p:cNvSpPr/>
          <p:nvPr/>
        </p:nvSpPr>
        <p:spPr>
          <a:xfrm>
            <a:off x="4695825" y="2943230"/>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369" tIns="45682" rIns="91369" bIns="45682" rtlCol="0" anchor="ctr"/>
          <a:lstStyle/>
          <a:p>
            <a:pPr algn="ctr" fontAlgn="base">
              <a:spcBef>
                <a:spcPct val="0"/>
              </a:spcBef>
              <a:spcAft>
                <a:spcPct val="0"/>
              </a:spcAft>
            </a:pPr>
            <a:endParaRPr lang="en-US" b="1">
              <a:solidFill>
                <a:prstClr val="white"/>
              </a:solidFill>
            </a:endParaRPr>
          </a:p>
        </p:txBody>
      </p:sp>
      <p:sp>
        <p:nvSpPr>
          <p:cNvPr id="9" name="Oval 8"/>
          <p:cNvSpPr/>
          <p:nvPr/>
        </p:nvSpPr>
        <p:spPr>
          <a:xfrm>
            <a:off x="4296730" y="2943230"/>
            <a:ext cx="84772" cy="63579"/>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369" tIns="45682" rIns="91369" bIns="45682" rtlCol="0" anchor="ctr"/>
          <a:lstStyle/>
          <a:p>
            <a:pPr algn="ctr" fontAlgn="base">
              <a:spcBef>
                <a:spcPct val="0"/>
              </a:spcBef>
              <a:spcAft>
                <a:spcPct val="0"/>
              </a:spcAft>
            </a:pPr>
            <a:endParaRPr lang="en-US" b="1">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457207" y="7"/>
            <a:ext cx="8229600" cy="1200150"/>
          </a:xfrm>
          <a:prstGeom prst="rect">
            <a:avLst/>
          </a:prstGeom>
        </p:spPr>
        <p:txBody>
          <a:bodyPr lIns="91369" tIns="45682" rIns="91369" bIns="45682"/>
          <a:lstStyle/>
          <a:p>
            <a:r>
              <a:rPr lang="zh-CN" altLang="en-US" smtClean="0"/>
              <a:t>单击此处编辑母版标题样式</a:t>
            </a:r>
            <a:endParaRPr lang="en-US"/>
          </a:p>
        </p:txBody>
      </p:sp>
      <p:sp>
        <p:nvSpPr>
          <p:cNvPr id="4" name="Content Placeholder 3"/>
          <p:cNvSpPr>
            <a:spLocks noGrp="1"/>
          </p:cNvSpPr>
          <p:nvPr>
            <p:ph sz="half" idx="2"/>
          </p:nvPr>
        </p:nvSpPr>
        <p:spPr>
          <a:xfrm>
            <a:off x="4648200" y="1200150"/>
            <a:ext cx="4038600" cy="3394472"/>
          </a:xfrm>
          <a:prstGeom prst="rect">
            <a:avLst/>
          </a:prstGeom>
        </p:spPr>
        <p:txBody>
          <a:bodyPr lIns="91369" tIns="45682" rIns="91369" bIns="45682"/>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5" name="Date Placeholder 4"/>
          <p:cNvSpPr>
            <a:spLocks noGrp="1"/>
          </p:cNvSpPr>
          <p:nvPr>
            <p:ph type="dt" sz="half" idx="10"/>
          </p:nvPr>
        </p:nvSpPr>
        <p:spPr>
          <a:xfrm>
            <a:off x="6363352" y="4767263"/>
            <a:ext cx="2085975" cy="273843"/>
          </a:xfrm>
          <a:prstGeom prst="rect">
            <a:avLst/>
          </a:prstGeom>
        </p:spPr>
        <p:txBody>
          <a:bodyPr lIns="91369" tIns="45682" rIns="91369" bIns="45682"/>
          <a:lstStyle/>
          <a:p>
            <a:pPr algn="ctr" fontAlgn="base">
              <a:spcBef>
                <a:spcPct val="0"/>
              </a:spcBef>
              <a:spcAft>
                <a:spcPct val="0"/>
              </a:spcAft>
            </a:pPr>
            <a:fld id="{544213AF-26F6-41FA-8D85-E2C5388D6E58}" type="datetimeFigureOut">
              <a:rPr lang="en-US" b="1" smtClean="0">
                <a:solidFill>
                  <a:prstClr val="black"/>
                </a:solidFill>
                <a:latin typeface="Arial" panose="020B0604020202020204" pitchFamily="34" charset="0"/>
                <a:ea typeface="黑体" panose="02010600030101010101" pitchFamily="49" charset="-122"/>
              </a:rPr>
              <a:t>7/20/2017</a:t>
            </a:fld>
            <a:endParaRPr lang="en-US" b="1">
              <a:solidFill>
                <a:prstClr val="black"/>
              </a:solidFill>
              <a:latin typeface="Arial" panose="020B0604020202020204" pitchFamily="34" charset="0"/>
              <a:ea typeface="黑体" panose="02010600030101010101" pitchFamily="49" charset="-122"/>
            </a:endParaRPr>
          </a:p>
        </p:txBody>
      </p:sp>
      <p:sp>
        <p:nvSpPr>
          <p:cNvPr id="6" name="Footer Placeholder 5"/>
          <p:cNvSpPr>
            <a:spLocks noGrp="1"/>
          </p:cNvSpPr>
          <p:nvPr>
            <p:ph type="ftr" sz="quarter" idx="11"/>
          </p:nvPr>
        </p:nvSpPr>
        <p:spPr>
          <a:xfrm>
            <a:off x="659170" y="4767263"/>
            <a:ext cx="2847975" cy="273843"/>
          </a:xfrm>
          <a:prstGeom prst="rect">
            <a:avLst/>
          </a:prstGeom>
        </p:spPr>
        <p:txBody>
          <a:bodyPr lIns="91369" tIns="45682" rIns="91369" bIns="45682"/>
          <a:lstStyle/>
          <a:p>
            <a:pPr algn="ctr" fontAlgn="base">
              <a:spcBef>
                <a:spcPct val="0"/>
              </a:spcBef>
              <a:spcAft>
                <a:spcPct val="0"/>
              </a:spcAft>
            </a:pPr>
            <a:endParaRPr lang="en-US" b="1">
              <a:solidFill>
                <a:prstClr val="black"/>
              </a:solidFill>
              <a:latin typeface="Arial" panose="020B0604020202020204" pitchFamily="34" charset="0"/>
              <a:ea typeface="黑体" panose="02010600030101010101" pitchFamily="49" charset="-122"/>
            </a:endParaRPr>
          </a:p>
        </p:txBody>
      </p:sp>
      <p:sp>
        <p:nvSpPr>
          <p:cNvPr id="7" name="Slide Number Placeholder 6"/>
          <p:cNvSpPr>
            <a:spLocks noGrp="1"/>
          </p:cNvSpPr>
          <p:nvPr>
            <p:ph type="sldNum" sz="quarter" idx="12"/>
          </p:nvPr>
        </p:nvSpPr>
        <p:spPr>
          <a:xfrm>
            <a:off x="8543283" y="4767263"/>
            <a:ext cx="561975" cy="273843"/>
          </a:xfrm>
          <a:prstGeom prst="rect">
            <a:avLst/>
          </a:prstGeom>
        </p:spPr>
        <p:txBody>
          <a:bodyPr lIns="91369" tIns="45682" rIns="91369" bIns="45682"/>
          <a:lstStyle/>
          <a:p>
            <a:pPr algn="ctr" fontAlgn="base">
              <a:spcBef>
                <a:spcPct val="0"/>
              </a:spcBef>
              <a:spcAft>
                <a:spcPct val="0"/>
              </a:spcAft>
            </a:pPr>
            <a:fld id="{D5BBC35B-A44B-4119-B8DA-DE9E3DFADA20}" type="slidenum">
              <a:rPr lang="en-US" b="1" smtClean="0">
                <a:solidFill>
                  <a:prstClr val="black"/>
                </a:solidFill>
                <a:latin typeface="Arial" panose="020B0604020202020204" pitchFamily="34" charset="0"/>
                <a:ea typeface="黑体" panose="02010600030101010101" pitchFamily="49" charset="-122"/>
              </a:rPr>
              <a:t>‹#›</a:t>
            </a:fld>
            <a:endParaRPr lang="en-US" b="1">
              <a:solidFill>
                <a:prstClr val="black"/>
              </a:solidFill>
              <a:latin typeface="Arial" panose="020B0604020202020204" pitchFamily="34" charset="0"/>
              <a:ea typeface="黑体" panose="02010600030101010101" pitchFamily="49" charset="-122"/>
            </a:endParaRPr>
          </a:p>
        </p:txBody>
      </p:sp>
      <p:sp>
        <p:nvSpPr>
          <p:cNvPr id="9" name="Content Placeholder 8"/>
          <p:cNvSpPr>
            <a:spLocks noGrp="1"/>
          </p:cNvSpPr>
          <p:nvPr>
            <p:ph sz="quarter" idx="13"/>
          </p:nvPr>
        </p:nvSpPr>
        <p:spPr>
          <a:xfrm>
            <a:off x="365760" y="1200150"/>
            <a:ext cx="4041648" cy="3394710"/>
          </a:xfrm>
          <a:prstGeom prst="rect">
            <a:avLst/>
          </a:prstGeom>
        </p:spPr>
        <p:txBody>
          <a:bodyPr lIns="91369" tIns="45682" rIns="91369" bIns="45682"/>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57207" y="7"/>
            <a:ext cx="8229600" cy="1200150"/>
          </a:xfrm>
          <a:prstGeom prst="rect">
            <a:avLst/>
          </a:prstGeom>
        </p:spPr>
        <p:txBody>
          <a:bodyPr lIns="91369" tIns="45682" rIns="91369" bIns="45682"/>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200157"/>
            <a:ext cx="4040188" cy="457200"/>
          </a:xfrm>
          <a:prstGeom prst="rect">
            <a:avLst/>
          </a:prstGeom>
        </p:spPr>
        <p:txBody>
          <a:bodyPr lIns="91369" tIns="45682" rIns="91369" bIns="45682" anchor="b">
            <a:noAutofit/>
          </a:bodyPr>
          <a:lstStyle>
            <a:lvl1pPr marL="0" indent="0" algn="ctr">
              <a:buNone/>
              <a:defRPr sz="2400" b="0"/>
            </a:lvl1pPr>
            <a:lvl2pPr marL="456565" indent="0">
              <a:buNone/>
              <a:defRPr sz="2000" b="1"/>
            </a:lvl2pPr>
            <a:lvl3pPr marL="913765" indent="0">
              <a:buNone/>
              <a:defRPr sz="1800" b="1"/>
            </a:lvl3pPr>
            <a:lvl4pPr marL="1370330" indent="0">
              <a:buNone/>
              <a:defRPr sz="1600" b="1"/>
            </a:lvl4pPr>
            <a:lvl5pPr marL="1827530" indent="0">
              <a:buNone/>
              <a:defRPr sz="1600" b="1"/>
            </a:lvl5pPr>
            <a:lvl6pPr marL="2284095" indent="0">
              <a:buNone/>
              <a:defRPr sz="1600" b="1"/>
            </a:lvl6pPr>
            <a:lvl7pPr marL="2741295" indent="0">
              <a:buNone/>
              <a:defRPr sz="1600" b="1"/>
            </a:lvl7pPr>
            <a:lvl8pPr marL="3197860" indent="0">
              <a:buNone/>
              <a:defRPr sz="1600" b="1"/>
            </a:lvl8pPr>
            <a:lvl9pPr marL="3655060" indent="0">
              <a:buNone/>
              <a:defRPr sz="16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4648205" y="1200157"/>
            <a:ext cx="4041775" cy="457200"/>
          </a:xfrm>
          <a:prstGeom prst="rect">
            <a:avLst/>
          </a:prstGeom>
        </p:spPr>
        <p:txBody>
          <a:bodyPr lIns="91369" tIns="45682" rIns="91369" bIns="45682" anchor="b">
            <a:noAutofit/>
          </a:bodyPr>
          <a:lstStyle>
            <a:lvl1pPr marL="0" indent="0" algn="ctr">
              <a:buNone/>
              <a:defRPr sz="2400" b="0"/>
            </a:lvl1pPr>
            <a:lvl2pPr marL="456565" indent="0">
              <a:buNone/>
              <a:defRPr sz="2000" b="1"/>
            </a:lvl2pPr>
            <a:lvl3pPr marL="913765" indent="0">
              <a:buNone/>
              <a:defRPr sz="1800" b="1"/>
            </a:lvl3pPr>
            <a:lvl4pPr marL="1370330" indent="0">
              <a:buNone/>
              <a:defRPr sz="1600" b="1"/>
            </a:lvl4pPr>
            <a:lvl5pPr marL="1827530" indent="0">
              <a:buNone/>
              <a:defRPr sz="1600" b="1"/>
            </a:lvl5pPr>
            <a:lvl6pPr marL="2284095" indent="0">
              <a:buNone/>
              <a:defRPr sz="1600" b="1"/>
            </a:lvl6pPr>
            <a:lvl7pPr marL="2741295" indent="0">
              <a:buNone/>
              <a:defRPr sz="1600" b="1"/>
            </a:lvl7pPr>
            <a:lvl8pPr marL="3197860" indent="0">
              <a:buNone/>
              <a:defRPr sz="1600" b="1"/>
            </a:lvl8pPr>
            <a:lvl9pPr marL="3655060" indent="0">
              <a:buNone/>
              <a:defRPr sz="1600" b="1"/>
            </a:lvl9pPr>
          </a:lstStyle>
          <a:p>
            <a:pPr lvl="0"/>
            <a:r>
              <a:rPr lang="zh-CN" altLang="en-US" smtClean="0"/>
              <a:t>单击此处编辑母版文本样式</a:t>
            </a:r>
          </a:p>
        </p:txBody>
      </p:sp>
      <p:sp>
        <p:nvSpPr>
          <p:cNvPr id="7" name="Date Placeholder 6"/>
          <p:cNvSpPr>
            <a:spLocks noGrp="1"/>
          </p:cNvSpPr>
          <p:nvPr>
            <p:ph type="dt" sz="half" idx="10"/>
          </p:nvPr>
        </p:nvSpPr>
        <p:spPr>
          <a:xfrm>
            <a:off x="6363352" y="4767263"/>
            <a:ext cx="2085975" cy="273843"/>
          </a:xfrm>
          <a:prstGeom prst="rect">
            <a:avLst/>
          </a:prstGeom>
        </p:spPr>
        <p:txBody>
          <a:bodyPr lIns="91369" tIns="45682" rIns="91369" bIns="45682"/>
          <a:lstStyle/>
          <a:p>
            <a:pPr algn="ctr" fontAlgn="base">
              <a:spcBef>
                <a:spcPct val="0"/>
              </a:spcBef>
              <a:spcAft>
                <a:spcPct val="0"/>
              </a:spcAft>
            </a:pPr>
            <a:fld id="{544213AF-26F6-41FA-8D85-E2C5388D6E58}" type="datetimeFigureOut">
              <a:rPr lang="en-US" b="1" smtClean="0">
                <a:solidFill>
                  <a:prstClr val="black"/>
                </a:solidFill>
                <a:latin typeface="Arial" panose="020B0604020202020204" pitchFamily="34" charset="0"/>
                <a:ea typeface="黑体" panose="02010600030101010101" pitchFamily="49" charset="-122"/>
              </a:rPr>
              <a:t>7/20/2017</a:t>
            </a:fld>
            <a:endParaRPr lang="en-US" b="1">
              <a:solidFill>
                <a:prstClr val="black"/>
              </a:solidFill>
              <a:latin typeface="Arial" panose="020B0604020202020204" pitchFamily="34" charset="0"/>
              <a:ea typeface="黑体" panose="02010600030101010101" pitchFamily="49" charset="-122"/>
            </a:endParaRPr>
          </a:p>
        </p:txBody>
      </p:sp>
      <p:sp>
        <p:nvSpPr>
          <p:cNvPr id="8" name="Footer Placeholder 7"/>
          <p:cNvSpPr>
            <a:spLocks noGrp="1"/>
          </p:cNvSpPr>
          <p:nvPr>
            <p:ph type="ftr" sz="quarter" idx="11"/>
          </p:nvPr>
        </p:nvSpPr>
        <p:spPr>
          <a:xfrm>
            <a:off x="659170" y="4767263"/>
            <a:ext cx="2847975" cy="273843"/>
          </a:xfrm>
          <a:prstGeom prst="rect">
            <a:avLst/>
          </a:prstGeom>
        </p:spPr>
        <p:txBody>
          <a:bodyPr lIns="91369" tIns="45682" rIns="91369" bIns="45682"/>
          <a:lstStyle/>
          <a:p>
            <a:pPr algn="ctr" fontAlgn="base">
              <a:spcBef>
                <a:spcPct val="0"/>
              </a:spcBef>
              <a:spcAft>
                <a:spcPct val="0"/>
              </a:spcAft>
            </a:pPr>
            <a:endParaRPr lang="en-US" b="1">
              <a:solidFill>
                <a:prstClr val="black"/>
              </a:solidFill>
              <a:latin typeface="Arial" panose="020B0604020202020204" pitchFamily="34" charset="0"/>
              <a:ea typeface="黑体" panose="02010600030101010101" pitchFamily="49" charset="-122"/>
            </a:endParaRPr>
          </a:p>
        </p:txBody>
      </p:sp>
      <p:sp>
        <p:nvSpPr>
          <p:cNvPr id="9" name="Slide Number Placeholder 8"/>
          <p:cNvSpPr>
            <a:spLocks noGrp="1"/>
          </p:cNvSpPr>
          <p:nvPr>
            <p:ph type="sldNum" sz="quarter" idx="12"/>
          </p:nvPr>
        </p:nvSpPr>
        <p:spPr>
          <a:xfrm>
            <a:off x="8543283" y="4767263"/>
            <a:ext cx="561975" cy="273843"/>
          </a:xfrm>
          <a:prstGeom prst="rect">
            <a:avLst/>
          </a:prstGeom>
        </p:spPr>
        <p:txBody>
          <a:bodyPr lIns="91369" tIns="45682" rIns="91369" bIns="45682"/>
          <a:lstStyle/>
          <a:p>
            <a:pPr algn="ctr" fontAlgn="base">
              <a:spcBef>
                <a:spcPct val="0"/>
              </a:spcBef>
              <a:spcAft>
                <a:spcPct val="0"/>
              </a:spcAft>
            </a:pPr>
            <a:fld id="{D5BBC35B-A44B-4119-B8DA-DE9E3DFADA20}" type="slidenum">
              <a:rPr lang="en-US" b="1" smtClean="0">
                <a:solidFill>
                  <a:prstClr val="black"/>
                </a:solidFill>
                <a:latin typeface="Arial" panose="020B0604020202020204" pitchFamily="34" charset="0"/>
                <a:ea typeface="黑体" panose="02010600030101010101" pitchFamily="49" charset="-122"/>
              </a:rPr>
              <a:t>‹#›</a:t>
            </a:fld>
            <a:endParaRPr lang="en-US" b="1">
              <a:solidFill>
                <a:prstClr val="black"/>
              </a:solidFill>
              <a:latin typeface="Arial" panose="020B0604020202020204" pitchFamily="34" charset="0"/>
              <a:ea typeface="黑体" panose="02010600030101010101" pitchFamily="49" charset="-122"/>
            </a:endParaRPr>
          </a:p>
        </p:txBody>
      </p:sp>
      <p:sp>
        <p:nvSpPr>
          <p:cNvPr id="11" name="Content Placeholder 10"/>
          <p:cNvSpPr>
            <a:spLocks noGrp="1"/>
          </p:cNvSpPr>
          <p:nvPr>
            <p:ph sz="quarter" idx="13"/>
          </p:nvPr>
        </p:nvSpPr>
        <p:spPr>
          <a:xfrm>
            <a:off x="457200" y="1659636"/>
            <a:ext cx="4041648" cy="2935224"/>
          </a:xfrm>
          <a:prstGeom prst="rect">
            <a:avLst/>
          </a:prstGeom>
        </p:spPr>
        <p:txBody>
          <a:bodyPr lIns="91369" tIns="45682" rIns="91369" bIns="45682"/>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12"/>
          <p:cNvSpPr>
            <a:spLocks noGrp="1"/>
          </p:cNvSpPr>
          <p:nvPr>
            <p:ph sz="quarter" idx="14"/>
          </p:nvPr>
        </p:nvSpPr>
        <p:spPr>
          <a:xfrm>
            <a:off x="4672584" y="1659637"/>
            <a:ext cx="4041648" cy="2934890"/>
          </a:xfrm>
          <a:prstGeom prst="rect">
            <a:avLst/>
          </a:prstGeom>
        </p:spPr>
        <p:txBody>
          <a:bodyPr lIns="91369" tIns="45682" rIns="91369" bIns="45682"/>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457207" y="7"/>
            <a:ext cx="8229600" cy="1200150"/>
          </a:xfrm>
          <a:prstGeom prst="rect">
            <a:avLst/>
          </a:prstGeom>
        </p:spPr>
        <p:txBody>
          <a:bodyPr lIns="91369" tIns="45682" rIns="91369" bIns="45682"/>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363352" y="4767263"/>
            <a:ext cx="2085975" cy="273843"/>
          </a:xfrm>
          <a:prstGeom prst="rect">
            <a:avLst/>
          </a:prstGeom>
        </p:spPr>
        <p:txBody>
          <a:bodyPr lIns="91369" tIns="45682" rIns="91369" bIns="45682"/>
          <a:lstStyle/>
          <a:p>
            <a:pPr algn="ctr" fontAlgn="base">
              <a:spcBef>
                <a:spcPct val="0"/>
              </a:spcBef>
              <a:spcAft>
                <a:spcPct val="0"/>
              </a:spcAft>
            </a:pPr>
            <a:fld id="{544213AF-26F6-41FA-8D85-E2C5388D6E58}" type="datetimeFigureOut">
              <a:rPr lang="en-US" b="1" smtClean="0">
                <a:solidFill>
                  <a:prstClr val="black"/>
                </a:solidFill>
                <a:latin typeface="Arial" panose="020B0604020202020204" pitchFamily="34" charset="0"/>
                <a:ea typeface="黑体" panose="02010600030101010101" pitchFamily="49" charset="-122"/>
              </a:rPr>
              <a:t>7/20/2017</a:t>
            </a:fld>
            <a:endParaRPr lang="en-US" b="1">
              <a:solidFill>
                <a:prstClr val="black"/>
              </a:solidFill>
              <a:latin typeface="Arial" panose="020B0604020202020204" pitchFamily="34" charset="0"/>
              <a:ea typeface="黑体" panose="02010600030101010101" pitchFamily="49" charset="-122"/>
            </a:endParaRPr>
          </a:p>
        </p:txBody>
      </p:sp>
      <p:sp>
        <p:nvSpPr>
          <p:cNvPr id="4" name="Footer Placeholder 3"/>
          <p:cNvSpPr>
            <a:spLocks noGrp="1"/>
          </p:cNvSpPr>
          <p:nvPr>
            <p:ph type="ftr" sz="quarter" idx="11"/>
          </p:nvPr>
        </p:nvSpPr>
        <p:spPr>
          <a:xfrm>
            <a:off x="659170" y="4767263"/>
            <a:ext cx="2847975" cy="273843"/>
          </a:xfrm>
          <a:prstGeom prst="rect">
            <a:avLst/>
          </a:prstGeom>
        </p:spPr>
        <p:txBody>
          <a:bodyPr lIns="91369" tIns="45682" rIns="91369" bIns="45682"/>
          <a:lstStyle/>
          <a:p>
            <a:pPr algn="ctr" fontAlgn="base">
              <a:spcBef>
                <a:spcPct val="0"/>
              </a:spcBef>
              <a:spcAft>
                <a:spcPct val="0"/>
              </a:spcAft>
            </a:pPr>
            <a:endParaRPr lang="en-US" b="1">
              <a:solidFill>
                <a:prstClr val="black"/>
              </a:solidFill>
              <a:latin typeface="Arial" panose="020B0604020202020204" pitchFamily="34" charset="0"/>
              <a:ea typeface="黑体" panose="02010600030101010101" pitchFamily="49" charset="-122"/>
            </a:endParaRPr>
          </a:p>
        </p:txBody>
      </p:sp>
      <p:sp>
        <p:nvSpPr>
          <p:cNvPr id="5" name="Slide Number Placeholder 4"/>
          <p:cNvSpPr>
            <a:spLocks noGrp="1"/>
          </p:cNvSpPr>
          <p:nvPr>
            <p:ph type="sldNum" sz="quarter" idx="12"/>
          </p:nvPr>
        </p:nvSpPr>
        <p:spPr>
          <a:xfrm>
            <a:off x="8543283" y="4767263"/>
            <a:ext cx="561975" cy="273843"/>
          </a:xfrm>
          <a:prstGeom prst="rect">
            <a:avLst/>
          </a:prstGeom>
        </p:spPr>
        <p:txBody>
          <a:bodyPr lIns="91369" tIns="45682" rIns="91369" bIns="45682"/>
          <a:lstStyle/>
          <a:p>
            <a:pPr algn="ctr" fontAlgn="base">
              <a:spcBef>
                <a:spcPct val="0"/>
              </a:spcBef>
              <a:spcAft>
                <a:spcPct val="0"/>
              </a:spcAft>
            </a:pPr>
            <a:fld id="{D5BBC35B-A44B-4119-B8DA-DE9E3DFADA20}" type="slidenum">
              <a:rPr lang="en-US" b="1" smtClean="0">
                <a:solidFill>
                  <a:prstClr val="black"/>
                </a:solidFill>
                <a:latin typeface="Arial" panose="020B0604020202020204" pitchFamily="34" charset="0"/>
                <a:ea typeface="黑体" panose="02010600030101010101" pitchFamily="49" charset="-122"/>
              </a:rPr>
              <a:t>‹#›</a:t>
            </a:fld>
            <a:endParaRPr lang="en-US" b="1">
              <a:solidFill>
                <a:prstClr val="black"/>
              </a:solidFill>
              <a:latin typeface="Arial" panose="020B0604020202020204" pitchFamily="34" charset="0"/>
              <a:ea typeface="黑体" panose="02010600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395536" y="4869656"/>
            <a:ext cx="2133600" cy="273844"/>
          </a:xfrm>
          <a:prstGeom prst="rect">
            <a:avLst/>
          </a:prstGeom>
        </p:spPr>
        <p:txBody>
          <a:bodyPr/>
          <a:lstStyle/>
          <a:p>
            <a:fld id="{8664A794-F13B-4BD1-8B92-6D141310C03C}" type="datetime1">
              <a:rPr lang="zh-CN" altLang="en-US" smtClean="0"/>
              <a:t>2017/7/20</a:t>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434197" y="4876006"/>
            <a:ext cx="364147" cy="273844"/>
          </a:xfrm>
          <a:prstGeom prst="rect">
            <a:avLst/>
          </a:prstGeom>
        </p:spPr>
        <p:txBody>
          <a:bodyPr/>
          <a:lstStyle/>
          <a:p>
            <a:fld id="{FB851DA4-9CCF-4E60-BC8E-8CAEAF5A4C6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907092" y="200025"/>
            <a:ext cx="3008313" cy="1571625"/>
          </a:xfrm>
          <a:prstGeom prst="rect">
            <a:avLst/>
          </a:prstGeom>
        </p:spPr>
        <p:txBody>
          <a:bodyPr lIns="91369" tIns="45682" rIns="91369" bIns="45682" anchor="b"/>
          <a:lstStyle>
            <a:lvl1pPr algn="ctr">
              <a:lnSpc>
                <a:spcPct val="100000"/>
              </a:lnSpc>
              <a:defRPr sz="2800" b="0">
                <a:effectLst>
                  <a:outerShdw blurRad="50800" dist="25400" dir="5400000" algn="t" rotWithShape="0">
                    <a:prstClr val="black">
                      <a:alpha val="25000"/>
                    </a:prstClr>
                  </a:outerShdw>
                </a:effectLs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719144" y="204792"/>
            <a:ext cx="4995863" cy="4389835"/>
          </a:xfrm>
          <a:prstGeom prst="rect">
            <a:avLst/>
          </a:prstGeom>
        </p:spPr>
        <p:txBody>
          <a:bodyPr lIns="91369" tIns="45682" rIns="91369" bIns="45682"/>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5907092" y="1828800"/>
            <a:ext cx="3008313" cy="2765822"/>
          </a:xfrm>
          <a:prstGeom prst="rect">
            <a:avLst/>
          </a:prstGeom>
        </p:spPr>
        <p:txBody>
          <a:bodyPr lIns="91369" tIns="45682" rIns="91369" bIns="45682">
            <a:normAutofit/>
          </a:bodyPr>
          <a:lstStyle>
            <a:lvl1pPr marL="0" indent="0" algn="ctr">
              <a:lnSpc>
                <a:spcPct val="125000"/>
              </a:lnSpc>
              <a:buNone/>
              <a:defRPr sz="1600"/>
            </a:lvl1pPr>
            <a:lvl2pPr marL="456565" indent="0">
              <a:buNone/>
              <a:defRPr sz="1200"/>
            </a:lvl2pPr>
            <a:lvl3pPr marL="913765" indent="0">
              <a:buNone/>
              <a:defRPr sz="1000"/>
            </a:lvl3pPr>
            <a:lvl4pPr marL="1370330" indent="0">
              <a:buNone/>
              <a:defRPr sz="900"/>
            </a:lvl4pPr>
            <a:lvl5pPr marL="1827530" indent="0">
              <a:buNone/>
              <a:defRPr sz="900"/>
            </a:lvl5pPr>
            <a:lvl6pPr marL="2284095" indent="0">
              <a:buNone/>
              <a:defRPr sz="900"/>
            </a:lvl6pPr>
            <a:lvl7pPr marL="2741295" indent="0">
              <a:buNone/>
              <a:defRPr sz="900"/>
            </a:lvl7pPr>
            <a:lvl8pPr marL="3197860" indent="0">
              <a:buNone/>
              <a:defRPr sz="900"/>
            </a:lvl8pPr>
            <a:lvl9pPr marL="365506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6363352" y="4767263"/>
            <a:ext cx="2085975" cy="273843"/>
          </a:xfrm>
          <a:prstGeom prst="rect">
            <a:avLst/>
          </a:prstGeom>
        </p:spPr>
        <p:txBody>
          <a:bodyPr lIns="91369" tIns="45682" rIns="91369" bIns="45682"/>
          <a:lstStyle/>
          <a:p>
            <a:pPr algn="ctr" fontAlgn="base">
              <a:spcBef>
                <a:spcPct val="0"/>
              </a:spcBef>
              <a:spcAft>
                <a:spcPct val="0"/>
              </a:spcAft>
            </a:pPr>
            <a:fld id="{544213AF-26F6-41FA-8D85-E2C5388D6E58}" type="datetimeFigureOut">
              <a:rPr lang="en-US" b="1" smtClean="0">
                <a:solidFill>
                  <a:prstClr val="black"/>
                </a:solidFill>
                <a:latin typeface="Arial" panose="020B0604020202020204" pitchFamily="34" charset="0"/>
                <a:ea typeface="黑体" panose="02010600030101010101" pitchFamily="49" charset="-122"/>
              </a:rPr>
              <a:t>7/20/2017</a:t>
            </a:fld>
            <a:endParaRPr lang="en-US" b="1">
              <a:solidFill>
                <a:prstClr val="black"/>
              </a:solidFill>
              <a:latin typeface="Arial" panose="020B0604020202020204" pitchFamily="34" charset="0"/>
              <a:ea typeface="黑体" panose="02010600030101010101" pitchFamily="49" charset="-122"/>
            </a:endParaRPr>
          </a:p>
        </p:txBody>
      </p:sp>
      <p:sp>
        <p:nvSpPr>
          <p:cNvPr id="6" name="Footer Placeholder 5"/>
          <p:cNvSpPr>
            <a:spLocks noGrp="1"/>
          </p:cNvSpPr>
          <p:nvPr>
            <p:ph type="ftr" sz="quarter" idx="11"/>
          </p:nvPr>
        </p:nvSpPr>
        <p:spPr>
          <a:xfrm>
            <a:off x="659170" y="4767263"/>
            <a:ext cx="2847975" cy="273843"/>
          </a:xfrm>
          <a:prstGeom prst="rect">
            <a:avLst/>
          </a:prstGeom>
        </p:spPr>
        <p:txBody>
          <a:bodyPr lIns="91369" tIns="45682" rIns="91369" bIns="45682"/>
          <a:lstStyle/>
          <a:p>
            <a:pPr algn="ctr" fontAlgn="base">
              <a:spcBef>
                <a:spcPct val="0"/>
              </a:spcBef>
              <a:spcAft>
                <a:spcPct val="0"/>
              </a:spcAft>
            </a:pPr>
            <a:endParaRPr lang="en-US" b="1">
              <a:solidFill>
                <a:prstClr val="black"/>
              </a:solidFill>
              <a:latin typeface="Arial" panose="020B0604020202020204" pitchFamily="34" charset="0"/>
              <a:ea typeface="黑体" panose="02010600030101010101" pitchFamily="49" charset="-122"/>
            </a:endParaRPr>
          </a:p>
        </p:txBody>
      </p:sp>
      <p:sp>
        <p:nvSpPr>
          <p:cNvPr id="7" name="Slide Number Placeholder 6"/>
          <p:cNvSpPr>
            <a:spLocks noGrp="1"/>
          </p:cNvSpPr>
          <p:nvPr>
            <p:ph type="sldNum" sz="quarter" idx="12"/>
          </p:nvPr>
        </p:nvSpPr>
        <p:spPr>
          <a:xfrm>
            <a:off x="8543283" y="4767263"/>
            <a:ext cx="561975" cy="273843"/>
          </a:xfrm>
          <a:prstGeom prst="rect">
            <a:avLst/>
          </a:prstGeom>
        </p:spPr>
        <p:txBody>
          <a:bodyPr lIns="91369" tIns="45682" rIns="91369" bIns="45682"/>
          <a:lstStyle/>
          <a:p>
            <a:pPr algn="ctr" fontAlgn="base">
              <a:spcBef>
                <a:spcPct val="0"/>
              </a:spcBef>
              <a:spcAft>
                <a:spcPct val="0"/>
              </a:spcAft>
            </a:pPr>
            <a:fld id="{D5BBC35B-A44B-4119-B8DA-DE9E3DFADA20}" type="slidenum">
              <a:rPr lang="en-US" b="1" smtClean="0">
                <a:solidFill>
                  <a:prstClr val="black"/>
                </a:solidFill>
                <a:latin typeface="Arial" panose="020B0604020202020204" pitchFamily="34" charset="0"/>
                <a:ea typeface="黑体" panose="02010600030101010101" pitchFamily="49" charset="-122"/>
              </a:rPr>
              <a:t>‹#›</a:t>
            </a:fld>
            <a:endParaRPr lang="en-US" b="1">
              <a:solidFill>
                <a:prstClr val="black"/>
              </a:solidFill>
              <a:latin typeface="Arial" panose="020B0604020202020204" pitchFamily="34" charset="0"/>
              <a:ea typeface="黑体" panose="02010600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6" y="171454"/>
            <a:ext cx="5711824" cy="671513"/>
          </a:xfrm>
          <a:prstGeom prst="rect">
            <a:avLst/>
          </a:prstGeom>
        </p:spPr>
        <p:txBody>
          <a:bodyPr lIns="91369" tIns="45682" rIns="91369" bIns="45682" anchor="b"/>
          <a:lstStyle>
            <a:lvl1pPr algn="ctr">
              <a:lnSpc>
                <a:spcPct val="100000"/>
              </a:lnSpc>
              <a:defRPr sz="28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508128" y="857250"/>
            <a:ext cx="6054724" cy="3405783"/>
          </a:xfrm>
          <a:prstGeom prst="rect">
            <a:avLst/>
          </a:prstGeom>
          <a:ln w="76200">
            <a:solidFill>
              <a:schemeClr val="bg1"/>
            </a:solidFill>
          </a:ln>
          <a:effectLst>
            <a:outerShdw blurRad="88900" dist="50800" dir="5400000" algn="ctr" rotWithShape="0">
              <a:srgbClr val="000000">
                <a:alpha val="25000"/>
              </a:srgbClr>
            </a:outerShdw>
          </a:effectLst>
        </p:spPr>
        <p:txBody>
          <a:bodyPr lIns="91369" tIns="45682" rIns="91369" bIns="45682" anchor="t"/>
          <a:lstStyle>
            <a:lvl1pPr marL="0" indent="0" algn="ctr">
              <a:buNone/>
              <a:defRPr sz="3200"/>
            </a:lvl1pPr>
            <a:lvl2pPr marL="456565" indent="0">
              <a:buNone/>
              <a:defRPr sz="2800"/>
            </a:lvl2pPr>
            <a:lvl3pPr marL="913765" indent="0">
              <a:buNone/>
              <a:defRPr sz="2400"/>
            </a:lvl3pPr>
            <a:lvl4pPr marL="1370330" indent="0">
              <a:buNone/>
              <a:defRPr sz="2000"/>
            </a:lvl4pPr>
            <a:lvl5pPr marL="1827530" indent="0">
              <a:buNone/>
              <a:defRPr sz="2000"/>
            </a:lvl5pPr>
            <a:lvl6pPr marL="2284095" indent="0">
              <a:buNone/>
              <a:defRPr sz="2000"/>
            </a:lvl6pPr>
            <a:lvl7pPr marL="2741295" indent="0">
              <a:buNone/>
              <a:defRPr sz="2000"/>
            </a:lvl7pPr>
            <a:lvl8pPr marL="3197860" indent="0">
              <a:buNone/>
              <a:defRPr sz="2000"/>
            </a:lvl8pPr>
            <a:lvl9pPr marL="365506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6" y="4357688"/>
            <a:ext cx="5711824" cy="400050"/>
          </a:xfrm>
          <a:prstGeom prst="rect">
            <a:avLst/>
          </a:prstGeom>
        </p:spPr>
        <p:txBody>
          <a:bodyPr lIns="91369" tIns="45682" rIns="91369" bIns="45682">
            <a:normAutofit/>
          </a:bodyPr>
          <a:lstStyle>
            <a:lvl1pPr marL="0" indent="0" algn="ctr">
              <a:buNone/>
              <a:defRPr sz="1600"/>
            </a:lvl1pPr>
            <a:lvl2pPr marL="456565" indent="0">
              <a:buNone/>
              <a:defRPr sz="1200"/>
            </a:lvl2pPr>
            <a:lvl3pPr marL="913765" indent="0">
              <a:buNone/>
              <a:defRPr sz="1000"/>
            </a:lvl3pPr>
            <a:lvl4pPr marL="1370330" indent="0">
              <a:buNone/>
              <a:defRPr sz="900"/>
            </a:lvl4pPr>
            <a:lvl5pPr marL="1827530" indent="0">
              <a:buNone/>
              <a:defRPr sz="900"/>
            </a:lvl5pPr>
            <a:lvl6pPr marL="2284095" indent="0">
              <a:buNone/>
              <a:defRPr sz="900"/>
            </a:lvl6pPr>
            <a:lvl7pPr marL="2741295" indent="0">
              <a:buNone/>
              <a:defRPr sz="900"/>
            </a:lvl7pPr>
            <a:lvl8pPr marL="3197860" indent="0">
              <a:buNone/>
              <a:defRPr sz="900"/>
            </a:lvl8pPr>
            <a:lvl9pPr marL="365506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6363352" y="4767263"/>
            <a:ext cx="2085975" cy="273843"/>
          </a:xfrm>
          <a:prstGeom prst="rect">
            <a:avLst/>
          </a:prstGeom>
        </p:spPr>
        <p:txBody>
          <a:bodyPr lIns="91369" tIns="45682" rIns="91369" bIns="45682"/>
          <a:lstStyle/>
          <a:p>
            <a:pPr algn="ctr" fontAlgn="base">
              <a:spcBef>
                <a:spcPct val="0"/>
              </a:spcBef>
              <a:spcAft>
                <a:spcPct val="0"/>
              </a:spcAft>
            </a:pPr>
            <a:fld id="{544213AF-26F6-41FA-8D85-E2C5388D6E58}" type="datetimeFigureOut">
              <a:rPr lang="en-US" b="1" smtClean="0">
                <a:solidFill>
                  <a:prstClr val="black"/>
                </a:solidFill>
                <a:latin typeface="Arial" panose="020B0604020202020204" pitchFamily="34" charset="0"/>
                <a:ea typeface="黑体" panose="02010600030101010101" pitchFamily="49" charset="-122"/>
              </a:rPr>
              <a:t>7/20/2017</a:t>
            </a:fld>
            <a:endParaRPr lang="en-US" b="1">
              <a:solidFill>
                <a:prstClr val="black"/>
              </a:solidFill>
              <a:latin typeface="Arial" panose="020B0604020202020204" pitchFamily="34" charset="0"/>
              <a:ea typeface="黑体" panose="02010600030101010101" pitchFamily="49" charset="-122"/>
            </a:endParaRPr>
          </a:p>
        </p:txBody>
      </p:sp>
      <p:sp>
        <p:nvSpPr>
          <p:cNvPr id="6" name="Footer Placeholder 5"/>
          <p:cNvSpPr>
            <a:spLocks noGrp="1"/>
          </p:cNvSpPr>
          <p:nvPr>
            <p:ph type="ftr" sz="quarter" idx="11"/>
          </p:nvPr>
        </p:nvSpPr>
        <p:spPr>
          <a:xfrm>
            <a:off x="659170" y="4767263"/>
            <a:ext cx="2847975" cy="273843"/>
          </a:xfrm>
          <a:prstGeom prst="rect">
            <a:avLst/>
          </a:prstGeom>
        </p:spPr>
        <p:txBody>
          <a:bodyPr lIns="91369" tIns="45682" rIns="91369" bIns="45682"/>
          <a:lstStyle/>
          <a:p>
            <a:pPr algn="ctr" fontAlgn="base">
              <a:spcBef>
                <a:spcPct val="0"/>
              </a:spcBef>
              <a:spcAft>
                <a:spcPct val="0"/>
              </a:spcAft>
            </a:pPr>
            <a:endParaRPr lang="en-US" b="1">
              <a:solidFill>
                <a:prstClr val="black"/>
              </a:solidFill>
              <a:latin typeface="Arial" panose="020B0604020202020204" pitchFamily="34" charset="0"/>
              <a:ea typeface="黑体" panose="02010600030101010101" pitchFamily="49" charset="-122"/>
            </a:endParaRPr>
          </a:p>
        </p:txBody>
      </p:sp>
      <p:sp>
        <p:nvSpPr>
          <p:cNvPr id="7" name="Slide Number Placeholder 6"/>
          <p:cNvSpPr>
            <a:spLocks noGrp="1"/>
          </p:cNvSpPr>
          <p:nvPr>
            <p:ph type="sldNum" sz="quarter" idx="12"/>
          </p:nvPr>
        </p:nvSpPr>
        <p:spPr>
          <a:xfrm>
            <a:off x="8543283" y="4767263"/>
            <a:ext cx="561975" cy="273843"/>
          </a:xfrm>
          <a:prstGeom prst="rect">
            <a:avLst/>
          </a:prstGeom>
        </p:spPr>
        <p:txBody>
          <a:bodyPr lIns="91369" tIns="45682" rIns="91369" bIns="45682"/>
          <a:lstStyle/>
          <a:p>
            <a:pPr algn="ctr" fontAlgn="base">
              <a:spcBef>
                <a:spcPct val="0"/>
              </a:spcBef>
              <a:spcAft>
                <a:spcPct val="0"/>
              </a:spcAft>
            </a:pPr>
            <a:fld id="{D5BBC35B-A44B-4119-B8DA-DE9E3DFADA20}" type="slidenum">
              <a:rPr lang="en-US" b="1" smtClean="0">
                <a:solidFill>
                  <a:prstClr val="black"/>
                </a:solidFill>
                <a:latin typeface="Arial" panose="020B0604020202020204" pitchFamily="34" charset="0"/>
                <a:ea typeface="黑体" panose="02010600030101010101" pitchFamily="49" charset="-122"/>
              </a:rPr>
              <a:t>‹#›</a:t>
            </a:fld>
            <a:endParaRPr lang="en-US" b="1">
              <a:solidFill>
                <a:prstClr val="black"/>
              </a:solidFill>
              <a:latin typeface="Arial" panose="020B0604020202020204" pitchFamily="34" charset="0"/>
              <a:ea typeface="黑体" panose="02010600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457207" y="7"/>
            <a:ext cx="8229600" cy="1200150"/>
          </a:xfrm>
          <a:prstGeom prst="rect">
            <a:avLst/>
          </a:prstGeom>
        </p:spPr>
        <p:txBody>
          <a:bodyPr lIns="91369" tIns="45682" rIns="91369" bIns="45682"/>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7" y="1200150"/>
            <a:ext cx="8229600" cy="3394472"/>
          </a:xfrm>
          <a:prstGeom prst="rect">
            <a:avLst/>
          </a:prstGeom>
        </p:spPr>
        <p:txBody>
          <a:bodyPr vert="eaVert" lIns="91369" tIns="45682" rIns="91369" bIns="45682"/>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a:xfrm>
            <a:off x="6363352" y="4767263"/>
            <a:ext cx="2085975" cy="273843"/>
          </a:xfrm>
          <a:prstGeom prst="rect">
            <a:avLst/>
          </a:prstGeom>
        </p:spPr>
        <p:txBody>
          <a:bodyPr lIns="91369" tIns="45682" rIns="91369" bIns="45682"/>
          <a:lstStyle/>
          <a:p>
            <a:pPr algn="ctr" fontAlgn="base">
              <a:spcBef>
                <a:spcPct val="0"/>
              </a:spcBef>
              <a:spcAft>
                <a:spcPct val="0"/>
              </a:spcAft>
            </a:pPr>
            <a:fld id="{544213AF-26F6-41FA-8D85-E2C5388D6E58}" type="datetimeFigureOut">
              <a:rPr lang="en-US" b="1" smtClean="0">
                <a:solidFill>
                  <a:prstClr val="black"/>
                </a:solidFill>
                <a:latin typeface="Arial" panose="020B0604020202020204" pitchFamily="34" charset="0"/>
                <a:ea typeface="黑体" panose="02010600030101010101" pitchFamily="49" charset="-122"/>
              </a:rPr>
              <a:t>7/20/2017</a:t>
            </a:fld>
            <a:endParaRPr lang="en-US" b="1">
              <a:solidFill>
                <a:prstClr val="black"/>
              </a:solidFill>
              <a:latin typeface="Arial" panose="020B0604020202020204" pitchFamily="34" charset="0"/>
              <a:ea typeface="黑体" panose="02010600030101010101" pitchFamily="49" charset="-122"/>
            </a:endParaRPr>
          </a:p>
        </p:txBody>
      </p:sp>
      <p:sp>
        <p:nvSpPr>
          <p:cNvPr id="5" name="Footer Placeholder 4"/>
          <p:cNvSpPr>
            <a:spLocks noGrp="1"/>
          </p:cNvSpPr>
          <p:nvPr>
            <p:ph type="ftr" sz="quarter" idx="11"/>
          </p:nvPr>
        </p:nvSpPr>
        <p:spPr>
          <a:xfrm>
            <a:off x="659170" y="4767263"/>
            <a:ext cx="2847975" cy="273843"/>
          </a:xfrm>
          <a:prstGeom prst="rect">
            <a:avLst/>
          </a:prstGeom>
        </p:spPr>
        <p:txBody>
          <a:bodyPr lIns="91369" tIns="45682" rIns="91369" bIns="45682"/>
          <a:lstStyle/>
          <a:p>
            <a:pPr algn="ctr" fontAlgn="base">
              <a:spcBef>
                <a:spcPct val="0"/>
              </a:spcBef>
              <a:spcAft>
                <a:spcPct val="0"/>
              </a:spcAft>
            </a:pPr>
            <a:endParaRPr lang="en-US" b="1">
              <a:solidFill>
                <a:prstClr val="black"/>
              </a:solidFill>
              <a:latin typeface="Arial" panose="020B0604020202020204" pitchFamily="34" charset="0"/>
              <a:ea typeface="黑体" panose="02010600030101010101" pitchFamily="49" charset="-122"/>
            </a:endParaRPr>
          </a:p>
        </p:txBody>
      </p:sp>
      <p:sp>
        <p:nvSpPr>
          <p:cNvPr id="6" name="Slide Number Placeholder 5"/>
          <p:cNvSpPr>
            <a:spLocks noGrp="1"/>
          </p:cNvSpPr>
          <p:nvPr>
            <p:ph type="sldNum" sz="quarter" idx="12"/>
          </p:nvPr>
        </p:nvSpPr>
        <p:spPr>
          <a:xfrm>
            <a:off x="8543283" y="4767263"/>
            <a:ext cx="561975" cy="273843"/>
          </a:xfrm>
          <a:prstGeom prst="rect">
            <a:avLst/>
          </a:prstGeom>
        </p:spPr>
        <p:txBody>
          <a:bodyPr lIns="91369" tIns="45682" rIns="91369" bIns="45682"/>
          <a:lstStyle/>
          <a:p>
            <a:pPr algn="ctr" fontAlgn="base">
              <a:spcBef>
                <a:spcPct val="0"/>
              </a:spcBef>
              <a:spcAft>
                <a:spcPct val="0"/>
              </a:spcAft>
            </a:pPr>
            <a:fld id="{D5BBC35B-A44B-4119-B8DA-DE9E3DFADA20}" type="slidenum">
              <a:rPr lang="en-US" b="1" smtClean="0">
                <a:solidFill>
                  <a:prstClr val="black"/>
                </a:solidFill>
                <a:latin typeface="Arial" panose="020B0604020202020204" pitchFamily="34" charset="0"/>
                <a:ea typeface="黑体" panose="02010600030101010101" pitchFamily="49" charset="-122"/>
              </a:rPr>
              <a:t>‹#›</a:t>
            </a:fld>
            <a:endParaRPr lang="en-US" b="1">
              <a:solidFill>
                <a:prstClr val="black"/>
              </a:solidFill>
              <a:latin typeface="Arial" panose="020B0604020202020204" pitchFamily="34" charset="0"/>
              <a:ea typeface="黑体" panose="02010600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5"/>
            <a:ext cx="2057400" cy="4388644"/>
          </a:xfrm>
          <a:prstGeom prst="rect">
            <a:avLst/>
          </a:prstGeom>
        </p:spPr>
        <p:txBody>
          <a:bodyPr vert="eaVert" lIns="91369" tIns="45682" rIns="91369" bIns="45682"/>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7" y="205985"/>
            <a:ext cx="6019800" cy="4388644"/>
          </a:xfrm>
          <a:prstGeom prst="rect">
            <a:avLst/>
          </a:prstGeom>
        </p:spPr>
        <p:txBody>
          <a:bodyPr vert="eaVert" lIns="91369" tIns="45682" rIns="91369" bIns="45682"/>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a:xfrm>
            <a:off x="6363352" y="4767263"/>
            <a:ext cx="2085975" cy="273843"/>
          </a:xfrm>
          <a:prstGeom prst="rect">
            <a:avLst/>
          </a:prstGeom>
        </p:spPr>
        <p:txBody>
          <a:bodyPr lIns="91369" tIns="45682" rIns="91369" bIns="45682"/>
          <a:lstStyle/>
          <a:p>
            <a:pPr algn="ctr" fontAlgn="base">
              <a:spcBef>
                <a:spcPct val="0"/>
              </a:spcBef>
              <a:spcAft>
                <a:spcPct val="0"/>
              </a:spcAft>
            </a:pPr>
            <a:fld id="{544213AF-26F6-41FA-8D85-E2C5388D6E58}" type="datetimeFigureOut">
              <a:rPr lang="en-US" b="1" smtClean="0">
                <a:solidFill>
                  <a:prstClr val="black"/>
                </a:solidFill>
                <a:latin typeface="Arial" panose="020B0604020202020204" pitchFamily="34" charset="0"/>
                <a:ea typeface="黑体" panose="02010600030101010101" pitchFamily="49" charset="-122"/>
              </a:rPr>
              <a:t>7/20/2017</a:t>
            </a:fld>
            <a:endParaRPr lang="en-US" b="1">
              <a:solidFill>
                <a:prstClr val="black"/>
              </a:solidFill>
              <a:latin typeface="Arial" panose="020B0604020202020204" pitchFamily="34" charset="0"/>
              <a:ea typeface="黑体" panose="02010600030101010101" pitchFamily="49" charset="-122"/>
            </a:endParaRPr>
          </a:p>
        </p:txBody>
      </p:sp>
      <p:sp>
        <p:nvSpPr>
          <p:cNvPr id="5" name="Footer Placeholder 4"/>
          <p:cNvSpPr>
            <a:spLocks noGrp="1"/>
          </p:cNvSpPr>
          <p:nvPr>
            <p:ph type="ftr" sz="quarter" idx="11"/>
          </p:nvPr>
        </p:nvSpPr>
        <p:spPr>
          <a:xfrm>
            <a:off x="659170" y="4767263"/>
            <a:ext cx="2847975" cy="273843"/>
          </a:xfrm>
          <a:prstGeom prst="rect">
            <a:avLst/>
          </a:prstGeom>
        </p:spPr>
        <p:txBody>
          <a:bodyPr lIns="91369" tIns="45682" rIns="91369" bIns="45682"/>
          <a:lstStyle/>
          <a:p>
            <a:pPr algn="ctr" fontAlgn="base">
              <a:spcBef>
                <a:spcPct val="0"/>
              </a:spcBef>
              <a:spcAft>
                <a:spcPct val="0"/>
              </a:spcAft>
            </a:pPr>
            <a:endParaRPr lang="en-US" b="1">
              <a:solidFill>
                <a:prstClr val="black"/>
              </a:solidFill>
              <a:latin typeface="Arial" panose="020B0604020202020204" pitchFamily="34" charset="0"/>
              <a:ea typeface="黑体" panose="02010600030101010101" pitchFamily="49" charset="-122"/>
            </a:endParaRPr>
          </a:p>
        </p:txBody>
      </p:sp>
      <p:sp>
        <p:nvSpPr>
          <p:cNvPr id="6" name="Slide Number Placeholder 5"/>
          <p:cNvSpPr>
            <a:spLocks noGrp="1"/>
          </p:cNvSpPr>
          <p:nvPr>
            <p:ph type="sldNum" sz="quarter" idx="12"/>
          </p:nvPr>
        </p:nvSpPr>
        <p:spPr>
          <a:xfrm>
            <a:off x="8543283" y="4767263"/>
            <a:ext cx="561975" cy="273843"/>
          </a:xfrm>
          <a:prstGeom prst="rect">
            <a:avLst/>
          </a:prstGeom>
        </p:spPr>
        <p:txBody>
          <a:bodyPr lIns="91369" tIns="45682" rIns="91369" bIns="45682"/>
          <a:lstStyle/>
          <a:p>
            <a:pPr algn="ctr" fontAlgn="base">
              <a:spcBef>
                <a:spcPct val="0"/>
              </a:spcBef>
              <a:spcAft>
                <a:spcPct val="0"/>
              </a:spcAft>
            </a:pPr>
            <a:fld id="{D5BBC35B-A44B-4119-B8DA-DE9E3DFADA20}" type="slidenum">
              <a:rPr lang="en-US" b="1" smtClean="0">
                <a:solidFill>
                  <a:prstClr val="black"/>
                </a:solidFill>
                <a:latin typeface="Arial" panose="020B0604020202020204" pitchFamily="34" charset="0"/>
                <a:ea typeface="黑体" panose="02010600030101010101" pitchFamily="49" charset="-122"/>
              </a:rPr>
              <a:t>‹#›</a:t>
            </a:fld>
            <a:endParaRPr lang="en-US" b="1">
              <a:solidFill>
                <a:prstClr val="black"/>
              </a:solidFill>
              <a:latin typeface="Arial" panose="020B0604020202020204" pitchFamily="34" charset="0"/>
              <a:ea typeface="黑体" panose="0201060003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395536" y="4869656"/>
            <a:ext cx="2133600" cy="273844"/>
          </a:xfrm>
          <a:prstGeom prst="rect">
            <a:avLst/>
          </a:prstGeom>
        </p:spPr>
        <p:txBody>
          <a:bodyPr/>
          <a:lstStyle/>
          <a:p>
            <a:fld id="{C6986C73-B1A7-4DCC-978C-71CC70A15F99}" type="datetime1">
              <a:rPr lang="zh-CN" altLang="en-US" smtClean="0"/>
              <a:t>2017/7/20</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434197" y="4876006"/>
            <a:ext cx="364147" cy="273844"/>
          </a:xfrm>
          <a:prstGeom prst="rect">
            <a:avLst/>
          </a:prstGeom>
        </p:spPr>
        <p:txBody>
          <a:bodyPr/>
          <a:lstStyle/>
          <a:p>
            <a:fld id="{FB851DA4-9CCF-4E60-BC8E-8CAEAF5A4C6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a:xfrm>
            <a:off x="395536" y="4869656"/>
            <a:ext cx="2133600" cy="273844"/>
          </a:xfrm>
          <a:prstGeom prst="rect">
            <a:avLst/>
          </a:prstGeom>
        </p:spPr>
        <p:txBody>
          <a:bodyPr/>
          <a:lstStyle/>
          <a:p>
            <a:fld id="{16FE5284-1689-4DF1-993E-E5CA5BBE382D}" type="datetime1">
              <a:rPr lang="zh-CN" altLang="en-US" smtClean="0"/>
              <a:t>2017/7/20</a:t>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434197" y="4876006"/>
            <a:ext cx="364147" cy="273844"/>
          </a:xfrm>
          <a:prstGeom prst="rect">
            <a:avLst/>
          </a:prstGeom>
        </p:spPr>
        <p:txBody>
          <a:bodyPr/>
          <a:lstStyle/>
          <a:p>
            <a:fld id="{FB851DA4-9CCF-4E60-BC8E-8CAEAF5A4C6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395536" y="4869656"/>
            <a:ext cx="2133600" cy="273844"/>
          </a:xfrm>
          <a:prstGeom prst="rect">
            <a:avLst/>
          </a:prstGeom>
        </p:spPr>
        <p:txBody>
          <a:bodyPr/>
          <a:lstStyle/>
          <a:p>
            <a:fld id="{A40A836C-9314-492F-B2D6-4249EB0DCD52}" type="datetime1">
              <a:rPr lang="zh-CN" altLang="en-US" smtClean="0"/>
              <a:t>2017/7/20</a:t>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434197" y="4876006"/>
            <a:ext cx="364147" cy="273844"/>
          </a:xfrm>
          <a:prstGeom prst="rect">
            <a:avLst/>
          </a:prstGeom>
        </p:spPr>
        <p:txBody>
          <a:bodyPr/>
          <a:lstStyle/>
          <a:p>
            <a:fld id="{FB851DA4-9CCF-4E60-BC8E-8CAEAF5A4C6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395536" y="4869656"/>
            <a:ext cx="2133600" cy="273844"/>
          </a:xfrm>
          <a:prstGeom prst="rect">
            <a:avLst/>
          </a:prstGeom>
        </p:spPr>
        <p:txBody>
          <a:bodyPr/>
          <a:lstStyle/>
          <a:p>
            <a:fld id="{52788A67-6FF5-459A-B9C9-D05A2E432E21}" type="datetime1">
              <a:rPr lang="zh-CN" altLang="en-US" smtClean="0"/>
              <a:t>2017/7/20</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434197" y="4876006"/>
            <a:ext cx="364147" cy="273844"/>
          </a:xfrm>
          <a:prstGeom prst="rect">
            <a:avLst/>
          </a:prstGeom>
        </p:spPr>
        <p:txBody>
          <a:bodyPr/>
          <a:lstStyle/>
          <a:p>
            <a:fld id="{FB851DA4-9CCF-4E60-BC8E-8CAEAF5A4C6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395536" y="4869656"/>
            <a:ext cx="2133600" cy="273844"/>
          </a:xfrm>
          <a:prstGeom prst="rect">
            <a:avLst/>
          </a:prstGeom>
        </p:spPr>
        <p:txBody>
          <a:bodyPr/>
          <a:lstStyle/>
          <a:p>
            <a:fld id="{689B7FDA-6A27-4C2B-A4B9-19B843989316}" type="datetime1">
              <a:rPr lang="zh-CN" altLang="en-US" smtClean="0"/>
              <a:t>2017/7/20</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434197" y="4876006"/>
            <a:ext cx="364147" cy="273844"/>
          </a:xfrm>
          <a:prstGeom prst="rect">
            <a:avLst/>
          </a:prstGeom>
        </p:spPr>
        <p:txBody>
          <a:bodyPr/>
          <a:lstStyle/>
          <a:p>
            <a:fld id="{FB851DA4-9CCF-4E60-BC8E-8CAEAF5A4C6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a:xfrm>
            <a:off x="395536" y="4869656"/>
            <a:ext cx="2133600" cy="273844"/>
          </a:xfrm>
          <a:prstGeom prst="rect">
            <a:avLst/>
          </a:prstGeom>
        </p:spPr>
        <p:txBody>
          <a:bodyPr/>
          <a:lstStyle/>
          <a:p>
            <a:fld id="{C87D00A8-6515-43DA-9871-0CC018F44E26}" type="datetime1">
              <a:rPr lang="zh-CN" altLang="en-US" smtClean="0"/>
              <a:t>2017/7/20</a:t>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434197" y="4876006"/>
            <a:ext cx="364147" cy="273844"/>
          </a:xfrm>
          <a:prstGeom prst="rect">
            <a:avLst/>
          </a:prstGeom>
        </p:spPr>
        <p:txBody>
          <a:bodyPr/>
          <a:lstStyle/>
          <a:p>
            <a:fld id="{FB851DA4-9CCF-4E60-BC8E-8CAEAF5A4C6C}"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1" name="当我们同在一起.wav"/>
          </p:stSnd>
        </p:sndAc>
      </p:transition>
    </mc:Choice>
    <mc:Fallback>
      <p:transition spd="slow" advTm="3000">
        <p:sndAc>
          <p:stSnd>
            <p:snd r:embed="rId1" name="当我们同在一起.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audio" Target="../media/audio1.wav"/><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audio" Target="../media/audio1.wav"/><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2" descr="E:\0000000我图PPT\03.20\亲子乐园\亲子乐园副本.pn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5588" cy="514508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descr="E:\0000000我图PPT\03.20\亲子乐园\34.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 y="2950782"/>
            <a:ext cx="9145588" cy="21951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userDrawn="1"/>
        </p:nvSpPr>
        <p:spPr>
          <a:xfrm>
            <a:off x="-180528" y="676275"/>
            <a:ext cx="9433048" cy="4298028"/>
          </a:xfrm>
          <a:prstGeom prst="rect">
            <a:avLst/>
          </a:prstGeom>
          <a:solidFill>
            <a:schemeClr val="bg1">
              <a:alpha val="83000"/>
            </a:schemeClr>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userDrawn="1"/>
        </p:nvSpPr>
        <p:spPr>
          <a:xfrm>
            <a:off x="481092" y="195486"/>
            <a:ext cx="2749471" cy="400110"/>
          </a:xfrm>
          <a:prstGeom prst="rect">
            <a:avLst/>
          </a:prstGeom>
          <a:noFill/>
        </p:spPr>
        <p:txBody>
          <a:bodyPr wrap="none">
            <a:spAutoFit/>
          </a:bodyPr>
          <a:lstStyle/>
          <a:p>
            <a:pPr algn="l"/>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rPr>
              <a:t>点击添加相关文字标题</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243" name="Picture 3" descr="E:\0000000我图PPT\00001PNG素材\儿童卡通\大风车.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956376" y="-23415"/>
            <a:ext cx="1081981" cy="108299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advTm="3000">
        <p:sndAc>
          <p:stSnd>
            <p:snd r:embed="rId13" name="当我们同在一起.wav"/>
          </p:stSnd>
        </p:sndAc>
      </p:transition>
    </mc:Choice>
    <mc:Fallback>
      <p:transition spd="slow" advTm="3000">
        <p:sndAc>
          <p:stSnd>
            <p:snd r:embed="rId1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iterate type="lt">
                                    <p:tmPct val="10000"/>
                                  </p:iterate>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childTnLst>
                                </p:cTn>
                              </p:par>
                              <p:par>
                                <p:cTn id="9" presetID="2" presetClass="entr" presetSubtype="2" fill="hold" nodeType="withEffect">
                                  <p:stCondLst>
                                    <p:cond delay="0"/>
                                  </p:stCondLst>
                                  <p:childTnLst>
                                    <p:set>
                                      <p:cBhvr>
                                        <p:cTn id="10" dur="1" fill="hold">
                                          <p:stCondLst>
                                            <p:cond delay="0"/>
                                          </p:stCondLst>
                                        </p:cTn>
                                        <p:tgtEl>
                                          <p:spTgt spid="10243"/>
                                        </p:tgtEl>
                                        <p:attrNameLst>
                                          <p:attrName>style.visibility</p:attrName>
                                        </p:attrNameLst>
                                      </p:cBhvr>
                                      <p:to>
                                        <p:strVal val="visible"/>
                                      </p:to>
                                    </p:set>
                                    <p:anim calcmode="lin" valueType="num">
                                      <p:cBhvr additive="base">
                                        <p:cTn id="11" dur="1000" fill="hold"/>
                                        <p:tgtEl>
                                          <p:spTgt spid="10243"/>
                                        </p:tgtEl>
                                        <p:attrNameLst>
                                          <p:attrName>ppt_x</p:attrName>
                                        </p:attrNameLst>
                                      </p:cBhvr>
                                      <p:tavLst>
                                        <p:tav tm="0">
                                          <p:val>
                                            <p:strVal val="1+#ppt_w/2"/>
                                          </p:val>
                                        </p:tav>
                                        <p:tav tm="100000">
                                          <p:val>
                                            <p:strVal val="#ppt_x"/>
                                          </p:val>
                                        </p:tav>
                                      </p:tavLst>
                                    </p:anim>
                                    <p:anim calcmode="lin" valueType="num">
                                      <p:cBhvr additive="base">
                                        <p:cTn id="12" dur="1000" fill="hold"/>
                                        <p:tgtEl>
                                          <p:spTgt spid="10243"/>
                                        </p:tgtEl>
                                        <p:attrNameLst>
                                          <p:attrName>ppt_y</p:attrName>
                                        </p:attrNameLst>
                                      </p:cBhvr>
                                      <p:tavLst>
                                        <p:tav tm="0">
                                          <p:val>
                                            <p:strVal val="#ppt_y"/>
                                          </p:val>
                                        </p:tav>
                                        <p:tav tm="100000">
                                          <p:val>
                                            <p:strVal val="#ppt_y"/>
                                          </p:val>
                                        </p:tav>
                                      </p:tavLst>
                                    </p:anim>
                                  </p:childTnLst>
                                </p:cTn>
                              </p:par>
                              <p:par>
                                <p:cTn id="13" presetID="8" presetClass="emph" presetSubtype="0" fill="hold" nodeType="withEffect">
                                  <p:stCondLst>
                                    <p:cond delay="0"/>
                                  </p:stCondLst>
                                  <p:childTnLst>
                                    <p:animRot by="-21600000">
                                      <p:cBhvr>
                                        <p:cTn id="14" dur="1000" fill="hold"/>
                                        <p:tgtEl>
                                          <p:spTgt spid="1024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2000" advTm="3000">
        <p:sndAc>
          <p:stSnd>
            <p:snd r:embed="rId13" name="当我们同在一起.wav"/>
          </p:stSnd>
        </p:sndAc>
      </p:transition>
    </mc:Choice>
    <mc:Fallback>
      <p:transition spd="slow" advTm="3000">
        <p:sndAc>
          <p:stSnd>
            <p:snd r:embed="rId13" name="当我们同在一起.wav"/>
          </p:stSnd>
        </p:sndAc>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4">
            <a:lumMod val="95000"/>
          </a:schemeClr>
        </a:solidFill>
        <a:effectLst/>
      </p:bgPr>
    </p:bg>
    <p:spTree>
      <p:nvGrpSpPr>
        <p:cNvPr id="1" name=""/>
        <p:cNvGrpSpPr/>
        <p:nvPr/>
      </p:nvGrpSpPr>
      <p:grpSpPr>
        <a:xfrm>
          <a:off x="0" y="0"/>
          <a:ext cx="0" cy="0"/>
          <a:chOff x="0" y="0"/>
          <a:chExt cx="0" cy="0"/>
        </a:xfrm>
      </p:grpSpPr>
      <p:pic>
        <p:nvPicPr>
          <p:cNvPr id="2" name="Picture 2" descr="E:\0000000我图PPT\03.20\亲子乐园\亲子乐园副本.pn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0"/>
            <a:ext cx="9145588" cy="51450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E:\0000000我图PPT\03.20\亲子乐园\34.png"/>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 y="2950782"/>
            <a:ext cx="9145588" cy="2195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userDrawn="1"/>
        </p:nvSpPr>
        <p:spPr>
          <a:xfrm>
            <a:off x="-180528" y="676275"/>
            <a:ext cx="9433048" cy="4298028"/>
          </a:xfrm>
          <a:prstGeom prst="rect">
            <a:avLst/>
          </a:prstGeom>
          <a:solidFill>
            <a:schemeClr val="bg1">
              <a:alpha val="83000"/>
            </a:schemeClr>
          </a:solidFill>
          <a:ln>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mc:AlternateContent xmlns:mc="http://schemas.openxmlformats.org/markup-compatibility/2006">
    <mc:Choice xmlns:p14="http://schemas.microsoft.com/office/powerpoint/2010/main" Requires="p14">
      <p:transition spd="slow" p14:dur="2000" advTm="3000">
        <p:sndAc>
          <p:stSnd>
            <p:snd r:embed="rId15" name="当我们同在一起.wav"/>
          </p:stSnd>
        </p:sndAc>
      </p:transition>
    </mc:Choice>
    <mc:Fallback>
      <p:transition spd="slow" advTm="3000">
        <p:sndAc>
          <p:stSnd>
            <p:snd r:embed="rId15" name="当我们同在一起.wav"/>
          </p:stSnd>
        </p:sndAc>
      </p:transition>
    </mc:Fallback>
  </mc:AlternateContent>
  <p:timing>
    <p:tnLst>
      <p:par>
        <p:cTn id="1" dur="indefinite" restart="never" nodeType="tmRoot"/>
      </p:par>
    </p:tnLst>
  </p:timing>
  <p:txStyles>
    <p:titleStyle>
      <a:lvl1pPr algn="ctr" defTabSz="913130" rtl="0" eaLnBrk="1" latinLnBrk="0" hangingPunct="1">
        <a:lnSpc>
          <a:spcPts val="5795"/>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3130" rtl="0" eaLnBrk="1" latinLnBrk="0" hangingPunct="1">
        <a:spcBef>
          <a:spcPct val="20000"/>
        </a:spcBef>
        <a:buFont typeface="Arial" panose="020B0604020202020204" pitchFamily="34" charset="0"/>
        <a:buChar char="•"/>
        <a:defRPr sz="2400" kern="1200">
          <a:solidFill>
            <a:schemeClr val="tx1">
              <a:lumMod val="50000"/>
              <a:lumOff val="50000"/>
            </a:schemeClr>
          </a:solidFill>
          <a:latin typeface="+mj-lt"/>
          <a:ea typeface="+mn-ea"/>
          <a:cs typeface="+mn-cs"/>
        </a:defRPr>
      </a:lvl1pPr>
      <a:lvl2pPr marL="742315" indent="-285750" algn="l" defTabSz="91313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2pPr>
      <a:lvl3pPr marL="1142365" indent="-228600" algn="l" defTabSz="91313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3pPr>
      <a:lvl4pPr marL="1598930" indent="-228600" algn="l" defTabSz="91313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4pPr>
      <a:lvl5pPr marL="2056130" indent="-228600" algn="l" defTabSz="91313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5pPr>
      <a:lvl6pPr marL="2512695" indent="-228600" algn="l" defTabSz="91313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6pPr>
      <a:lvl7pPr marL="2969895" indent="-228600" algn="l" defTabSz="91313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7pPr>
      <a:lvl8pPr marL="3426460" indent="-228600" algn="l" defTabSz="913130" rtl="0" eaLnBrk="1" latinLnBrk="0" hangingPunct="1">
        <a:spcBef>
          <a:spcPct val="20000"/>
        </a:spcBef>
        <a:buFont typeface="Courier New" panose="02070309020205020404" pitchFamily="49" charset="0"/>
        <a:buChar char="o"/>
        <a:defRPr sz="1600" kern="1200">
          <a:solidFill>
            <a:schemeClr val="tx1">
              <a:lumMod val="50000"/>
              <a:lumOff val="50000"/>
            </a:schemeClr>
          </a:solidFill>
          <a:latin typeface="+mj-lt"/>
          <a:ea typeface="+mn-ea"/>
          <a:cs typeface="+mn-cs"/>
        </a:defRPr>
      </a:lvl8pPr>
      <a:lvl9pPr marL="3883660" indent="-228600" algn="l" defTabSz="913130" rtl="0" eaLnBrk="1" latinLnBrk="0" hangingPunct="1">
        <a:spcBef>
          <a:spcPct val="20000"/>
        </a:spcBef>
        <a:buFont typeface="Arial" panose="020B0604020202020204"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3130" rtl="0" eaLnBrk="1" latinLnBrk="0" hangingPunct="1">
        <a:defRPr sz="1800" kern="1200">
          <a:solidFill>
            <a:schemeClr val="tx1"/>
          </a:solidFill>
          <a:latin typeface="+mn-lt"/>
          <a:ea typeface="+mn-ea"/>
          <a:cs typeface="+mn-cs"/>
        </a:defRPr>
      </a:lvl1pPr>
      <a:lvl2pPr marL="456565" algn="l" defTabSz="913130" rtl="0" eaLnBrk="1" latinLnBrk="0" hangingPunct="1">
        <a:defRPr sz="1800" kern="1200">
          <a:solidFill>
            <a:schemeClr val="tx1"/>
          </a:solidFill>
          <a:latin typeface="+mn-lt"/>
          <a:ea typeface="+mn-ea"/>
          <a:cs typeface="+mn-cs"/>
        </a:defRPr>
      </a:lvl2pPr>
      <a:lvl3pPr marL="913765" algn="l" defTabSz="913130" rtl="0" eaLnBrk="1" latinLnBrk="0" hangingPunct="1">
        <a:defRPr sz="1800" kern="1200">
          <a:solidFill>
            <a:schemeClr val="tx1"/>
          </a:solidFill>
          <a:latin typeface="+mn-lt"/>
          <a:ea typeface="+mn-ea"/>
          <a:cs typeface="+mn-cs"/>
        </a:defRPr>
      </a:lvl3pPr>
      <a:lvl4pPr marL="1370330" algn="l" defTabSz="913130" rtl="0" eaLnBrk="1" latinLnBrk="0" hangingPunct="1">
        <a:defRPr sz="1800" kern="1200">
          <a:solidFill>
            <a:schemeClr val="tx1"/>
          </a:solidFill>
          <a:latin typeface="+mn-lt"/>
          <a:ea typeface="+mn-ea"/>
          <a:cs typeface="+mn-cs"/>
        </a:defRPr>
      </a:lvl4pPr>
      <a:lvl5pPr marL="1827530" algn="l" defTabSz="913130" rtl="0" eaLnBrk="1" latinLnBrk="0" hangingPunct="1">
        <a:defRPr sz="1800" kern="1200">
          <a:solidFill>
            <a:schemeClr val="tx1"/>
          </a:solidFill>
          <a:latin typeface="+mn-lt"/>
          <a:ea typeface="+mn-ea"/>
          <a:cs typeface="+mn-cs"/>
        </a:defRPr>
      </a:lvl5pPr>
      <a:lvl6pPr marL="2284095" algn="l" defTabSz="913130" rtl="0" eaLnBrk="1" latinLnBrk="0" hangingPunct="1">
        <a:defRPr sz="1800" kern="1200">
          <a:solidFill>
            <a:schemeClr val="tx1"/>
          </a:solidFill>
          <a:latin typeface="+mn-lt"/>
          <a:ea typeface="+mn-ea"/>
          <a:cs typeface="+mn-cs"/>
        </a:defRPr>
      </a:lvl6pPr>
      <a:lvl7pPr marL="2741295" algn="l" defTabSz="913130" rtl="0" eaLnBrk="1" latinLnBrk="0" hangingPunct="1">
        <a:defRPr sz="1800" kern="1200">
          <a:solidFill>
            <a:schemeClr val="tx1"/>
          </a:solidFill>
          <a:latin typeface="+mn-lt"/>
          <a:ea typeface="+mn-ea"/>
          <a:cs typeface="+mn-cs"/>
        </a:defRPr>
      </a:lvl7pPr>
      <a:lvl8pPr marL="3197860" algn="l" defTabSz="913130" rtl="0" eaLnBrk="1" latinLnBrk="0" hangingPunct="1">
        <a:defRPr sz="1800" kern="1200">
          <a:solidFill>
            <a:schemeClr val="tx1"/>
          </a:solidFill>
          <a:latin typeface="+mn-lt"/>
          <a:ea typeface="+mn-ea"/>
          <a:cs typeface="+mn-cs"/>
        </a:defRPr>
      </a:lvl8pPr>
      <a:lvl9pPr marL="3655060" algn="l" defTabSz="9131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audio1.wav"/><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9.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audio1.wav"/><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9.xml"/><Relationship Id="rId6" Type="http://schemas.microsoft.com/office/2007/relationships/hdphoto" Target="../media/hdphoto1.wdp"/><Relationship Id="rId5" Type="http://schemas.openxmlformats.org/officeDocument/2006/relationships/image" Target="../media/image13.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audio1.wav"/><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2.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audio1.wav"/><Relationship Id="rId7" Type="http://schemas.microsoft.com/office/2007/relationships/hdphoto" Target="../media/hdphoto1.wdp"/><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2.png"/><Relationship Id="rId5" Type="http://schemas.openxmlformats.org/officeDocument/2006/relationships/image" Target="../media/image30.pn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E:\0000000我图PPT\03.20\亲子乐园\亲子乐园副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4" y="-20538"/>
            <a:ext cx="9191294" cy="514508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0000000我图PPT\03.20\亲子乐园\r6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3776" y="-403685"/>
            <a:ext cx="4705018" cy="509961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E:\0000000我图PPT\03.20\亲子乐园\3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2950782"/>
            <a:ext cx="9145588" cy="21951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 descr="E:\0000000我图PPT\03.20\亲子乐园\56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14" y="3140348"/>
            <a:ext cx="5602021" cy="19481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E:\0000000我图PPT\03.20\亲子乐园\23园.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23728" y="118772"/>
            <a:ext cx="4586660" cy="32450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7" descr="E:\0000000我图PPT\03.20\亲子乐园\ty.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4394" y="1200944"/>
            <a:ext cx="3201194" cy="42895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E:\0000000我图PPT\03.20\亲子乐园\568io.png"/>
          <p:cNvPicPr>
            <a:picLocks noChangeAspect="1" noChangeArrowheads="1"/>
          </p:cNvPicPr>
          <p:nvPr/>
        </p:nvPicPr>
        <p:blipFill rotWithShape="1">
          <a:blip r:embed="rId10">
            <a:extLst>
              <a:ext uri="{28A0092B-C50C-407E-A947-70E740481C1C}">
                <a14:useLocalDpi xmlns:a14="http://schemas.microsoft.com/office/drawing/2010/main" val="0"/>
              </a:ext>
            </a:extLst>
          </a:blip>
          <a:srcRect l="67532" t="19027" r="11038" b="19634"/>
          <a:stretch>
            <a:fillRect/>
          </a:stretch>
        </p:blipFill>
        <p:spPr bwMode="auto">
          <a:xfrm>
            <a:off x="5940152" y="934144"/>
            <a:ext cx="1604839" cy="16376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E:\0000000我图PPT\03.20\亲子乐园\568io.png"/>
          <p:cNvPicPr>
            <a:picLocks noChangeAspect="1" noChangeArrowheads="1"/>
          </p:cNvPicPr>
          <p:nvPr/>
        </p:nvPicPr>
        <p:blipFill rotWithShape="1">
          <a:blip r:embed="rId10">
            <a:extLst>
              <a:ext uri="{28A0092B-C50C-407E-A947-70E740481C1C}">
                <a14:useLocalDpi xmlns:a14="http://schemas.microsoft.com/office/drawing/2010/main" val="0"/>
              </a:ext>
            </a:extLst>
          </a:blip>
          <a:srcRect l="3846" t="10301" r="70716" b="10733"/>
          <a:stretch>
            <a:fillRect/>
          </a:stretch>
        </p:blipFill>
        <p:spPr bwMode="auto">
          <a:xfrm>
            <a:off x="1298848" y="699542"/>
            <a:ext cx="1905000" cy="21082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203848" y="2807742"/>
            <a:ext cx="2664296" cy="646331"/>
          </a:xfrm>
          <a:prstGeom prst="rect">
            <a:avLst/>
          </a:prstGeom>
          <a:noFill/>
        </p:spPr>
        <p:txBody>
          <a:bodyPr wrap="square" rtlCol="0">
            <a:spAutoFit/>
          </a:bodyPr>
          <a:lstStyle/>
          <a:p>
            <a:pPr algn="ctr"/>
            <a:r>
              <a:rPr lang="zh-CN" altLang="en-US" dirty="0" smtClean="0"/>
              <a:t>汇报人：千库网</a:t>
            </a:r>
            <a:endParaRPr lang="en-US" altLang="zh-CN" dirty="0" smtClean="0"/>
          </a:p>
          <a:p>
            <a:pPr algn="ctr"/>
            <a:r>
              <a:rPr lang="zh-CN" altLang="en-US" dirty="0"/>
              <a:t>汇报</a:t>
            </a:r>
            <a:r>
              <a:rPr lang="zh-CN" altLang="en-US" dirty="0" smtClean="0"/>
              <a:t>时间：</a:t>
            </a:r>
            <a:r>
              <a:rPr lang="en-US" altLang="zh-CN" dirty="0" smtClean="0"/>
              <a:t>XX</a:t>
            </a:r>
            <a:r>
              <a:rPr lang="zh-CN" altLang="en-US" dirty="0" smtClean="0"/>
              <a:t>年</a:t>
            </a:r>
            <a:r>
              <a:rPr lang="en-US" altLang="zh-CN" dirty="0" smtClean="0"/>
              <a:t>XX</a:t>
            </a:r>
            <a:r>
              <a:rPr lang="zh-CN" altLang="en-US" dirty="0" smtClean="0"/>
              <a:t>月</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par>
                                <p:cTn id="8" presetID="2" presetClass="entr" presetSubtype="8" fill="hold" nodeType="withEffect">
                                  <p:stCondLst>
                                    <p:cond delay="10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1250" fill="hold"/>
                                        <p:tgtEl>
                                          <p:spTgt spid="20"/>
                                        </p:tgtEl>
                                        <p:attrNameLst>
                                          <p:attrName>ppt_x</p:attrName>
                                        </p:attrNameLst>
                                      </p:cBhvr>
                                      <p:tavLst>
                                        <p:tav tm="0">
                                          <p:val>
                                            <p:strVal val="0-#ppt_w/2"/>
                                          </p:val>
                                        </p:tav>
                                        <p:tav tm="100000">
                                          <p:val>
                                            <p:strVal val="#ppt_x"/>
                                          </p:val>
                                        </p:tav>
                                      </p:tavLst>
                                    </p:anim>
                                    <p:anim calcmode="lin" valueType="num">
                                      <p:cBhvr additive="base">
                                        <p:cTn id="11" dur="1250" fill="hold"/>
                                        <p:tgtEl>
                                          <p:spTgt spid="20"/>
                                        </p:tgtEl>
                                        <p:attrNameLst>
                                          <p:attrName>ppt_y</p:attrName>
                                        </p:attrNameLst>
                                      </p:cBhvr>
                                      <p:tavLst>
                                        <p:tav tm="0">
                                          <p:val>
                                            <p:strVal val="#ppt_y"/>
                                          </p:val>
                                        </p:tav>
                                        <p:tav tm="100000">
                                          <p:val>
                                            <p:strVal val="#ppt_y"/>
                                          </p:val>
                                        </p:tav>
                                      </p:tavLst>
                                    </p:anim>
                                  </p:childTnLst>
                                </p:cTn>
                              </p:par>
                              <p:par>
                                <p:cTn id="12" presetID="42" presetClass="entr" presetSubtype="0" fill="hold" nodeType="withEffect">
                                  <p:stCondLst>
                                    <p:cond delay="110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2" presetClass="entr" presetSubtype="2"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1000" fill="hold"/>
                                        <p:tgtEl>
                                          <p:spTgt spid="25"/>
                                        </p:tgtEl>
                                        <p:attrNameLst>
                                          <p:attrName>ppt_x</p:attrName>
                                        </p:attrNameLst>
                                      </p:cBhvr>
                                      <p:tavLst>
                                        <p:tav tm="0">
                                          <p:val>
                                            <p:strVal val="1+#ppt_w/2"/>
                                          </p:val>
                                        </p:tav>
                                        <p:tav tm="100000">
                                          <p:val>
                                            <p:strVal val="#ppt_x"/>
                                          </p:val>
                                        </p:tav>
                                      </p:tavLst>
                                    </p:anim>
                                    <p:anim calcmode="lin" valueType="num">
                                      <p:cBhvr additive="base">
                                        <p:cTn id="21" dur="1000" fill="hold"/>
                                        <p:tgtEl>
                                          <p:spTgt spid="25"/>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1000" fill="hold"/>
                                        <p:tgtEl>
                                          <p:spTgt spid="27"/>
                                        </p:tgtEl>
                                        <p:attrNameLst>
                                          <p:attrName>ppt_x</p:attrName>
                                        </p:attrNameLst>
                                      </p:cBhvr>
                                      <p:tavLst>
                                        <p:tav tm="0">
                                          <p:val>
                                            <p:strVal val="0-#ppt_w/2"/>
                                          </p:val>
                                        </p:tav>
                                        <p:tav tm="100000">
                                          <p:val>
                                            <p:strVal val="#ppt_x"/>
                                          </p:val>
                                        </p:tav>
                                      </p:tavLst>
                                    </p:anim>
                                    <p:anim calcmode="lin" valueType="num">
                                      <p:cBhvr additive="base">
                                        <p:cTn id="25" dur="1000" fill="hold"/>
                                        <p:tgtEl>
                                          <p:spTgt spid="27"/>
                                        </p:tgtEl>
                                        <p:attrNameLst>
                                          <p:attrName>ppt_y</p:attrName>
                                        </p:attrNameLst>
                                      </p:cBhvr>
                                      <p:tavLst>
                                        <p:tav tm="0">
                                          <p:val>
                                            <p:strVal val="#ppt_y"/>
                                          </p:val>
                                        </p:tav>
                                        <p:tav tm="100000">
                                          <p:val>
                                            <p:strVal val="#ppt_y"/>
                                          </p:val>
                                        </p:tav>
                                      </p:tavLst>
                                    </p:anim>
                                  </p:childTnLst>
                                </p:cTn>
                              </p:par>
                            </p:childTnLst>
                          </p:cTn>
                        </p:par>
                        <p:par>
                          <p:cTn id="26" fill="hold">
                            <p:stCondLst>
                              <p:cond delay="3000"/>
                            </p:stCondLst>
                            <p:childTnLst>
                              <p:par>
                                <p:cTn id="27" presetID="53" presetClass="entr" presetSubtype="16"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3"/>
          <p:cNvSpPr/>
          <p:nvPr/>
        </p:nvSpPr>
        <p:spPr bwMode="auto">
          <a:xfrm>
            <a:off x="1197688" y="1433843"/>
            <a:ext cx="2952811" cy="2963047"/>
          </a:xfrm>
          <a:custGeom>
            <a:avLst/>
            <a:gdLst>
              <a:gd name="T0" fmla="*/ 365 w 2340"/>
              <a:gd name="T1" fmla="*/ 542 h 2348"/>
              <a:gd name="T2" fmla="*/ 805 w 2340"/>
              <a:gd name="T3" fmla="*/ 220 h 2348"/>
              <a:gd name="T4" fmla="*/ 1001 w 2340"/>
              <a:gd name="T5" fmla="*/ 167 h 2348"/>
              <a:gd name="T6" fmla="*/ 1122 w 2340"/>
              <a:gd name="T7" fmla="*/ 155 h 2348"/>
              <a:gd name="T8" fmla="*/ 1230 w 2340"/>
              <a:gd name="T9" fmla="*/ 156 h 2348"/>
              <a:gd name="T10" fmla="*/ 1341 w 2340"/>
              <a:gd name="T11" fmla="*/ 169 h 2348"/>
              <a:gd name="T12" fmla="*/ 1513 w 2340"/>
              <a:gd name="T13" fmla="*/ 215 h 2348"/>
              <a:gd name="T14" fmla="*/ 1590 w 2340"/>
              <a:gd name="T15" fmla="*/ 246 h 2348"/>
              <a:gd name="T16" fmla="*/ 1708 w 2340"/>
              <a:gd name="T17" fmla="*/ 310 h 2348"/>
              <a:gd name="T18" fmla="*/ 1818 w 2340"/>
              <a:gd name="T19" fmla="*/ 389 h 2348"/>
              <a:gd name="T20" fmla="*/ 1940 w 2340"/>
              <a:gd name="T21" fmla="*/ 510 h 2348"/>
              <a:gd name="T22" fmla="*/ 2014 w 2340"/>
              <a:gd name="T23" fmla="*/ 608 h 2348"/>
              <a:gd name="T24" fmla="*/ 2076 w 2340"/>
              <a:gd name="T25" fmla="*/ 714 h 2348"/>
              <a:gd name="T26" fmla="*/ 2137 w 2340"/>
              <a:gd name="T27" fmla="*/ 860 h 2348"/>
              <a:gd name="T28" fmla="*/ 2174 w 2340"/>
              <a:gd name="T29" fmla="*/ 1015 h 2348"/>
              <a:gd name="T30" fmla="*/ 2186 w 2340"/>
              <a:gd name="T31" fmla="*/ 1192 h 2348"/>
              <a:gd name="T32" fmla="*/ 2174 w 2340"/>
              <a:gd name="T33" fmla="*/ 1333 h 2348"/>
              <a:gd name="T34" fmla="*/ 2131 w 2340"/>
              <a:gd name="T35" fmla="*/ 1505 h 2348"/>
              <a:gd name="T36" fmla="*/ 2077 w 2340"/>
              <a:gd name="T37" fmla="*/ 1634 h 2348"/>
              <a:gd name="T38" fmla="*/ 1985 w 2340"/>
              <a:gd name="T39" fmla="*/ 1782 h 2348"/>
              <a:gd name="T40" fmla="*/ 1859 w 2340"/>
              <a:gd name="T41" fmla="*/ 1922 h 2348"/>
              <a:gd name="T42" fmla="*/ 1740 w 2340"/>
              <a:gd name="T43" fmla="*/ 2017 h 2348"/>
              <a:gd name="T44" fmla="*/ 1611 w 2340"/>
              <a:gd name="T45" fmla="*/ 2092 h 2348"/>
              <a:gd name="T46" fmla="*/ 1382 w 2340"/>
              <a:gd name="T47" fmla="*/ 2171 h 2348"/>
              <a:gd name="T48" fmla="*/ 1167 w 2340"/>
              <a:gd name="T49" fmla="*/ 2194 h 2348"/>
              <a:gd name="T50" fmla="*/ 1018 w 2340"/>
              <a:gd name="T51" fmla="*/ 2183 h 2348"/>
              <a:gd name="T52" fmla="*/ 906 w 2340"/>
              <a:gd name="T53" fmla="*/ 2161 h 2348"/>
              <a:gd name="T54" fmla="*/ 775 w 2340"/>
              <a:gd name="T55" fmla="*/ 2117 h 2348"/>
              <a:gd name="T56" fmla="*/ 669 w 2340"/>
              <a:gd name="T57" fmla="*/ 2065 h 2348"/>
              <a:gd name="T58" fmla="*/ 435 w 2340"/>
              <a:gd name="T59" fmla="*/ 1886 h 2348"/>
              <a:gd name="T60" fmla="*/ 486 w 2340"/>
              <a:gd name="T61" fmla="*/ 1739 h 2348"/>
              <a:gd name="T62" fmla="*/ 283 w 2340"/>
              <a:gd name="T63" fmla="*/ 1948 h 2348"/>
              <a:gd name="T64" fmla="*/ 532 w 2340"/>
              <a:gd name="T65" fmla="*/ 2162 h 2348"/>
              <a:gd name="T66" fmla="*/ 660 w 2340"/>
              <a:gd name="T67" fmla="*/ 2234 h 2348"/>
              <a:gd name="T68" fmla="*/ 836 w 2340"/>
              <a:gd name="T69" fmla="*/ 2301 h 2348"/>
              <a:gd name="T70" fmla="*/ 963 w 2340"/>
              <a:gd name="T71" fmla="*/ 2331 h 2348"/>
              <a:gd name="T72" fmla="*/ 1098 w 2340"/>
              <a:gd name="T73" fmla="*/ 2346 h 2348"/>
              <a:gd name="T74" fmla="*/ 1343 w 2340"/>
              <a:gd name="T75" fmla="*/ 2335 h 2348"/>
              <a:gd name="T76" fmla="*/ 1626 w 2340"/>
              <a:gd name="T77" fmla="*/ 2254 h 2348"/>
              <a:gd name="T78" fmla="*/ 1795 w 2340"/>
              <a:gd name="T79" fmla="*/ 2166 h 2348"/>
              <a:gd name="T80" fmla="*/ 1949 w 2340"/>
              <a:gd name="T81" fmla="*/ 2049 h 2348"/>
              <a:gd name="T82" fmla="*/ 2072 w 2340"/>
              <a:gd name="T83" fmla="*/ 1921 h 2348"/>
              <a:gd name="T84" fmla="*/ 2195 w 2340"/>
              <a:gd name="T85" fmla="*/ 1739 h 2348"/>
              <a:gd name="T86" fmla="*/ 2267 w 2340"/>
              <a:gd name="T87" fmla="*/ 1583 h 2348"/>
              <a:gd name="T88" fmla="*/ 2306 w 2340"/>
              <a:gd name="T89" fmla="*/ 1457 h 2348"/>
              <a:gd name="T90" fmla="*/ 2336 w 2340"/>
              <a:gd name="T91" fmla="*/ 1276 h 2348"/>
              <a:gd name="T92" fmla="*/ 2334 w 2340"/>
              <a:gd name="T93" fmla="*/ 1052 h 2348"/>
              <a:gd name="T94" fmla="*/ 2301 w 2340"/>
              <a:gd name="T95" fmla="*/ 871 h 2348"/>
              <a:gd name="T96" fmla="*/ 2231 w 2340"/>
              <a:gd name="T97" fmla="*/ 680 h 2348"/>
              <a:gd name="T98" fmla="*/ 2164 w 2340"/>
              <a:gd name="T99" fmla="*/ 556 h 2348"/>
              <a:gd name="T100" fmla="*/ 2083 w 2340"/>
              <a:gd name="T101" fmla="*/ 441 h 2348"/>
              <a:gd name="T102" fmla="*/ 1990 w 2340"/>
              <a:gd name="T103" fmla="*/ 337 h 2348"/>
              <a:gd name="T104" fmla="*/ 1854 w 2340"/>
              <a:gd name="T105" fmla="*/ 223 h 2348"/>
              <a:gd name="T106" fmla="*/ 1680 w 2340"/>
              <a:gd name="T107" fmla="*/ 118 h 2348"/>
              <a:gd name="T108" fmla="*/ 1583 w 2340"/>
              <a:gd name="T109" fmla="*/ 76 h 2348"/>
              <a:gd name="T110" fmla="*/ 1439 w 2340"/>
              <a:gd name="T111" fmla="*/ 32 h 2348"/>
              <a:gd name="T112" fmla="*/ 1276 w 2340"/>
              <a:gd name="T113" fmla="*/ 5 h 2348"/>
              <a:gd name="T114" fmla="*/ 1168 w 2340"/>
              <a:gd name="T115" fmla="*/ 0 h 2348"/>
              <a:gd name="T116" fmla="*/ 1045 w 2340"/>
              <a:gd name="T117" fmla="*/ 6 h 2348"/>
              <a:gd name="T118" fmla="*/ 844 w 2340"/>
              <a:gd name="T119" fmla="*/ 45 h 2348"/>
              <a:gd name="T120" fmla="*/ 579 w 2340"/>
              <a:gd name="T121" fmla="*/ 157 h 2348"/>
              <a:gd name="T122" fmla="*/ 3 w 2340"/>
              <a:gd name="T123" fmla="*/ 1014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0" h="2348">
                <a:moveTo>
                  <a:pt x="153" y="1052"/>
                </a:moveTo>
                <a:cubicBezTo>
                  <a:pt x="153" y="1052"/>
                  <a:pt x="154" y="1046"/>
                  <a:pt x="155" y="1035"/>
                </a:cubicBezTo>
                <a:cubicBezTo>
                  <a:pt x="157" y="1024"/>
                  <a:pt x="159" y="1007"/>
                  <a:pt x="164" y="985"/>
                </a:cubicBezTo>
                <a:cubicBezTo>
                  <a:pt x="172" y="941"/>
                  <a:pt x="186" y="878"/>
                  <a:pt x="217" y="801"/>
                </a:cubicBezTo>
                <a:cubicBezTo>
                  <a:pt x="224" y="781"/>
                  <a:pt x="233" y="761"/>
                  <a:pt x="242" y="740"/>
                </a:cubicBezTo>
                <a:cubicBezTo>
                  <a:pt x="253" y="720"/>
                  <a:pt x="263" y="698"/>
                  <a:pt x="275" y="677"/>
                </a:cubicBezTo>
                <a:cubicBezTo>
                  <a:pt x="300" y="633"/>
                  <a:pt x="329" y="588"/>
                  <a:pt x="365" y="542"/>
                </a:cubicBezTo>
                <a:cubicBezTo>
                  <a:pt x="401" y="497"/>
                  <a:pt x="443" y="452"/>
                  <a:pt x="491" y="409"/>
                </a:cubicBezTo>
                <a:cubicBezTo>
                  <a:pt x="540" y="366"/>
                  <a:pt x="595" y="326"/>
                  <a:pt x="656" y="290"/>
                </a:cubicBezTo>
                <a:cubicBezTo>
                  <a:pt x="672" y="281"/>
                  <a:pt x="688" y="273"/>
                  <a:pt x="704" y="265"/>
                </a:cubicBezTo>
                <a:cubicBezTo>
                  <a:pt x="712" y="260"/>
                  <a:pt x="720" y="256"/>
                  <a:pt x="728" y="253"/>
                </a:cubicBezTo>
                <a:cubicBezTo>
                  <a:pt x="737" y="249"/>
                  <a:pt x="745" y="245"/>
                  <a:pt x="753" y="241"/>
                </a:cubicBezTo>
                <a:cubicBezTo>
                  <a:pt x="762" y="237"/>
                  <a:pt x="770" y="234"/>
                  <a:pt x="779" y="230"/>
                </a:cubicBezTo>
                <a:cubicBezTo>
                  <a:pt x="787" y="227"/>
                  <a:pt x="796" y="223"/>
                  <a:pt x="805" y="220"/>
                </a:cubicBezTo>
                <a:cubicBezTo>
                  <a:pt x="823" y="213"/>
                  <a:pt x="840" y="207"/>
                  <a:pt x="859" y="201"/>
                </a:cubicBezTo>
                <a:cubicBezTo>
                  <a:pt x="868" y="198"/>
                  <a:pt x="877" y="195"/>
                  <a:pt x="886" y="193"/>
                </a:cubicBezTo>
                <a:cubicBezTo>
                  <a:pt x="896" y="190"/>
                  <a:pt x="905" y="188"/>
                  <a:pt x="914" y="185"/>
                </a:cubicBezTo>
                <a:cubicBezTo>
                  <a:pt x="919" y="184"/>
                  <a:pt x="924" y="183"/>
                  <a:pt x="929" y="182"/>
                </a:cubicBezTo>
                <a:cubicBezTo>
                  <a:pt x="933" y="181"/>
                  <a:pt x="938" y="180"/>
                  <a:pt x="943" y="179"/>
                </a:cubicBezTo>
                <a:cubicBezTo>
                  <a:pt x="952" y="177"/>
                  <a:pt x="962" y="174"/>
                  <a:pt x="972" y="172"/>
                </a:cubicBezTo>
                <a:cubicBezTo>
                  <a:pt x="981" y="170"/>
                  <a:pt x="991" y="169"/>
                  <a:pt x="1001" y="167"/>
                </a:cubicBezTo>
                <a:cubicBezTo>
                  <a:pt x="1011" y="166"/>
                  <a:pt x="1021" y="164"/>
                  <a:pt x="1031" y="163"/>
                </a:cubicBezTo>
                <a:cubicBezTo>
                  <a:pt x="1041" y="162"/>
                  <a:pt x="1051" y="161"/>
                  <a:pt x="1061" y="159"/>
                </a:cubicBezTo>
                <a:cubicBezTo>
                  <a:pt x="1068" y="159"/>
                  <a:pt x="1068" y="159"/>
                  <a:pt x="1068" y="159"/>
                </a:cubicBezTo>
                <a:cubicBezTo>
                  <a:pt x="1071" y="158"/>
                  <a:pt x="1073" y="158"/>
                  <a:pt x="1076" y="158"/>
                </a:cubicBezTo>
                <a:cubicBezTo>
                  <a:pt x="1081" y="158"/>
                  <a:pt x="1086" y="157"/>
                  <a:pt x="1091" y="157"/>
                </a:cubicBezTo>
                <a:cubicBezTo>
                  <a:pt x="1096" y="157"/>
                  <a:pt x="1101" y="156"/>
                  <a:pt x="1106" y="156"/>
                </a:cubicBezTo>
                <a:cubicBezTo>
                  <a:pt x="1111" y="156"/>
                  <a:pt x="1116" y="155"/>
                  <a:pt x="1122" y="155"/>
                </a:cubicBezTo>
                <a:cubicBezTo>
                  <a:pt x="1132" y="155"/>
                  <a:pt x="1142" y="154"/>
                  <a:pt x="1152" y="154"/>
                </a:cubicBezTo>
                <a:cubicBezTo>
                  <a:pt x="1158" y="154"/>
                  <a:pt x="1163" y="154"/>
                  <a:pt x="1168" y="154"/>
                </a:cubicBezTo>
                <a:cubicBezTo>
                  <a:pt x="1173" y="154"/>
                  <a:pt x="1178" y="154"/>
                  <a:pt x="1183" y="154"/>
                </a:cubicBezTo>
                <a:cubicBezTo>
                  <a:pt x="1194" y="155"/>
                  <a:pt x="1204" y="155"/>
                  <a:pt x="1215" y="155"/>
                </a:cubicBezTo>
                <a:cubicBezTo>
                  <a:pt x="1219" y="155"/>
                  <a:pt x="1219" y="155"/>
                  <a:pt x="1219" y="155"/>
                </a:cubicBezTo>
                <a:cubicBezTo>
                  <a:pt x="1223" y="156"/>
                  <a:pt x="1223" y="156"/>
                  <a:pt x="1223" y="156"/>
                </a:cubicBezTo>
                <a:cubicBezTo>
                  <a:pt x="1230" y="156"/>
                  <a:pt x="1230" y="156"/>
                  <a:pt x="1230" y="156"/>
                </a:cubicBezTo>
                <a:cubicBezTo>
                  <a:pt x="1236" y="157"/>
                  <a:pt x="1241" y="157"/>
                  <a:pt x="1246" y="157"/>
                </a:cubicBezTo>
                <a:cubicBezTo>
                  <a:pt x="1251" y="158"/>
                  <a:pt x="1257" y="158"/>
                  <a:pt x="1262" y="159"/>
                </a:cubicBezTo>
                <a:cubicBezTo>
                  <a:pt x="1270" y="159"/>
                  <a:pt x="1270" y="159"/>
                  <a:pt x="1270" y="159"/>
                </a:cubicBezTo>
                <a:cubicBezTo>
                  <a:pt x="1272" y="159"/>
                  <a:pt x="1275" y="160"/>
                  <a:pt x="1278" y="160"/>
                </a:cubicBezTo>
                <a:cubicBezTo>
                  <a:pt x="1288" y="161"/>
                  <a:pt x="1299" y="163"/>
                  <a:pt x="1309" y="164"/>
                </a:cubicBezTo>
                <a:cubicBezTo>
                  <a:pt x="1314" y="165"/>
                  <a:pt x="1320" y="165"/>
                  <a:pt x="1325" y="166"/>
                </a:cubicBezTo>
                <a:cubicBezTo>
                  <a:pt x="1330" y="167"/>
                  <a:pt x="1335" y="168"/>
                  <a:pt x="1341" y="169"/>
                </a:cubicBezTo>
                <a:cubicBezTo>
                  <a:pt x="1351" y="171"/>
                  <a:pt x="1362" y="173"/>
                  <a:pt x="1372" y="175"/>
                </a:cubicBezTo>
                <a:cubicBezTo>
                  <a:pt x="1383" y="177"/>
                  <a:pt x="1393" y="180"/>
                  <a:pt x="1404" y="182"/>
                </a:cubicBezTo>
                <a:cubicBezTo>
                  <a:pt x="1409" y="183"/>
                  <a:pt x="1414" y="184"/>
                  <a:pt x="1419" y="186"/>
                </a:cubicBezTo>
                <a:cubicBezTo>
                  <a:pt x="1425" y="187"/>
                  <a:pt x="1430" y="189"/>
                  <a:pt x="1435" y="190"/>
                </a:cubicBezTo>
                <a:cubicBezTo>
                  <a:pt x="1446" y="193"/>
                  <a:pt x="1456" y="196"/>
                  <a:pt x="1466" y="199"/>
                </a:cubicBezTo>
                <a:cubicBezTo>
                  <a:pt x="1477" y="202"/>
                  <a:pt x="1487" y="206"/>
                  <a:pt x="1498" y="209"/>
                </a:cubicBezTo>
                <a:cubicBezTo>
                  <a:pt x="1503" y="211"/>
                  <a:pt x="1508" y="213"/>
                  <a:pt x="1513" y="215"/>
                </a:cubicBezTo>
                <a:cubicBezTo>
                  <a:pt x="1516" y="215"/>
                  <a:pt x="1518" y="216"/>
                  <a:pt x="1521" y="217"/>
                </a:cubicBezTo>
                <a:cubicBezTo>
                  <a:pt x="1528" y="220"/>
                  <a:pt x="1528" y="220"/>
                  <a:pt x="1528" y="220"/>
                </a:cubicBezTo>
                <a:cubicBezTo>
                  <a:pt x="1539" y="224"/>
                  <a:pt x="1549" y="228"/>
                  <a:pt x="1559" y="233"/>
                </a:cubicBezTo>
                <a:cubicBezTo>
                  <a:pt x="1563" y="234"/>
                  <a:pt x="1563" y="234"/>
                  <a:pt x="1563" y="234"/>
                </a:cubicBezTo>
                <a:cubicBezTo>
                  <a:pt x="1567" y="236"/>
                  <a:pt x="1567" y="236"/>
                  <a:pt x="1567" y="236"/>
                </a:cubicBezTo>
                <a:cubicBezTo>
                  <a:pt x="1574" y="239"/>
                  <a:pt x="1574" y="239"/>
                  <a:pt x="1574" y="239"/>
                </a:cubicBezTo>
                <a:cubicBezTo>
                  <a:pt x="1590" y="246"/>
                  <a:pt x="1590" y="246"/>
                  <a:pt x="1590" y="246"/>
                </a:cubicBezTo>
                <a:cubicBezTo>
                  <a:pt x="1605" y="253"/>
                  <a:pt x="1605" y="253"/>
                  <a:pt x="1605" y="253"/>
                </a:cubicBezTo>
                <a:cubicBezTo>
                  <a:pt x="1607" y="254"/>
                  <a:pt x="1610" y="255"/>
                  <a:pt x="1612" y="257"/>
                </a:cubicBezTo>
                <a:cubicBezTo>
                  <a:pt x="1620" y="260"/>
                  <a:pt x="1620" y="260"/>
                  <a:pt x="1620" y="260"/>
                </a:cubicBezTo>
                <a:cubicBezTo>
                  <a:pt x="1630" y="265"/>
                  <a:pt x="1640" y="270"/>
                  <a:pt x="1649" y="276"/>
                </a:cubicBezTo>
                <a:cubicBezTo>
                  <a:pt x="1659" y="281"/>
                  <a:pt x="1669" y="287"/>
                  <a:pt x="1679" y="292"/>
                </a:cubicBezTo>
                <a:cubicBezTo>
                  <a:pt x="1693" y="301"/>
                  <a:pt x="1693" y="301"/>
                  <a:pt x="1693" y="301"/>
                </a:cubicBezTo>
                <a:cubicBezTo>
                  <a:pt x="1698" y="303"/>
                  <a:pt x="1703" y="307"/>
                  <a:pt x="1708" y="310"/>
                </a:cubicBezTo>
                <a:cubicBezTo>
                  <a:pt x="1717" y="316"/>
                  <a:pt x="1727" y="322"/>
                  <a:pt x="1736" y="328"/>
                </a:cubicBezTo>
                <a:cubicBezTo>
                  <a:pt x="1745" y="334"/>
                  <a:pt x="1755" y="341"/>
                  <a:pt x="1764" y="348"/>
                </a:cubicBezTo>
                <a:cubicBezTo>
                  <a:pt x="1768" y="351"/>
                  <a:pt x="1773" y="354"/>
                  <a:pt x="1778" y="358"/>
                </a:cubicBezTo>
                <a:cubicBezTo>
                  <a:pt x="1791" y="368"/>
                  <a:pt x="1791" y="368"/>
                  <a:pt x="1791" y="368"/>
                </a:cubicBezTo>
                <a:cubicBezTo>
                  <a:pt x="1804" y="379"/>
                  <a:pt x="1804" y="379"/>
                  <a:pt x="1804" y="379"/>
                </a:cubicBezTo>
                <a:cubicBezTo>
                  <a:pt x="1811" y="384"/>
                  <a:pt x="1811" y="384"/>
                  <a:pt x="1811" y="384"/>
                </a:cubicBezTo>
                <a:cubicBezTo>
                  <a:pt x="1813" y="386"/>
                  <a:pt x="1816" y="387"/>
                  <a:pt x="1818" y="389"/>
                </a:cubicBezTo>
                <a:cubicBezTo>
                  <a:pt x="1835" y="404"/>
                  <a:pt x="1853" y="419"/>
                  <a:pt x="1869" y="435"/>
                </a:cubicBezTo>
                <a:cubicBezTo>
                  <a:pt x="1882" y="447"/>
                  <a:pt x="1882" y="447"/>
                  <a:pt x="1882" y="447"/>
                </a:cubicBezTo>
                <a:cubicBezTo>
                  <a:pt x="1888" y="453"/>
                  <a:pt x="1888" y="453"/>
                  <a:pt x="1888" y="453"/>
                </a:cubicBezTo>
                <a:cubicBezTo>
                  <a:pt x="1894" y="459"/>
                  <a:pt x="1894" y="459"/>
                  <a:pt x="1894" y="459"/>
                </a:cubicBezTo>
                <a:cubicBezTo>
                  <a:pt x="1902" y="468"/>
                  <a:pt x="1910" y="476"/>
                  <a:pt x="1918" y="484"/>
                </a:cubicBezTo>
                <a:cubicBezTo>
                  <a:pt x="1922" y="489"/>
                  <a:pt x="1925" y="493"/>
                  <a:pt x="1929" y="497"/>
                </a:cubicBezTo>
                <a:cubicBezTo>
                  <a:pt x="1940" y="510"/>
                  <a:pt x="1940" y="510"/>
                  <a:pt x="1940" y="510"/>
                </a:cubicBezTo>
                <a:cubicBezTo>
                  <a:pt x="1952" y="524"/>
                  <a:pt x="1952" y="524"/>
                  <a:pt x="1952" y="524"/>
                </a:cubicBezTo>
                <a:cubicBezTo>
                  <a:pt x="1956" y="528"/>
                  <a:pt x="1959" y="533"/>
                  <a:pt x="1963" y="537"/>
                </a:cubicBezTo>
                <a:cubicBezTo>
                  <a:pt x="1970" y="546"/>
                  <a:pt x="1977" y="556"/>
                  <a:pt x="1984" y="565"/>
                </a:cubicBezTo>
                <a:cubicBezTo>
                  <a:pt x="1991" y="574"/>
                  <a:pt x="1998" y="584"/>
                  <a:pt x="2004" y="593"/>
                </a:cubicBezTo>
                <a:cubicBezTo>
                  <a:pt x="2010" y="600"/>
                  <a:pt x="2010" y="600"/>
                  <a:pt x="2010" y="600"/>
                </a:cubicBezTo>
                <a:cubicBezTo>
                  <a:pt x="2012" y="604"/>
                  <a:pt x="2012" y="604"/>
                  <a:pt x="2012" y="604"/>
                </a:cubicBezTo>
                <a:cubicBezTo>
                  <a:pt x="2014" y="608"/>
                  <a:pt x="2014" y="608"/>
                  <a:pt x="2014" y="608"/>
                </a:cubicBezTo>
                <a:cubicBezTo>
                  <a:pt x="2024" y="622"/>
                  <a:pt x="2024" y="622"/>
                  <a:pt x="2024" y="622"/>
                </a:cubicBezTo>
                <a:cubicBezTo>
                  <a:pt x="2033" y="637"/>
                  <a:pt x="2033" y="637"/>
                  <a:pt x="2033" y="637"/>
                </a:cubicBezTo>
                <a:cubicBezTo>
                  <a:pt x="2038" y="644"/>
                  <a:pt x="2038" y="644"/>
                  <a:pt x="2038" y="644"/>
                </a:cubicBezTo>
                <a:cubicBezTo>
                  <a:pt x="2040" y="647"/>
                  <a:pt x="2041" y="649"/>
                  <a:pt x="2042" y="652"/>
                </a:cubicBezTo>
                <a:cubicBezTo>
                  <a:pt x="2048" y="662"/>
                  <a:pt x="2054" y="672"/>
                  <a:pt x="2060" y="682"/>
                </a:cubicBezTo>
                <a:cubicBezTo>
                  <a:pt x="2063" y="687"/>
                  <a:pt x="2066" y="693"/>
                  <a:pt x="2068" y="698"/>
                </a:cubicBezTo>
                <a:cubicBezTo>
                  <a:pt x="2076" y="714"/>
                  <a:pt x="2076" y="714"/>
                  <a:pt x="2076" y="714"/>
                </a:cubicBezTo>
                <a:cubicBezTo>
                  <a:pt x="2084" y="729"/>
                  <a:pt x="2084" y="729"/>
                  <a:pt x="2084" y="729"/>
                </a:cubicBezTo>
                <a:cubicBezTo>
                  <a:pt x="2087" y="734"/>
                  <a:pt x="2089" y="740"/>
                  <a:pt x="2092" y="745"/>
                </a:cubicBezTo>
                <a:cubicBezTo>
                  <a:pt x="2096" y="756"/>
                  <a:pt x="2101" y="767"/>
                  <a:pt x="2106" y="777"/>
                </a:cubicBezTo>
                <a:cubicBezTo>
                  <a:pt x="2110" y="788"/>
                  <a:pt x="2115" y="799"/>
                  <a:pt x="2119" y="810"/>
                </a:cubicBezTo>
                <a:cubicBezTo>
                  <a:pt x="2121" y="816"/>
                  <a:pt x="2124" y="821"/>
                  <a:pt x="2125" y="827"/>
                </a:cubicBezTo>
                <a:cubicBezTo>
                  <a:pt x="2131" y="843"/>
                  <a:pt x="2131" y="843"/>
                  <a:pt x="2131" y="843"/>
                </a:cubicBezTo>
                <a:cubicBezTo>
                  <a:pt x="2137" y="860"/>
                  <a:pt x="2137" y="860"/>
                  <a:pt x="2137" y="860"/>
                </a:cubicBezTo>
                <a:cubicBezTo>
                  <a:pt x="2139" y="866"/>
                  <a:pt x="2141" y="871"/>
                  <a:pt x="2142" y="877"/>
                </a:cubicBezTo>
                <a:cubicBezTo>
                  <a:pt x="2152" y="911"/>
                  <a:pt x="2152" y="911"/>
                  <a:pt x="2152" y="911"/>
                </a:cubicBezTo>
                <a:cubicBezTo>
                  <a:pt x="2154" y="920"/>
                  <a:pt x="2154" y="920"/>
                  <a:pt x="2154" y="920"/>
                </a:cubicBezTo>
                <a:cubicBezTo>
                  <a:pt x="2156" y="928"/>
                  <a:pt x="2156" y="928"/>
                  <a:pt x="2156" y="928"/>
                </a:cubicBezTo>
                <a:cubicBezTo>
                  <a:pt x="2160" y="945"/>
                  <a:pt x="2160" y="945"/>
                  <a:pt x="2160" y="945"/>
                </a:cubicBezTo>
                <a:cubicBezTo>
                  <a:pt x="2163" y="957"/>
                  <a:pt x="2166" y="968"/>
                  <a:pt x="2167" y="980"/>
                </a:cubicBezTo>
                <a:cubicBezTo>
                  <a:pt x="2174" y="1015"/>
                  <a:pt x="2174" y="1015"/>
                  <a:pt x="2174" y="1015"/>
                </a:cubicBezTo>
                <a:cubicBezTo>
                  <a:pt x="2176" y="1027"/>
                  <a:pt x="2177" y="1038"/>
                  <a:pt x="2178" y="1050"/>
                </a:cubicBezTo>
                <a:cubicBezTo>
                  <a:pt x="2181" y="1068"/>
                  <a:pt x="2181" y="1068"/>
                  <a:pt x="2181" y="1068"/>
                </a:cubicBezTo>
                <a:cubicBezTo>
                  <a:pt x="2181" y="1074"/>
                  <a:pt x="2182" y="1080"/>
                  <a:pt x="2182" y="1086"/>
                </a:cubicBezTo>
                <a:cubicBezTo>
                  <a:pt x="2185" y="1121"/>
                  <a:pt x="2185" y="1121"/>
                  <a:pt x="2185" y="1121"/>
                </a:cubicBezTo>
                <a:cubicBezTo>
                  <a:pt x="2186" y="1156"/>
                  <a:pt x="2186" y="1156"/>
                  <a:pt x="2186" y="1156"/>
                </a:cubicBezTo>
                <a:cubicBezTo>
                  <a:pt x="2186" y="1174"/>
                  <a:pt x="2186" y="1174"/>
                  <a:pt x="2186" y="1174"/>
                </a:cubicBezTo>
                <a:cubicBezTo>
                  <a:pt x="2186" y="1192"/>
                  <a:pt x="2186" y="1192"/>
                  <a:pt x="2186" y="1192"/>
                </a:cubicBezTo>
                <a:cubicBezTo>
                  <a:pt x="2185" y="1228"/>
                  <a:pt x="2185" y="1228"/>
                  <a:pt x="2185" y="1228"/>
                </a:cubicBezTo>
                <a:cubicBezTo>
                  <a:pt x="2182" y="1263"/>
                  <a:pt x="2182" y="1263"/>
                  <a:pt x="2182" y="1263"/>
                </a:cubicBezTo>
                <a:cubicBezTo>
                  <a:pt x="2182" y="1269"/>
                  <a:pt x="2181" y="1275"/>
                  <a:pt x="2181" y="1281"/>
                </a:cubicBezTo>
                <a:cubicBezTo>
                  <a:pt x="2178" y="1298"/>
                  <a:pt x="2178" y="1298"/>
                  <a:pt x="2178" y="1298"/>
                </a:cubicBezTo>
                <a:cubicBezTo>
                  <a:pt x="2176" y="1316"/>
                  <a:pt x="2176" y="1316"/>
                  <a:pt x="2176" y="1316"/>
                </a:cubicBezTo>
                <a:cubicBezTo>
                  <a:pt x="2175" y="1325"/>
                  <a:pt x="2175" y="1325"/>
                  <a:pt x="2175" y="1325"/>
                </a:cubicBezTo>
                <a:cubicBezTo>
                  <a:pt x="2175" y="1327"/>
                  <a:pt x="2174" y="1330"/>
                  <a:pt x="2174" y="1333"/>
                </a:cubicBezTo>
                <a:cubicBezTo>
                  <a:pt x="2169" y="1357"/>
                  <a:pt x="2166" y="1380"/>
                  <a:pt x="2160" y="1403"/>
                </a:cubicBezTo>
                <a:cubicBezTo>
                  <a:pt x="2156" y="1420"/>
                  <a:pt x="2156" y="1420"/>
                  <a:pt x="2156" y="1420"/>
                </a:cubicBezTo>
                <a:cubicBezTo>
                  <a:pt x="2154" y="1429"/>
                  <a:pt x="2154" y="1429"/>
                  <a:pt x="2154" y="1429"/>
                </a:cubicBezTo>
                <a:cubicBezTo>
                  <a:pt x="2152" y="1437"/>
                  <a:pt x="2152" y="1437"/>
                  <a:pt x="2152" y="1437"/>
                </a:cubicBezTo>
                <a:cubicBezTo>
                  <a:pt x="2149" y="1448"/>
                  <a:pt x="2145" y="1460"/>
                  <a:pt x="2142" y="1471"/>
                </a:cubicBezTo>
                <a:cubicBezTo>
                  <a:pt x="2141" y="1477"/>
                  <a:pt x="2139" y="1482"/>
                  <a:pt x="2137" y="1488"/>
                </a:cubicBezTo>
                <a:cubicBezTo>
                  <a:pt x="2131" y="1505"/>
                  <a:pt x="2131" y="1505"/>
                  <a:pt x="2131" y="1505"/>
                </a:cubicBezTo>
                <a:cubicBezTo>
                  <a:pt x="2125" y="1521"/>
                  <a:pt x="2125" y="1521"/>
                  <a:pt x="2125" y="1521"/>
                </a:cubicBezTo>
                <a:cubicBezTo>
                  <a:pt x="2125" y="1524"/>
                  <a:pt x="2124" y="1527"/>
                  <a:pt x="2122" y="1529"/>
                </a:cubicBezTo>
                <a:cubicBezTo>
                  <a:pt x="2119" y="1538"/>
                  <a:pt x="2119" y="1538"/>
                  <a:pt x="2119" y="1538"/>
                </a:cubicBezTo>
                <a:cubicBezTo>
                  <a:pt x="2115" y="1549"/>
                  <a:pt x="2111" y="1559"/>
                  <a:pt x="2106" y="1570"/>
                </a:cubicBezTo>
                <a:cubicBezTo>
                  <a:pt x="2101" y="1581"/>
                  <a:pt x="2097" y="1592"/>
                  <a:pt x="2092" y="1602"/>
                </a:cubicBezTo>
                <a:cubicBezTo>
                  <a:pt x="2089" y="1608"/>
                  <a:pt x="2087" y="1613"/>
                  <a:pt x="2085" y="1618"/>
                </a:cubicBezTo>
                <a:cubicBezTo>
                  <a:pt x="2077" y="1634"/>
                  <a:pt x="2077" y="1634"/>
                  <a:pt x="2077" y="1634"/>
                </a:cubicBezTo>
                <a:cubicBezTo>
                  <a:pt x="2069" y="1649"/>
                  <a:pt x="2069" y="1649"/>
                  <a:pt x="2069" y="1649"/>
                </a:cubicBezTo>
                <a:cubicBezTo>
                  <a:pt x="2066" y="1655"/>
                  <a:pt x="2063" y="1660"/>
                  <a:pt x="2060" y="1665"/>
                </a:cubicBezTo>
                <a:cubicBezTo>
                  <a:pt x="2055" y="1675"/>
                  <a:pt x="2049" y="1685"/>
                  <a:pt x="2043" y="1695"/>
                </a:cubicBezTo>
                <a:cubicBezTo>
                  <a:pt x="2039" y="1703"/>
                  <a:pt x="2039" y="1703"/>
                  <a:pt x="2039" y="1703"/>
                </a:cubicBezTo>
                <a:cubicBezTo>
                  <a:pt x="2034" y="1710"/>
                  <a:pt x="2034" y="1710"/>
                  <a:pt x="2034" y="1710"/>
                </a:cubicBezTo>
                <a:cubicBezTo>
                  <a:pt x="2025" y="1725"/>
                  <a:pt x="2025" y="1725"/>
                  <a:pt x="2025" y="1725"/>
                </a:cubicBezTo>
                <a:cubicBezTo>
                  <a:pt x="2012" y="1744"/>
                  <a:pt x="1999" y="1763"/>
                  <a:pt x="1985" y="1782"/>
                </a:cubicBezTo>
                <a:cubicBezTo>
                  <a:pt x="1978" y="1791"/>
                  <a:pt x="1971" y="1800"/>
                  <a:pt x="1964" y="1809"/>
                </a:cubicBezTo>
                <a:cubicBezTo>
                  <a:pt x="1953" y="1823"/>
                  <a:pt x="1953" y="1823"/>
                  <a:pt x="1953" y="1823"/>
                </a:cubicBezTo>
                <a:cubicBezTo>
                  <a:pt x="1942" y="1836"/>
                  <a:pt x="1942" y="1836"/>
                  <a:pt x="1942" y="1836"/>
                </a:cubicBezTo>
                <a:cubicBezTo>
                  <a:pt x="1934" y="1844"/>
                  <a:pt x="1927" y="1853"/>
                  <a:pt x="1919" y="1862"/>
                </a:cubicBezTo>
                <a:cubicBezTo>
                  <a:pt x="1911" y="1870"/>
                  <a:pt x="1904" y="1878"/>
                  <a:pt x="1896" y="1887"/>
                </a:cubicBezTo>
                <a:cubicBezTo>
                  <a:pt x="1888" y="1895"/>
                  <a:pt x="1880" y="1903"/>
                  <a:pt x="1871" y="1911"/>
                </a:cubicBezTo>
                <a:cubicBezTo>
                  <a:pt x="1859" y="1922"/>
                  <a:pt x="1859" y="1922"/>
                  <a:pt x="1859" y="1922"/>
                </a:cubicBezTo>
                <a:cubicBezTo>
                  <a:pt x="1853" y="1928"/>
                  <a:pt x="1853" y="1928"/>
                  <a:pt x="1853" y="1928"/>
                </a:cubicBezTo>
                <a:cubicBezTo>
                  <a:pt x="1851" y="1930"/>
                  <a:pt x="1849" y="1932"/>
                  <a:pt x="1846" y="1934"/>
                </a:cubicBezTo>
                <a:cubicBezTo>
                  <a:pt x="1838" y="1941"/>
                  <a:pt x="1829" y="1949"/>
                  <a:pt x="1821" y="1956"/>
                </a:cubicBezTo>
                <a:cubicBezTo>
                  <a:pt x="1819" y="1958"/>
                  <a:pt x="1816" y="1960"/>
                  <a:pt x="1814" y="1962"/>
                </a:cubicBezTo>
                <a:cubicBezTo>
                  <a:pt x="1808" y="1967"/>
                  <a:pt x="1808" y="1967"/>
                  <a:pt x="1808" y="1967"/>
                </a:cubicBezTo>
                <a:cubicBezTo>
                  <a:pt x="1794" y="1977"/>
                  <a:pt x="1794" y="1977"/>
                  <a:pt x="1794" y="1977"/>
                </a:cubicBezTo>
                <a:cubicBezTo>
                  <a:pt x="1777" y="1992"/>
                  <a:pt x="1758" y="2004"/>
                  <a:pt x="1740" y="2017"/>
                </a:cubicBezTo>
                <a:cubicBezTo>
                  <a:pt x="1736" y="2021"/>
                  <a:pt x="1731" y="2023"/>
                  <a:pt x="1726" y="2027"/>
                </a:cubicBezTo>
                <a:cubicBezTo>
                  <a:pt x="1712" y="2036"/>
                  <a:pt x="1712" y="2036"/>
                  <a:pt x="1712" y="2036"/>
                </a:cubicBezTo>
                <a:cubicBezTo>
                  <a:pt x="1698" y="2045"/>
                  <a:pt x="1698" y="2045"/>
                  <a:pt x="1698" y="2045"/>
                </a:cubicBezTo>
                <a:cubicBezTo>
                  <a:pt x="1693" y="2048"/>
                  <a:pt x="1688" y="2050"/>
                  <a:pt x="1684" y="2053"/>
                </a:cubicBezTo>
                <a:cubicBezTo>
                  <a:pt x="1674" y="2059"/>
                  <a:pt x="1664" y="2064"/>
                  <a:pt x="1655" y="2070"/>
                </a:cubicBezTo>
                <a:cubicBezTo>
                  <a:pt x="1645" y="2075"/>
                  <a:pt x="1635" y="2080"/>
                  <a:pt x="1625" y="2085"/>
                </a:cubicBezTo>
                <a:cubicBezTo>
                  <a:pt x="1621" y="2087"/>
                  <a:pt x="1616" y="2090"/>
                  <a:pt x="1611" y="2092"/>
                </a:cubicBezTo>
                <a:cubicBezTo>
                  <a:pt x="1606" y="2095"/>
                  <a:pt x="1601" y="2097"/>
                  <a:pt x="1596" y="2099"/>
                </a:cubicBezTo>
                <a:cubicBezTo>
                  <a:pt x="1586" y="2104"/>
                  <a:pt x="1576" y="2108"/>
                  <a:pt x="1566" y="2113"/>
                </a:cubicBezTo>
                <a:cubicBezTo>
                  <a:pt x="1526" y="2129"/>
                  <a:pt x="1485" y="2145"/>
                  <a:pt x="1444" y="2156"/>
                </a:cubicBezTo>
                <a:cubicBezTo>
                  <a:pt x="1439" y="2157"/>
                  <a:pt x="1434" y="2158"/>
                  <a:pt x="1429" y="2160"/>
                </a:cubicBezTo>
                <a:cubicBezTo>
                  <a:pt x="1421" y="2162"/>
                  <a:pt x="1421" y="2162"/>
                  <a:pt x="1421" y="2162"/>
                </a:cubicBezTo>
                <a:cubicBezTo>
                  <a:pt x="1413" y="2164"/>
                  <a:pt x="1413" y="2164"/>
                  <a:pt x="1413" y="2164"/>
                </a:cubicBezTo>
                <a:cubicBezTo>
                  <a:pt x="1403" y="2166"/>
                  <a:pt x="1392" y="2169"/>
                  <a:pt x="1382" y="2171"/>
                </a:cubicBezTo>
                <a:cubicBezTo>
                  <a:pt x="1372" y="2174"/>
                  <a:pt x="1362" y="2175"/>
                  <a:pt x="1351" y="2177"/>
                </a:cubicBezTo>
                <a:cubicBezTo>
                  <a:pt x="1341" y="2179"/>
                  <a:pt x="1331" y="2181"/>
                  <a:pt x="1320" y="2183"/>
                </a:cubicBezTo>
                <a:cubicBezTo>
                  <a:pt x="1310" y="2184"/>
                  <a:pt x="1300" y="2185"/>
                  <a:pt x="1289" y="2186"/>
                </a:cubicBezTo>
                <a:cubicBezTo>
                  <a:pt x="1284" y="2187"/>
                  <a:pt x="1279" y="2188"/>
                  <a:pt x="1274" y="2188"/>
                </a:cubicBezTo>
                <a:cubicBezTo>
                  <a:pt x="1269" y="2189"/>
                  <a:pt x="1264" y="2189"/>
                  <a:pt x="1258" y="2190"/>
                </a:cubicBezTo>
                <a:cubicBezTo>
                  <a:pt x="1238" y="2191"/>
                  <a:pt x="1218" y="2193"/>
                  <a:pt x="1197" y="2193"/>
                </a:cubicBezTo>
                <a:cubicBezTo>
                  <a:pt x="1187" y="2194"/>
                  <a:pt x="1177" y="2194"/>
                  <a:pt x="1167" y="2194"/>
                </a:cubicBezTo>
                <a:cubicBezTo>
                  <a:pt x="1157" y="2194"/>
                  <a:pt x="1146" y="2194"/>
                  <a:pt x="1136" y="2194"/>
                </a:cubicBezTo>
                <a:cubicBezTo>
                  <a:pt x="1126" y="2194"/>
                  <a:pt x="1116" y="2193"/>
                  <a:pt x="1106" y="2192"/>
                </a:cubicBezTo>
                <a:cubicBezTo>
                  <a:pt x="1102" y="2192"/>
                  <a:pt x="1097" y="2192"/>
                  <a:pt x="1092" y="2191"/>
                </a:cubicBezTo>
                <a:cubicBezTo>
                  <a:pt x="1084" y="2191"/>
                  <a:pt x="1084" y="2191"/>
                  <a:pt x="1084" y="2191"/>
                </a:cubicBezTo>
                <a:cubicBezTo>
                  <a:pt x="1077" y="2190"/>
                  <a:pt x="1077" y="2190"/>
                  <a:pt x="1077" y="2190"/>
                </a:cubicBezTo>
                <a:cubicBezTo>
                  <a:pt x="1067" y="2189"/>
                  <a:pt x="1057" y="2188"/>
                  <a:pt x="1047" y="2187"/>
                </a:cubicBezTo>
                <a:cubicBezTo>
                  <a:pt x="1038" y="2186"/>
                  <a:pt x="1028" y="2185"/>
                  <a:pt x="1018" y="2183"/>
                </a:cubicBezTo>
                <a:cubicBezTo>
                  <a:pt x="1014" y="2183"/>
                  <a:pt x="1009" y="2182"/>
                  <a:pt x="1004" y="2181"/>
                </a:cubicBezTo>
                <a:cubicBezTo>
                  <a:pt x="999" y="2181"/>
                  <a:pt x="994" y="2180"/>
                  <a:pt x="990" y="2179"/>
                </a:cubicBezTo>
                <a:cubicBezTo>
                  <a:pt x="985" y="2178"/>
                  <a:pt x="980" y="2177"/>
                  <a:pt x="975" y="2176"/>
                </a:cubicBezTo>
                <a:cubicBezTo>
                  <a:pt x="971" y="2175"/>
                  <a:pt x="966" y="2175"/>
                  <a:pt x="961" y="2174"/>
                </a:cubicBezTo>
                <a:cubicBezTo>
                  <a:pt x="952" y="2172"/>
                  <a:pt x="943" y="2170"/>
                  <a:pt x="933" y="2167"/>
                </a:cubicBezTo>
                <a:cubicBezTo>
                  <a:pt x="929" y="2167"/>
                  <a:pt x="924" y="2165"/>
                  <a:pt x="920" y="2164"/>
                </a:cubicBezTo>
                <a:cubicBezTo>
                  <a:pt x="915" y="2163"/>
                  <a:pt x="910" y="2162"/>
                  <a:pt x="906" y="2161"/>
                </a:cubicBezTo>
                <a:cubicBezTo>
                  <a:pt x="901" y="2159"/>
                  <a:pt x="897" y="2158"/>
                  <a:pt x="892" y="2157"/>
                </a:cubicBezTo>
                <a:cubicBezTo>
                  <a:pt x="888" y="2156"/>
                  <a:pt x="883" y="2154"/>
                  <a:pt x="879" y="2153"/>
                </a:cubicBezTo>
                <a:cubicBezTo>
                  <a:pt x="870" y="2150"/>
                  <a:pt x="861" y="2148"/>
                  <a:pt x="852" y="2145"/>
                </a:cubicBezTo>
                <a:cubicBezTo>
                  <a:pt x="844" y="2142"/>
                  <a:pt x="835" y="2139"/>
                  <a:pt x="826" y="2136"/>
                </a:cubicBezTo>
                <a:cubicBezTo>
                  <a:pt x="822" y="2135"/>
                  <a:pt x="818" y="2133"/>
                  <a:pt x="813" y="2132"/>
                </a:cubicBezTo>
                <a:cubicBezTo>
                  <a:pt x="809" y="2130"/>
                  <a:pt x="805" y="2128"/>
                  <a:pt x="801" y="2127"/>
                </a:cubicBezTo>
                <a:cubicBezTo>
                  <a:pt x="792" y="2123"/>
                  <a:pt x="784" y="2120"/>
                  <a:pt x="775" y="2117"/>
                </a:cubicBezTo>
                <a:cubicBezTo>
                  <a:pt x="767" y="2113"/>
                  <a:pt x="759" y="2110"/>
                  <a:pt x="751" y="2106"/>
                </a:cubicBezTo>
                <a:cubicBezTo>
                  <a:pt x="743" y="2103"/>
                  <a:pt x="735" y="2099"/>
                  <a:pt x="727" y="2095"/>
                </a:cubicBezTo>
                <a:cubicBezTo>
                  <a:pt x="723" y="2093"/>
                  <a:pt x="719" y="2091"/>
                  <a:pt x="715" y="2089"/>
                </a:cubicBezTo>
                <a:cubicBezTo>
                  <a:pt x="709" y="2086"/>
                  <a:pt x="709" y="2086"/>
                  <a:pt x="709" y="2086"/>
                </a:cubicBezTo>
                <a:cubicBezTo>
                  <a:pt x="703" y="2083"/>
                  <a:pt x="703" y="2083"/>
                  <a:pt x="703" y="2083"/>
                </a:cubicBezTo>
                <a:cubicBezTo>
                  <a:pt x="696" y="2079"/>
                  <a:pt x="688" y="2075"/>
                  <a:pt x="680" y="2071"/>
                </a:cubicBezTo>
                <a:cubicBezTo>
                  <a:pt x="677" y="2069"/>
                  <a:pt x="673" y="2067"/>
                  <a:pt x="669" y="2065"/>
                </a:cubicBezTo>
                <a:cubicBezTo>
                  <a:pt x="665" y="2063"/>
                  <a:pt x="662" y="2061"/>
                  <a:pt x="658" y="2059"/>
                </a:cubicBezTo>
                <a:cubicBezTo>
                  <a:pt x="643" y="2051"/>
                  <a:pt x="629" y="2041"/>
                  <a:pt x="615" y="2033"/>
                </a:cubicBezTo>
                <a:cubicBezTo>
                  <a:pt x="610" y="2029"/>
                  <a:pt x="610" y="2029"/>
                  <a:pt x="610" y="2029"/>
                </a:cubicBezTo>
                <a:cubicBezTo>
                  <a:pt x="605" y="2026"/>
                  <a:pt x="605" y="2026"/>
                  <a:pt x="605" y="2026"/>
                </a:cubicBezTo>
                <a:cubicBezTo>
                  <a:pt x="601" y="2024"/>
                  <a:pt x="598" y="2021"/>
                  <a:pt x="594" y="2019"/>
                </a:cubicBezTo>
                <a:cubicBezTo>
                  <a:pt x="588" y="2014"/>
                  <a:pt x="581" y="2010"/>
                  <a:pt x="574" y="2005"/>
                </a:cubicBezTo>
                <a:cubicBezTo>
                  <a:pt x="522" y="1967"/>
                  <a:pt x="475" y="1927"/>
                  <a:pt x="435" y="1886"/>
                </a:cubicBezTo>
                <a:cubicBezTo>
                  <a:pt x="425" y="1875"/>
                  <a:pt x="415" y="1865"/>
                  <a:pt x="406" y="1854"/>
                </a:cubicBezTo>
                <a:cubicBezTo>
                  <a:pt x="403" y="1852"/>
                  <a:pt x="401" y="1849"/>
                  <a:pt x="399" y="1846"/>
                </a:cubicBezTo>
                <a:cubicBezTo>
                  <a:pt x="398" y="1845"/>
                  <a:pt x="397" y="1844"/>
                  <a:pt x="396" y="1843"/>
                </a:cubicBezTo>
                <a:cubicBezTo>
                  <a:pt x="394" y="1841"/>
                  <a:pt x="392" y="1839"/>
                  <a:pt x="391" y="1837"/>
                </a:cubicBezTo>
                <a:cubicBezTo>
                  <a:pt x="388" y="1833"/>
                  <a:pt x="385" y="1831"/>
                  <a:pt x="384" y="1829"/>
                </a:cubicBezTo>
                <a:cubicBezTo>
                  <a:pt x="382" y="1827"/>
                  <a:pt x="381" y="1826"/>
                  <a:pt x="381" y="1826"/>
                </a:cubicBezTo>
                <a:cubicBezTo>
                  <a:pt x="486" y="1739"/>
                  <a:pt x="486" y="1739"/>
                  <a:pt x="486" y="1739"/>
                </a:cubicBezTo>
                <a:cubicBezTo>
                  <a:pt x="368" y="1708"/>
                  <a:pt x="247" y="1648"/>
                  <a:pt x="138" y="1558"/>
                </a:cubicBezTo>
                <a:cubicBezTo>
                  <a:pt x="114" y="1697"/>
                  <a:pt x="119" y="1853"/>
                  <a:pt x="158" y="2011"/>
                </a:cubicBezTo>
                <a:cubicBezTo>
                  <a:pt x="263" y="1924"/>
                  <a:pt x="263" y="1924"/>
                  <a:pt x="263" y="1924"/>
                </a:cubicBezTo>
                <a:cubicBezTo>
                  <a:pt x="263" y="1924"/>
                  <a:pt x="264" y="1925"/>
                  <a:pt x="265" y="1928"/>
                </a:cubicBezTo>
                <a:cubicBezTo>
                  <a:pt x="267" y="1930"/>
                  <a:pt x="270" y="1933"/>
                  <a:pt x="274" y="1937"/>
                </a:cubicBezTo>
                <a:cubicBezTo>
                  <a:pt x="275" y="1939"/>
                  <a:pt x="277" y="1941"/>
                  <a:pt x="280" y="1944"/>
                </a:cubicBezTo>
                <a:cubicBezTo>
                  <a:pt x="281" y="1945"/>
                  <a:pt x="282" y="1946"/>
                  <a:pt x="283" y="1948"/>
                </a:cubicBezTo>
                <a:cubicBezTo>
                  <a:pt x="286" y="1951"/>
                  <a:pt x="288" y="1954"/>
                  <a:pt x="291" y="1957"/>
                </a:cubicBezTo>
                <a:cubicBezTo>
                  <a:pt x="302" y="1969"/>
                  <a:pt x="313" y="1981"/>
                  <a:pt x="325" y="1993"/>
                </a:cubicBezTo>
                <a:cubicBezTo>
                  <a:pt x="371" y="2040"/>
                  <a:pt x="424" y="2087"/>
                  <a:pt x="485" y="2131"/>
                </a:cubicBezTo>
                <a:cubicBezTo>
                  <a:pt x="492" y="2136"/>
                  <a:pt x="500" y="2141"/>
                  <a:pt x="508" y="2146"/>
                </a:cubicBezTo>
                <a:cubicBezTo>
                  <a:pt x="512" y="2149"/>
                  <a:pt x="516" y="2152"/>
                  <a:pt x="520" y="2154"/>
                </a:cubicBezTo>
                <a:cubicBezTo>
                  <a:pt x="526" y="2158"/>
                  <a:pt x="526" y="2158"/>
                  <a:pt x="526" y="2158"/>
                </a:cubicBezTo>
                <a:cubicBezTo>
                  <a:pt x="532" y="2162"/>
                  <a:pt x="532" y="2162"/>
                  <a:pt x="532" y="2162"/>
                </a:cubicBezTo>
                <a:cubicBezTo>
                  <a:pt x="548" y="2172"/>
                  <a:pt x="564" y="2183"/>
                  <a:pt x="581" y="2192"/>
                </a:cubicBezTo>
                <a:cubicBezTo>
                  <a:pt x="585" y="2195"/>
                  <a:pt x="590" y="2197"/>
                  <a:pt x="594" y="2200"/>
                </a:cubicBezTo>
                <a:cubicBezTo>
                  <a:pt x="598" y="2202"/>
                  <a:pt x="603" y="2205"/>
                  <a:pt x="607" y="2207"/>
                </a:cubicBezTo>
                <a:cubicBezTo>
                  <a:pt x="616" y="2211"/>
                  <a:pt x="625" y="2216"/>
                  <a:pt x="633" y="2221"/>
                </a:cubicBezTo>
                <a:cubicBezTo>
                  <a:pt x="640" y="2224"/>
                  <a:pt x="640" y="2224"/>
                  <a:pt x="640" y="2224"/>
                </a:cubicBezTo>
                <a:cubicBezTo>
                  <a:pt x="647" y="2227"/>
                  <a:pt x="647" y="2227"/>
                  <a:pt x="647" y="2227"/>
                </a:cubicBezTo>
                <a:cubicBezTo>
                  <a:pt x="651" y="2230"/>
                  <a:pt x="656" y="2232"/>
                  <a:pt x="660" y="2234"/>
                </a:cubicBezTo>
                <a:cubicBezTo>
                  <a:pt x="670" y="2238"/>
                  <a:pt x="679" y="2243"/>
                  <a:pt x="688" y="2247"/>
                </a:cubicBezTo>
                <a:cubicBezTo>
                  <a:pt x="698" y="2251"/>
                  <a:pt x="707" y="2255"/>
                  <a:pt x="716" y="2259"/>
                </a:cubicBezTo>
                <a:cubicBezTo>
                  <a:pt x="726" y="2263"/>
                  <a:pt x="736" y="2267"/>
                  <a:pt x="745" y="2270"/>
                </a:cubicBezTo>
                <a:cubicBezTo>
                  <a:pt x="750" y="2272"/>
                  <a:pt x="755" y="2274"/>
                  <a:pt x="760" y="2276"/>
                </a:cubicBezTo>
                <a:cubicBezTo>
                  <a:pt x="765" y="2278"/>
                  <a:pt x="770" y="2280"/>
                  <a:pt x="775" y="2281"/>
                </a:cubicBezTo>
                <a:cubicBezTo>
                  <a:pt x="785" y="2285"/>
                  <a:pt x="795" y="2288"/>
                  <a:pt x="805" y="2292"/>
                </a:cubicBezTo>
                <a:cubicBezTo>
                  <a:pt x="815" y="2295"/>
                  <a:pt x="825" y="2298"/>
                  <a:pt x="836" y="2301"/>
                </a:cubicBezTo>
                <a:cubicBezTo>
                  <a:pt x="841" y="2302"/>
                  <a:pt x="846" y="2304"/>
                  <a:pt x="851" y="2305"/>
                </a:cubicBezTo>
                <a:cubicBezTo>
                  <a:pt x="856" y="2307"/>
                  <a:pt x="862" y="2308"/>
                  <a:pt x="867" y="2310"/>
                </a:cubicBezTo>
                <a:cubicBezTo>
                  <a:pt x="872" y="2311"/>
                  <a:pt x="877" y="2312"/>
                  <a:pt x="883" y="2314"/>
                </a:cubicBezTo>
                <a:cubicBezTo>
                  <a:pt x="888" y="2315"/>
                  <a:pt x="893" y="2316"/>
                  <a:pt x="898" y="2318"/>
                </a:cubicBezTo>
                <a:cubicBezTo>
                  <a:pt x="909" y="2320"/>
                  <a:pt x="920" y="2322"/>
                  <a:pt x="931" y="2325"/>
                </a:cubicBezTo>
                <a:cubicBezTo>
                  <a:pt x="936" y="2326"/>
                  <a:pt x="941" y="2327"/>
                  <a:pt x="947" y="2328"/>
                </a:cubicBezTo>
                <a:cubicBezTo>
                  <a:pt x="952" y="2329"/>
                  <a:pt x="958" y="2330"/>
                  <a:pt x="963" y="2331"/>
                </a:cubicBezTo>
                <a:cubicBezTo>
                  <a:pt x="969" y="2332"/>
                  <a:pt x="974" y="2333"/>
                  <a:pt x="980" y="2334"/>
                </a:cubicBezTo>
                <a:cubicBezTo>
                  <a:pt x="985" y="2334"/>
                  <a:pt x="991" y="2335"/>
                  <a:pt x="996" y="2336"/>
                </a:cubicBezTo>
                <a:cubicBezTo>
                  <a:pt x="1007" y="2337"/>
                  <a:pt x="1018" y="2339"/>
                  <a:pt x="1030" y="2340"/>
                </a:cubicBezTo>
                <a:cubicBezTo>
                  <a:pt x="1041" y="2341"/>
                  <a:pt x="1052" y="2343"/>
                  <a:pt x="1063" y="2344"/>
                </a:cubicBezTo>
                <a:cubicBezTo>
                  <a:pt x="1072" y="2345"/>
                  <a:pt x="1072" y="2345"/>
                  <a:pt x="1072" y="2345"/>
                </a:cubicBezTo>
                <a:cubicBezTo>
                  <a:pt x="1081" y="2345"/>
                  <a:pt x="1081" y="2345"/>
                  <a:pt x="1081" y="2345"/>
                </a:cubicBezTo>
                <a:cubicBezTo>
                  <a:pt x="1086" y="2345"/>
                  <a:pt x="1092" y="2346"/>
                  <a:pt x="1098" y="2346"/>
                </a:cubicBezTo>
                <a:cubicBezTo>
                  <a:pt x="1109" y="2347"/>
                  <a:pt x="1121" y="2348"/>
                  <a:pt x="1132" y="2348"/>
                </a:cubicBezTo>
                <a:cubicBezTo>
                  <a:pt x="1144" y="2348"/>
                  <a:pt x="1155" y="2348"/>
                  <a:pt x="1167" y="2348"/>
                </a:cubicBezTo>
                <a:cubicBezTo>
                  <a:pt x="1178" y="2348"/>
                  <a:pt x="1190" y="2348"/>
                  <a:pt x="1202" y="2347"/>
                </a:cubicBezTo>
                <a:cubicBezTo>
                  <a:pt x="1225" y="2347"/>
                  <a:pt x="1249" y="2345"/>
                  <a:pt x="1272" y="2343"/>
                </a:cubicBezTo>
                <a:cubicBezTo>
                  <a:pt x="1278" y="2343"/>
                  <a:pt x="1284" y="2343"/>
                  <a:pt x="1290" y="2342"/>
                </a:cubicBezTo>
                <a:cubicBezTo>
                  <a:pt x="1296" y="2341"/>
                  <a:pt x="1302" y="2340"/>
                  <a:pt x="1308" y="2339"/>
                </a:cubicBezTo>
                <a:cubicBezTo>
                  <a:pt x="1320" y="2338"/>
                  <a:pt x="1331" y="2336"/>
                  <a:pt x="1343" y="2335"/>
                </a:cubicBezTo>
                <a:cubicBezTo>
                  <a:pt x="1355" y="2333"/>
                  <a:pt x="1367" y="2331"/>
                  <a:pt x="1379" y="2329"/>
                </a:cubicBezTo>
                <a:cubicBezTo>
                  <a:pt x="1391" y="2326"/>
                  <a:pt x="1403" y="2325"/>
                  <a:pt x="1415" y="2322"/>
                </a:cubicBezTo>
                <a:cubicBezTo>
                  <a:pt x="1427" y="2319"/>
                  <a:pt x="1438" y="2316"/>
                  <a:pt x="1450" y="2313"/>
                </a:cubicBezTo>
                <a:cubicBezTo>
                  <a:pt x="1459" y="2311"/>
                  <a:pt x="1459" y="2311"/>
                  <a:pt x="1459" y="2311"/>
                </a:cubicBezTo>
                <a:cubicBezTo>
                  <a:pt x="1468" y="2309"/>
                  <a:pt x="1468" y="2309"/>
                  <a:pt x="1468" y="2309"/>
                </a:cubicBezTo>
                <a:cubicBezTo>
                  <a:pt x="1474" y="2307"/>
                  <a:pt x="1480" y="2305"/>
                  <a:pt x="1486" y="2304"/>
                </a:cubicBezTo>
                <a:cubicBezTo>
                  <a:pt x="1533" y="2291"/>
                  <a:pt x="1580" y="2273"/>
                  <a:pt x="1626" y="2254"/>
                </a:cubicBezTo>
                <a:cubicBezTo>
                  <a:pt x="1638" y="2249"/>
                  <a:pt x="1649" y="2244"/>
                  <a:pt x="1661" y="2239"/>
                </a:cubicBezTo>
                <a:cubicBezTo>
                  <a:pt x="1667" y="2236"/>
                  <a:pt x="1672" y="2234"/>
                  <a:pt x="1678" y="2231"/>
                </a:cubicBezTo>
                <a:cubicBezTo>
                  <a:pt x="1684" y="2228"/>
                  <a:pt x="1689" y="2225"/>
                  <a:pt x="1695" y="2222"/>
                </a:cubicBezTo>
                <a:cubicBezTo>
                  <a:pt x="1706" y="2216"/>
                  <a:pt x="1718" y="2211"/>
                  <a:pt x="1729" y="2205"/>
                </a:cubicBezTo>
                <a:cubicBezTo>
                  <a:pt x="1740" y="2198"/>
                  <a:pt x="1751" y="2192"/>
                  <a:pt x="1762" y="2186"/>
                </a:cubicBezTo>
                <a:cubicBezTo>
                  <a:pt x="1767" y="2182"/>
                  <a:pt x="1773" y="2180"/>
                  <a:pt x="1778" y="2176"/>
                </a:cubicBezTo>
                <a:cubicBezTo>
                  <a:pt x="1784" y="2173"/>
                  <a:pt x="1789" y="2169"/>
                  <a:pt x="1795" y="2166"/>
                </a:cubicBezTo>
                <a:cubicBezTo>
                  <a:pt x="1800" y="2162"/>
                  <a:pt x="1805" y="2159"/>
                  <a:pt x="1811" y="2155"/>
                </a:cubicBezTo>
                <a:cubicBezTo>
                  <a:pt x="1816" y="2152"/>
                  <a:pt x="1822" y="2148"/>
                  <a:pt x="1827" y="2145"/>
                </a:cubicBezTo>
                <a:cubicBezTo>
                  <a:pt x="1848" y="2130"/>
                  <a:pt x="1869" y="2115"/>
                  <a:pt x="1889" y="2099"/>
                </a:cubicBezTo>
                <a:cubicBezTo>
                  <a:pt x="1905" y="2087"/>
                  <a:pt x="1905" y="2087"/>
                  <a:pt x="1905" y="2087"/>
                </a:cubicBezTo>
                <a:cubicBezTo>
                  <a:pt x="1912" y="2081"/>
                  <a:pt x="1912" y="2081"/>
                  <a:pt x="1912" y="2081"/>
                </a:cubicBezTo>
                <a:cubicBezTo>
                  <a:pt x="1915" y="2079"/>
                  <a:pt x="1917" y="2076"/>
                  <a:pt x="1920" y="2074"/>
                </a:cubicBezTo>
                <a:cubicBezTo>
                  <a:pt x="1930" y="2066"/>
                  <a:pt x="1939" y="2057"/>
                  <a:pt x="1949" y="2049"/>
                </a:cubicBezTo>
                <a:cubicBezTo>
                  <a:pt x="1952" y="2046"/>
                  <a:pt x="1954" y="2044"/>
                  <a:pt x="1957" y="2042"/>
                </a:cubicBezTo>
                <a:cubicBezTo>
                  <a:pt x="1964" y="2035"/>
                  <a:pt x="1964" y="2035"/>
                  <a:pt x="1964" y="2035"/>
                </a:cubicBezTo>
                <a:cubicBezTo>
                  <a:pt x="1978" y="2022"/>
                  <a:pt x="1978" y="2022"/>
                  <a:pt x="1978" y="2022"/>
                </a:cubicBezTo>
                <a:cubicBezTo>
                  <a:pt x="1987" y="2013"/>
                  <a:pt x="1997" y="2004"/>
                  <a:pt x="2006" y="1994"/>
                </a:cubicBezTo>
                <a:cubicBezTo>
                  <a:pt x="2015" y="1985"/>
                  <a:pt x="2024" y="1975"/>
                  <a:pt x="2033" y="1966"/>
                </a:cubicBezTo>
                <a:cubicBezTo>
                  <a:pt x="2042" y="1956"/>
                  <a:pt x="2050" y="1946"/>
                  <a:pt x="2059" y="1936"/>
                </a:cubicBezTo>
                <a:cubicBezTo>
                  <a:pt x="2072" y="1921"/>
                  <a:pt x="2072" y="1921"/>
                  <a:pt x="2072" y="1921"/>
                </a:cubicBezTo>
                <a:cubicBezTo>
                  <a:pt x="2084" y="1905"/>
                  <a:pt x="2084" y="1905"/>
                  <a:pt x="2084" y="1905"/>
                </a:cubicBezTo>
                <a:cubicBezTo>
                  <a:pt x="2093" y="1895"/>
                  <a:pt x="2101" y="1884"/>
                  <a:pt x="2109" y="1874"/>
                </a:cubicBezTo>
                <a:cubicBezTo>
                  <a:pt x="2124" y="1852"/>
                  <a:pt x="2140" y="1831"/>
                  <a:pt x="2154" y="1808"/>
                </a:cubicBezTo>
                <a:cubicBezTo>
                  <a:pt x="2165" y="1791"/>
                  <a:pt x="2165" y="1791"/>
                  <a:pt x="2165" y="1791"/>
                </a:cubicBezTo>
                <a:cubicBezTo>
                  <a:pt x="2170" y="1783"/>
                  <a:pt x="2170" y="1783"/>
                  <a:pt x="2170" y="1783"/>
                </a:cubicBezTo>
                <a:cubicBezTo>
                  <a:pt x="2175" y="1774"/>
                  <a:pt x="2175" y="1774"/>
                  <a:pt x="2175" y="1774"/>
                </a:cubicBezTo>
                <a:cubicBezTo>
                  <a:pt x="2182" y="1762"/>
                  <a:pt x="2189" y="1751"/>
                  <a:pt x="2195" y="1739"/>
                </a:cubicBezTo>
                <a:cubicBezTo>
                  <a:pt x="2199" y="1733"/>
                  <a:pt x="2202" y="1727"/>
                  <a:pt x="2205" y="1721"/>
                </a:cubicBezTo>
                <a:cubicBezTo>
                  <a:pt x="2214" y="1703"/>
                  <a:pt x="2214" y="1703"/>
                  <a:pt x="2214" y="1703"/>
                </a:cubicBezTo>
                <a:cubicBezTo>
                  <a:pt x="2223" y="1685"/>
                  <a:pt x="2223" y="1685"/>
                  <a:pt x="2223" y="1685"/>
                </a:cubicBezTo>
                <a:cubicBezTo>
                  <a:pt x="2226" y="1679"/>
                  <a:pt x="2229" y="1673"/>
                  <a:pt x="2232" y="1667"/>
                </a:cubicBezTo>
                <a:cubicBezTo>
                  <a:pt x="2237" y="1655"/>
                  <a:pt x="2243" y="1643"/>
                  <a:pt x="2248" y="1630"/>
                </a:cubicBezTo>
                <a:cubicBezTo>
                  <a:pt x="2253" y="1618"/>
                  <a:pt x="2258" y="1605"/>
                  <a:pt x="2263" y="1593"/>
                </a:cubicBezTo>
                <a:cubicBezTo>
                  <a:pt x="2267" y="1583"/>
                  <a:pt x="2267" y="1583"/>
                  <a:pt x="2267" y="1583"/>
                </a:cubicBezTo>
                <a:cubicBezTo>
                  <a:pt x="2268" y="1580"/>
                  <a:pt x="2269" y="1577"/>
                  <a:pt x="2270" y="1574"/>
                </a:cubicBezTo>
                <a:cubicBezTo>
                  <a:pt x="2277" y="1554"/>
                  <a:pt x="2277" y="1554"/>
                  <a:pt x="2277" y="1554"/>
                </a:cubicBezTo>
                <a:cubicBezTo>
                  <a:pt x="2283" y="1535"/>
                  <a:pt x="2283" y="1535"/>
                  <a:pt x="2283" y="1535"/>
                </a:cubicBezTo>
                <a:cubicBezTo>
                  <a:pt x="2286" y="1529"/>
                  <a:pt x="2288" y="1522"/>
                  <a:pt x="2289" y="1516"/>
                </a:cubicBezTo>
                <a:cubicBezTo>
                  <a:pt x="2293" y="1503"/>
                  <a:pt x="2297" y="1490"/>
                  <a:pt x="2301" y="1477"/>
                </a:cubicBezTo>
                <a:cubicBezTo>
                  <a:pt x="2303" y="1467"/>
                  <a:pt x="2303" y="1467"/>
                  <a:pt x="2303" y="1467"/>
                </a:cubicBezTo>
                <a:cubicBezTo>
                  <a:pt x="2306" y="1457"/>
                  <a:pt x="2306" y="1457"/>
                  <a:pt x="2306" y="1457"/>
                </a:cubicBezTo>
                <a:cubicBezTo>
                  <a:pt x="2310" y="1437"/>
                  <a:pt x="2310" y="1437"/>
                  <a:pt x="2310" y="1437"/>
                </a:cubicBezTo>
                <a:cubicBezTo>
                  <a:pt x="2317" y="1411"/>
                  <a:pt x="2321" y="1384"/>
                  <a:pt x="2326" y="1357"/>
                </a:cubicBezTo>
                <a:cubicBezTo>
                  <a:pt x="2327" y="1354"/>
                  <a:pt x="2327" y="1350"/>
                  <a:pt x="2327" y="1347"/>
                </a:cubicBezTo>
                <a:cubicBezTo>
                  <a:pt x="2329" y="1337"/>
                  <a:pt x="2329" y="1337"/>
                  <a:pt x="2329" y="1337"/>
                </a:cubicBezTo>
                <a:cubicBezTo>
                  <a:pt x="2331" y="1317"/>
                  <a:pt x="2331" y="1317"/>
                  <a:pt x="2331" y="1317"/>
                </a:cubicBezTo>
                <a:cubicBezTo>
                  <a:pt x="2334" y="1296"/>
                  <a:pt x="2334" y="1296"/>
                  <a:pt x="2334" y="1296"/>
                </a:cubicBezTo>
                <a:cubicBezTo>
                  <a:pt x="2335" y="1290"/>
                  <a:pt x="2335" y="1283"/>
                  <a:pt x="2336" y="1276"/>
                </a:cubicBezTo>
                <a:cubicBezTo>
                  <a:pt x="2339" y="1235"/>
                  <a:pt x="2339" y="1235"/>
                  <a:pt x="2339" y="1235"/>
                </a:cubicBezTo>
                <a:cubicBezTo>
                  <a:pt x="2340" y="1195"/>
                  <a:pt x="2340" y="1195"/>
                  <a:pt x="2340" y="1195"/>
                </a:cubicBezTo>
                <a:cubicBezTo>
                  <a:pt x="2340" y="1174"/>
                  <a:pt x="2340" y="1174"/>
                  <a:pt x="2340" y="1174"/>
                </a:cubicBezTo>
                <a:cubicBezTo>
                  <a:pt x="2340" y="1154"/>
                  <a:pt x="2340" y="1154"/>
                  <a:pt x="2340" y="1154"/>
                </a:cubicBezTo>
                <a:cubicBezTo>
                  <a:pt x="2339" y="1113"/>
                  <a:pt x="2339" y="1113"/>
                  <a:pt x="2339" y="1113"/>
                </a:cubicBezTo>
                <a:cubicBezTo>
                  <a:pt x="2336" y="1072"/>
                  <a:pt x="2336" y="1072"/>
                  <a:pt x="2336" y="1072"/>
                </a:cubicBezTo>
                <a:cubicBezTo>
                  <a:pt x="2335" y="1066"/>
                  <a:pt x="2335" y="1059"/>
                  <a:pt x="2334" y="1052"/>
                </a:cubicBezTo>
                <a:cubicBezTo>
                  <a:pt x="2331" y="1032"/>
                  <a:pt x="2331" y="1032"/>
                  <a:pt x="2331" y="1032"/>
                </a:cubicBezTo>
                <a:cubicBezTo>
                  <a:pt x="2330" y="1018"/>
                  <a:pt x="2328" y="1005"/>
                  <a:pt x="2326" y="991"/>
                </a:cubicBezTo>
                <a:cubicBezTo>
                  <a:pt x="2319" y="951"/>
                  <a:pt x="2319" y="951"/>
                  <a:pt x="2319" y="951"/>
                </a:cubicBezTo>
                <a:cubicBezTo>
                  <a:pt x="2317" y="938"/>
                  <a:pt x="2313" y="924"/>
                  <a:pt x="2310" y="911"/>
                </a:cubicBezTo>
                <a:cubicBezTo>
                  <a:pt x="2306" y="891"/>
                  <a:pt x="2306" y="891"/>
                  <a:pt x="2306" y="891"/>
                </a:cubicBezTo>
                <a:cubicBezTo>
                  <a:pt x="2303" y="881"/>
                  <a:pt x="2303" y="881"/>
                  <a:pt x="2303" y="881"/>
                </a:cubicBezTo>
                <a:cubicBezTo>
                  <a:pt x="2301" y="871"/>
                  <a:pt x="2301" y="871"/>
                  <a:pt x="2301" y="871"/>
                </a:cubicBezTo>
                <a:cubicBezTo>
                  <a:pt x="2289" y="832"/>
                  <a:pt x="2289" y="832"/>
                  <a:pt x="2289" y="832"/>
                </a:cubicBezTo>
                <a:cubicBezTo>
                  <a:pt x="2288" y="826"/>
                  <a:pt x="2285" y="819"/>
                  <a:pt x="2283" y="813"/>
                </a:cubicBezTo>
                <a:cubicBezTo>
                  <a:pt x="2277" y="793"/>
                  <a:pt x="2277" y="793"/>
                  <a:pt x="2277" y="793"/>
                </a:cubicBezTo>
                <a:cubicBezTo>
                  <a:pt x="2270" y="774"/>
                  <a:pt x="2270" y="774"/>
                  <a:pt x="2270" y="774"/>
                </a:cubicBezTo>
                <a:cubicBezTo>
                  <a:pt x="2268" y="768"/>
                  <a:pt x="2265" y="762"/>
                  <a:pt x="2263" y="755"/>
                </a:cubicBezTo>
                <a:cubicBezTo>
                  <a:pt x="2258" y="743"/>
                  <a:pt x="2253" y="730"/>
                  <a:pt x="2248" y="717"/>
                </a:cubicBezTo>
                <a:cubicBezTo>
                  <a:pt x="2242" y="705"/>
                  <a:pt x="2237" y="693"/>
                  <a:pt x="2231" y="680"/>
                </a:cubicBezTo>
                <a:cubicBezTo>
                  <a:pt x="2229" y="674"/>
                  <a:pt x="2226" y="668"/>
                  <a:pt x="2223" y="662"/>
                </a:cubicBezTo>
                <a:cubicBezTo>
                  <a:pt x="2214" y="644"/>
                  <a:pt x="2214" y="644"/>
                  <a:pt x="2214" y="644"/>
                </a:cubicBezTo>
                <a:cubicBezTo>
                  <a:pt x="2204" y="626"/>
                  <a:pt x="2204" y="626"/>
                  <a:pt x="2204" y="626"/>
                </a:cubicBezTo>
                <a:cubicBezTo>
                  <a:pt x="2201" y="620"/>
                  <a:pt x="2198" y="614"/>
                  <a:pt x="2195" y="608"/>
                </a:cubicBezTo>
                <a:cubicBezTo>
                  <a:pt x="2188" y="596"/>
                  <a:pt x="2181" y="585"/>
                  <a:pt x="2175" y="573"/>
                </a:cubicBezTo>
                <a:cubicBezTo>
                  <a:pt x="2173" y="570"/>
                  <a:pt x="2171" y="567"/>
                  <a:pt x="2170" y="564"/>
                </a:cubicBezTo>
                <a:cubicBezTo>
                  <a:pt x="2164" y="556"/>
                  <a:pt x="2164" y="556"/>
                  <a:pt x="2164" y="556"/>
                </a:cubicBezTo>
                <a:cubicBezTo>
                  <a:pt x="2153" y="539"/>
                  <a:pt x="2153" y="539"/>
                  <a:pt x="2153" y="539"/>
                </a:cubicBezTo>
                <a:cubicBezTo>
                  <a:pt x="2142" y="522"/>
                  <a:pt x="2142" y="522"/>
                  <a:pt x="2142" y="522"/>
                </a:cubicBezTo>
                <a:cubicBezTo>
                  <a:pt x="2140" y="518"/>
                  <a:pt x="2140" y="518"/>
                  <a:pt x="2140" y="518"/>
                </a:cubicBezTo>
                <a:cubicBezTo>
                  <a:pt x="2137" y="513"/>
                  <a:pt x="2137" y="513"/>
                  <a:pt x="2137" y="513"/>
                </a:cubicBezTo>
                <a:cubicBezTo>
                  <a:pt x="2131" y="505"/>
                  <a:pt x="2131" y="505"/>
                  <a:pt x="2131" y="505"/>
                </a:cubicBezTo>
                <a:cubicBezTo>
                  <a:pt x="2123" y="494"/>
                  <a:pt x="2115" y="483"/>
                  <a:pt x="2108" y="473"/>
                </a:cubicBezTo>
                <a:cubicBezTo>
                  <a:pt x="2100" y="462"/>
                  <a:pt x="2091" y="451"/>
                  <a:pt x="2083" y="441"/>
                </a:cubicBezTo>
                <a:cubicBezTo>
                  <a:pt x="2079" y="436"/>
                  <a:pt x="2075" y="430"/>
                  <a:pt x="2071" y="425"/>
                </a:cubicBezTo>
                <a:cubicBezTo>
                  <a:pt x="2057" y="410"/>
                  <a:pt x="2057" y="410"/>
                  <a:pt x="2057" y="410"/>
                </a:cubicBezTo>
                <a:cubicBezTo>
                  <a:pt x="2044" y="395"/>
                  <a:pt x="2044" y="395"/>
                  <a:pt x="2044" y="395"/>
                </a:cubicBezTo>
                <a:cubicBezTo>
                  <a:pt x="2040" y="390"/>
                  <a:pt x="2036" y="385"/>
                  <a:pt x="2031" y="380"/>
                </a:cubicBezTo>
                <a:cubicBezTo>
                  <a:pt x="2022" y="371"/>
                  <a:pt x="2013" y="361"/>
                  <a:pt x="2004" y="351"/>
                </a:cubicBezTo>
                <a:cubicBezTo>
                  <a:pt x="1997" y="344"/>
                  <a:pt x="1997" y="344"/>
                  <a:pt x="1997" y="344"/>
                </a:cubicBezTo>
                <a:cubicBezTo>
                  <a:pt x="1990" y="337"/>
                  <a:pt x="1990" y="337"/>
                  <a:pt x="1990" y="337"/>
                </a:cubicBezTo>
                <a:cubicBezTo>
                  <a:pt x="1975" y="324"/>
                  <a:pt x="1975" y="324"/>
                  <a:pt x="1975" y="324"/>
                </a:cubicBezTo>
                <a:cubicBezTo>
                  <a:pt x="1956" y="305"/>
                  <a:pt x="1936" y="288"/>
                  <a:pt x="1916" y="271"/>
                </a:cubicBezTo>
                <a:cubicBezTo>
                  <a:pt x="1914" y="269"/>
                  <a:pt x="1911" y="267"/>
                  <a:pt x="1909" y="265"/>
                </a:cubicBezTo>
                <a:cubicBezTo>
                  <a:pt x="1901" y="259"/>
                  <a:pt x="1901" y="259"/>
                  <a:pt x="1901" y="259"/>
                </a:cubicBezTo>
                <a:cubicBezTo>
                  <a:pt x="1886" y="246"/>
                  <a:pt x="1886" y="246"/>
                  <a:pt x="1886" y="246"/>
                </a:cubicBezTo>
                <a:cubicBezTo>
                  <a:pt x="1870" y="234"/>
                  <a:pt x="1870" y="234"/>
                  <a:pt x="1870" y="234"/>
                </a:cubicBezTo>
                <a:cubicBezTo>
                  <a:pt x="1865" y="230"/>
                  <a:pt x="1859" y="227"/>
                  <a:pt x="1854" y="223"/>
                </a:cubicBezTo>
                <a:cubicBezTo>
                  <a:pt x="1844" y="215"/>
                  <a:pt x="1833" y="208"/>
                  <a:pt x="1822" y="200"/>
                </a:cubicBezTo>
                <a:cubicBezTo>
                  <a:pt x="1811" y="193"/>
                  <a:pt x="1800" y="186"/>
                  <a:pt x="1789" y="179"/>
                </a:cubicBezTo>
                <a:cubicBezTo>
                  <a:pt x="1784" y="176"/>
                  <a:pt x="1779" y="172"/>
                  <a:pt x="1773" y="169"/>
                </a:cubicBezTo>
                <a:cubicBezTo>
                  <a:pt x="1756" y="159"/>
                  <a:pt x="1756" y="159"/>
                  <a:pt x="1756" y="159"/>
                </a:cubicBezTo>
                <a:cubicBezTo>
                  <a:pt x="1745" y="153"/>
                  <a:pt x="1734" y="146"/>
                  <a:pt x="1723" y="140"/>
                </a:cubicBezTo>
                <a:cubicBezTo>
                  <a:pt x="1711" y="134"/>
                  <a:pt x="1700" y="128"/>
                  <a:pt x="1688" y="122"/>
                </a:cubicBezTo>
                <a:cubicBezTo>
                  <a:pt x="1680" y="118"/>
                  <a:pt x="1680" y="118"/>
                  <a:pt x="1680" y="118"/>
                </a:cubicBezTo>
                <a:cubicBezTo>
                  <a:pt x="1677" y="117"/>
                  <a:pt x="1674" y="115"/>
                  <a:pt x="1671" y="114"/>
                </a:cubicBezTo>
                <a:cubicBezTo>
                  <a:pt x="1665" y="111"/>
                  <a:pt x="1659" y="109"/>
                  <a:pt x="1654" y="106"/>
                </a:cubicBezTo>
                <a:cubicBezTo>
                  <a:pt x="1648" y="103"/>
                  <a:pt x="1642" y="101"/>
                  <a:pt x="1636" y="98"/>
                </a:cubicBezTo>
                <a:cubicBezTo>
                  <a:pt x="1627" y="94"/>
                  <a:pt x="1627" y="94"/>
                  <a:pt x="1627" y="94"/>
                </a:cubicBezTo>
                <a:cubicBezTo>
                  <a:pt x="1623" y="92"/>
                  <a:pt x="1623" y="92"/>
                  <a:pt x="1623" y="92"/>
                </a:cubicBezTo>
                <a:cubicBezTo>
                  <a:pt x="1619" y="90"/>
                  <a:pt x="1619" y="90"/>
                  <a:pt x="1619" y="90"/>
                </a:cubicBezTo>
                <a:cubicBezTo>
                  <a:pt x="1607" y="86"/>
                  <a:pt x="1595" y="81"/>
                  <a:pt x="1583" y="76"/>
                </a:cubicBezTo>
                <a:cubicBezTo>
                  <a:pt x="1574" y="73"/>
                  <a:pt x="1574" y="73"/>
                  <a:pt x="1574" y="73"/>
                </a:cubicBezTo>
                <a:cubicBezTo>
                  <a:pt x="1571" y="72"/>
                  <a:pt x="1569" y="71"/>
                  <a:pt x="1566" y="70"/>
                </a:cubicBezTo>
                <a:cubicBezTo>
                  <a:pt x="1560" y="68"/>
                  <a:pt x="1554" y="66"/>
                  <a:pt x="1548" y="64"/>
                </a:cubicBezTo>
                <a:cubicBezTo>
                  <a:pt x="1536" y="60"/>
                  <a:pt x="1524" y="55"/>
                  <a:pt x="1512" y="52"/>
                </a:cubicBezTo>
                <a:cubicBezTo>
                  <a:pt x="1500" y="48"/>
                  <a:pt x="1488" y="45"/>
                  <a:pt x="1476" y="41"/>
                </a:cubicBezTo>
                <a:cubicBezTo>
                  <a:pt x="1470" y="40"/>
                  <a:pt x="1464" y="38"/>
                  <a:pt x="1458" y="36"/>
                </a:cubicBezTo>
                <a:cubicBezTo>
                  <a:pt x="1452" y="35"/>
                  <a:pt x="1445" y="34"/>
                  <a:pt x="1439" y="32"/>
                </a:cubicBezTo>
                <a:cubicBezTo>
                  <a:pt x="1427" y="29"/>
                  <a:pt x="1415" y="27"/>
                  <a:pt x="1403" y="24"/>
                </a:cubicBezTo>
                <a:cubicBezTo>
                  <a:pt x="1391" y="22"/>
                  <a:pt x="1379" y="19"/>
                  <a:pt x="1367" y="17"/>
                </a:cubicBezTo>
                <a:cubicBezTo>
                  <a:pt x="1361" y="16"/>
                  <a:pt x="1355" y="15"/>
                  <a:pt x="1349" y="14"/>
                </a:cubicBezTo>
                <a:cubicBezTo>
                  <a:pt x="1343" y="13"/>
                  <a:pt x="1337" y="12"/>
                  <a:pt x="1330" y="12"/>
                </a:cubicBezTo>
                <a:cubicBezTo>
                  <a:pt x="1318" y="10"/>
                  <a:pt x="1306" y="8"/>
                  <a:pt x="1294" y="7"/>
                </a:cubicBezTo>
                <a:cubicBezTo>
                  <a:pt x="1291" y="7"/>
                  <a:pt x="1288" y="6"/>
                  <a:pt x="1285" y="6"/>
                </a:cubicBezTo>
                <a:cubicBezTo>
                  <a:pt x="1276" y="5"/>
                  <a:pt x="1276" y="5"/>
                  <a:pt x="1276" y="5"/>
                </a:cubicBezTo>
                <a:cubicBezTo>
                  <a:pt x="1270" y="5"/>
                  <a:pt x="1264" y="4"/>
                  <a:pt x="1258" y="4"/>
                </a:cubicBezTo>
                <a:cubicBezTo>
                  <a:pt x="1252" y="3"/>
                  <a:pt x="1246" y="3"/>
                  <a:pt x="1240" y="2"/>
                </a:cubicBezTo>
                <a:cubicBezTo>
                  <a:pt x="1231" y="2"/>
                  <a:pt x="1231" y="2"/>
                  <a:pt x="1231" y="2"/>
                </a:cubicBezTo>
                <a:cubicBezTo>
                  <a:pt x="1226" y="1"/>
                  <a:pt x="1226" y="1"/>
                  <a:pt x="1226" y="1"/>
                </a:cubicBezTo>
                <a:cubicBezTo>
                  <a:pt x="1222" y="1"/>
                  <a:pt x="1222" y="1"/>
                  <a:pt x="1222" y="1"/>
                </a:cubicBezTo>
                <a:cubicBezTo>
                  <a:pt x="1210" y="1"/>
                  <a:pt x="1198" y="1"/>
                  <a:pt x="1186" y="0"/>
                </a:cubicBezTo>
                <a:cubicBezTo>
                  <a:pt x="1180" y="0"/>
                  <a:pt x="1174" y="0"/>
                  <a:pt x="1168" y="0"/>
                </a:cubicBezTo>
                <a:cubicBezTo>
                  <a:pt x="1162" y="0"/>
                  <a:pt x="1156" y="0"/>
                  <a:pt x="1150" y="0"/>
                </a:cubicBezTo>
                <a:cubicBezTo>
                  <a:pt x="1139" y="0"/>
                  <a:pt x="1127" y="1"/>
                  <a:pt x="1115" y="1"/>
                </a:cubicBezTo>
                <a:cubicBezTo>
                  <a:pt x="1109" y="1"/>
                  <a:pt x="1103" y="2"/>
                  <a:pt x="1097" y="2"/>
                </a:cubicBezTo>
                <a:cubicBezTo>
                  <a:pt x="1092" y="2"/>
                  <a:pt x="1086" y="3"/>
                  <a:pt x="1080" y="3"/>
                </a:cubicBezTo>
                <a:cubicBezTo>
                  <a:pt x="1074" y="4"/>
                  <a:pt x="1068" y="4"/>
                  <a:pt x="1062" y="4"/>
                </a:cubicBezTo>
                <a:cubicBezTo>
                  <a:pt x="1059" y="5"/>
                  <a:pt x="1057" y="5"/>
                  <a:pt x="1054" y="5"/>
                </a:cubicBezTo>
                <a:cubicBezTo>
                  <a:pt x="1045" y="6"/>
                  <a:pt x="1045" y="6"/>
                  <a:pt x="1045" y="6"/>
                </a:cubicBezTo>
                <a:cubicBezTo>
                  <a:pt x="1033" y="8"/>
                  <a:pt x="1022" y="9"/>
                  <a:pt x="1010" y="10"/>
                </a:cubicBezTo>
                <a:cubicBezTo>
                  <a:pt x="999" y="11"/>
                  <a:pt x="988" y="14"/>
                  <a:pt x="976" y="15"/>
                </a:cubicBezTo>
                <a:cubicBezTo>
                  <a:pt x="965" y="17"/>
                  <a:pt x="954" y="19"/>
                  <a:pt x="943" y="21"/>
                </a:cubicBezTo>
                <a:cubicBezTo>
                  <a:pt x="931" y="24"/>
                  <a:pt x="920" y="26"/>
                  <a:pt x="909" y="28"/>
                </a:cubicBezTo>
                <a:cubicBezTo>
                  <a:pt x="904" y="29"/>
                  <a:pt x="898" y="31"/>
                  <a:pt x="893" y="32"/>
                </a:cubicBezTo>
                <a:cubicBezTo>
                  <a:pt x="887" y="33"/>
                  <a:pt x="882" y="35"/>
                  <a:pt x="876" y="36"/>
                </a:cubicBezTo>
                <a:cubicBezTo>
                  <a:pt x="866" y="39"/>
                  <a:pt x="855" y="42"/>
                  <a:pt x="844" y="45"/>
                </a:cubicBezTo>
                <a:cubicBezTo>
                  <a:pt x="833" y="48"/>
                  <a:pt x="823" y="51"/>
                  <a:pt x="812" y="54"/>
                </a:cubicBezTo>
                <a:cubicBezTo>
                  <a:pt x="791" y="60"/>
                  <a:pt x="771" y="68"/>
                  <a:pt x="750" y="76"/>
                </a:cubicBezTo>
                <a:cubicBezTo>
                  <a:pt x="740" y="79"/>
                  <a:pt x="730" y="84"/>
                  <a:pt x="720" y="88"/>
                </a:cubicBezTo>
                <a:cubicBezTo>
                  <a:pt x="710" y="92"/>
                  <a:pt x="701" y="96"/>
                  <a:pt x="691" y="100"/>
                </a:cubicBezTo>
                <a:cubicBezTo>
                  <a:pt x="681" y="104"/>
                  <a:pt x="672" y="109"/>
                  <a:pt x="662" y="113"/>
                </a:cubicBezTo>
                <a:cubicBezTo>
                  <a:pt x="653" y="118"/>
                  <a:pt x="643" y="122"/>
                  <a:pt x="634" y="127"/>
                </a:cubicBezTo>
                <a:cubicBezTo>
                  <a:pt x="615" y="137"/>
                  <a:pt x="597" y="146"/>
                  <a:pt x="579" y="157"/>
                </a:cubicBezTo>
                <a:cubicBezTo>
                  <a:pt x="509" y="198"/>
                  <a:pt x="445" y="244"/>
                  <a:pt x="389" y="294"/>
                </a:cubicBezTo>
                <a:cubicBezTo>
                  <a:pt x="333" y="343"/>
                  <a:pt x="285" y="395"/>
                  <a:pt x="244" y="447"/>
                </a:cubicBezTo>
                <a:cubicBezTo>
                  <a:pt x="203" y="499"/>
                  <a:pt x="169" y="551"/>
                  <a:pt x="141" y="601"/>
                </a:cubicBezTo>
                <a:cubicBezTo>
                  <a:pt x="126" y="626"/>
                  <a:pt x="115" y="651"/>
                  <a:pt x="103" y="675"/>
                </a:cubicBezTo>
                <a:cubicBezTo>
                  <a:pt x="92" y="699"/>
                  <a:pt x="82" y="722"/>
                  <a:pt x="73" y="744"/>
                </a:cubicBezTo>
                <a:cubicBezTo>
                  <a:pt x="38" y="833"/>
                  <a:pt x="21" y="906"/>
                  <a:pt x="12" y="957"/>
                </a:cubicBezTo>
                <a:cubicBezTo>
                  <a:pt x="7" y="982"/>
                  <a:pt x="5" y="1001"/>
                  <a:pt x="3" y="1014"/>
                </a:cubicBezTo>
                <a:cubicBezTo>
                  <a:pt x="1" y="1027"/>
                  <a:pt x="0" y="1034"/>
                  <a:pt x="0" y="1034"/>
                </a:cubicBezTo>
                <a:lnTo>
                  <a:pt x="153" y="1052"/>
                </a:lnTo>
                <a:close/>
              </a:path>
            </a:pathLst>
          </a:custGeom>
          <a:solidFill>
            <a:srgbClr val="44546A">
              <a:lumMod val="60000"/>
              <a:lumOff val="40000"/>
            </a:srgbClr>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0" name="TextBox 4"/>
          <p:cNvSpPr txBox="1"/>
          <p:nvPr/>
        </p:nvSpPr>
        <p:spPr>
          <a:xfrm>
            <a:off x="1922320" y="2994065"/>
            <a:ext cx="1503546" cy="346259"/>
          </a:xfrm>
          <a:prstGeom prst="rect">
            <a:avLst/>
          </a:prstGeom>
          <a:noFill/>
        </p:spPr>
        <p:txBody>
          <a:bodyPr wrap="squar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rPr>
              <a:t>文字标题</a:t>
            </a:r>
            <a:endParaRPr kumimoji="0" lang="id-ID" sz="1800" b="1" i="0" u="none" strike="noStrike" kern="0" cap="none" spc="0" normalizeH="0" baseline="0" noProof="0" dirty="0">
              <a:ln>
                <a:noFill/>
              </a:ln>
              <a:solidFill>
                <a:schemeClr val="tx1">
                  <a:lumMod val="65000"/>
                  <a:lumOff val="35000"/>
                </a:schemeClr>
              </a:solidFill>
              <a:effectLst/>
              <a:uLnTx/>
              <a:uFillTx/>
              <a:latin typeface="微软雅黑" panose="020B0503020204020204" pitchFamily="34" charset="-122"/>
              <a:ea typeface="微软雅黑" panose="020B0503020204020204" pitchFamily="34" charset="-122"/>
            </a:endParaRPr>
          </a:p>
        </p:txBody>
      </p:sp>
      <p:sp>
        <p:nvSpPr>
          <p:cNvPr id="31" name="Oval 5"/>
          <p:cNvSpPr/>
          <p:nvPr/>
        </p:nvSpPr>
        <p:spPr>
          <a:xfrm>
            <a:off x="847696" y="2346295"/>
            <a:ext cx="992876" cy="993010"/>
          </a:xfrm>
          <a:prstGeom prst="ellipse">
            <a:avLst/>
          </a:prstGeom>
          <a:solidFill>
            <a:srgbClr val="EE4823"/>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2" name="Oval 6"/>
          <p:cNvSpPr/>
          <p:nvPr/>
        </p:nvSpPr>
        <p:spPr>
          <a:xfrm>
            <a:off x="2161057" y="1059582"/>
            <a:ext cx="992876" cy="993010"/>
          </a:xfrm>
          <a:prstGeom prst="ellipse">
            <a:avLst/>
          </a:prstGeom>
          <a:solidFill>
            <a:srgbClr val="A45BB4"/>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3" name="Oval 7"/>
          <p:cNvSpPr/>
          <p:nvPr/>
        </p:nvSpPr>
        <p:spPr>
          <a:xfrm>
            <a:off x="2161057" y="3706591"/>
            <a:ext cx="992876" cy="993010"/>
          </a:xfrm>
          <a:prstGeom prst="ellipse">
            <a:avLst/>
          </a:prstGeom>
          <a:solidFill>
            <a:srgbClr val="029874"/>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34" name="Oval 8"/>
          <p:cNvSpPr/>
          <p:nvPr/>
        </p:nvSpPr>
        <p:spPr>
          <a:xfrm>
            <a:off x="3507116" y="2346295"/>
            <a:ext cx="992876" cy="993010"/>
          </a:xfrm>
          <a:prstGeom prst="ellipse">
            <a:avLst/>
          </a:prstGeom>
          <a:solidFill>
            <a:srgbClr val="EFA730"/>
          </a:solidFill>
          <a:ln w="12700" cap="flat" cmpd="sng" algn="ctr">
            <a:noFill/>
            <a:prstDash val="solid"/>
            <a:miter lim="800000"/>
          </a:ln>
          <a:effectLst/>
        </p:spPr>
        <p:txBody>
          <a:bodyPr lIns="68589" tIns="34295" rIns="68589" bIns="34295"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grpSp>
        <p:nvGrpSpPr>
          <p:cNvPr id="35" name="Group 9"/>
          <p:cNvGrpSpPr/>
          <p:nvPr/>
        </p:nvGrpSpPr>
        <p:grpSpPr>
          <a:xfrm>
            <a:off x="2317502" y="2357742"/>
            <a:ext cx="623582" cy="568377"/>
            <a:chOff x="2481918" y="3140596"/>
            <a:chExt cx="831298" cy="757602"/>
          </a:xfrm>
        </p:grpSpPr>
        <p:sp>
          <p:nvSpPr>
            <p:cNvPr id="36" name="Rectangle 12"/>
            <p:cNvSpPr>
              <a:spLocks noChangeArrowheads="1"/>
            </p:cNvSpPr>
            <p:nvPr/>
          </p:nvSpPr>
          <p:spPr bwMode="auto">
            <a:xfrm>
              <a:off x="2533014" y="3741961"/>
              <a:ext cx="156237" cy="156237"/>
            </a:xfrm>
            <a:prstGeom prst="rect">
              <a:avLst/>
            </a:prstGeom>
            <a:solidFill>
              <a:srgbClr val="EE482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7" name="Rectangle 13"/>
            <p:cNvSpPr>
              <a:spLocks noChangeArrowheads="1"/>
            </p:cNvSpPr>
            <p:nvPr/>
          </p:nvSpPr>
          <p:spPr bwMode="auto">
            <a:xfrm>
              <a:off x="2741330" y="3636820"/>
              <a:ext cx="156237" cy="261377"/>
            </a:xfrm>
            <a:prstGeom prst="rect">
              <a:avLst/>
            </a:prstGeom>
            <a:solidFill>
              <a:srgbClr val="80C24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8" name="Rectangle 14"/>
            <p:cNvSpPr>
              <a:spLocks noChangeArrowheads="1"/>
            </p:cNvSpPr>
            <p:nvPr/>
          </p:nvSpPr>
          <p:spPr bwMode="auto">
            <a:xfrm>
              <a:off x="2949646" y="3532662"/>
              <a:ext cx="156237" cy="365535"/>
            </a:xfrm>
            <a:prstGeom prst="rect">
              <a:avLst/>
            </a:prstGeom>
            <a:solidFill>
              <a:srgbClr val="EFA7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9" name="Rectangle 15"/>
            <p:cNvSpPr>
              <a:spLocks noChangeArrowheads="1"/>
            </p:cNvSpPr>
            <p:nvPr/>
          </p:nvSpPr>
          <p:spPr bwMode="auto">
            <a:xfrm>
              <a:off x="3157962" y="3428504"/>
              <a:ext cx="155254" cy="469693"/>
            </a:xfrm>
            <a:prstGeom prst="rect">
              <a:avLst/>
            </a:prstGeom>
            <a:solidFill>
              <a:srgbClr val="A6D6C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40" name="Freeform 16"/>
            <p:cNvSpPr/>
            <p:nvPr/>
          </p:nvSpPr>
          <p:spPr bwMode="auto">
            <a:xfrm>
              <a:off x="2481918" y="3140596"/>
              <a:ext cx="831298" cy="496224"/>
            </a:xfrm>
            <a:custGeom>
              <a:avLst/>
              <a:gdLst>
                <a:gd name="T0" fmla="*/ 727 w 846"/>
                <a:gd name="T1" fmla="*/ 120 h 505"/>
                <a:gd name="T2" fmla="*/ 569 w 846"/>
                <a:gd name="T3" fmla="*/ 120 h 505"/>
                <a:gd name="T4" fmla="*/ 370 w 846"/>
                <a:gd name="T5" fmla="*/ 266 h 505"/>
                <a:gd name="T6" fmla="*/ 264 w 846"/>
                <a:gd name="T7" fmla="*/ 213 h 505"/>
                <a:gd name="T8" fmla="*/ 0 w 846"/>
                <a:gd name="T9" fmla="*/ 439 h 505"/>
                <a:gd name="T10" fmla="*/ 0 w 846"/>
                <a:gd name="T11" fmla="*/ 505 h 505"/>
                <a:gd name="T12" fmla="*/ 264 w 846"/>
                <a:gd name="T13" fmla="*/ 279 h 505"/>
                <a:gd name="T14" fmla="*/ 370 w 846"/>
                <a:gd name="T15" fmla="*/ 333 h 505"/>
                <a:gd name="T16" fmla="*/ 595 w 846"/>
                <a:gd name="T17" fmla="*/ 173 h 505"/>
                <a:gd name="T18" fmla="*/ 754 w 846"/>
                <a:gd name="T19" fmla="*/ 173 h 505"/>
                <a:gd name="T20" fmla="*/ 846 w 846"/>
                <a:gd name="T21" fmla="*/ 80 h 505"/>
                <a:gd name="T22" fmla="*/ 846 w 846"/>
                <a:gd name="T23" fmla="*/ 0 h 505"/>
                <a:gd name="T24" fmla="*/ 727 w 846"/>
                <a:gd name="T25" fmla="*/ 1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6" h="505">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solidFill>
              <a:srgbClr val="3F3F3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sp>
        <p:nvSpPr>
          <p:cNvPr id="41" name="TextBox 25"/>
          <p:cNvSpPr txBox="1"/>
          <p:nvPr/>
        </p:nvSpPr>
        <p:spPr>
          <a:xfrm>
            <a:off x="1112224" y="2867511"/>
            <a:ext cx="394999" cy="223148"/>
          </a:xfrm>
          <a:prstGeom prst="rect">
            <a:avLst/>
          </a:prstGeom>
          <a:noFill/>
        </p:spPr>
        <p:txBody>
          <a:bodyPr wrap="none" lIns="68589" tIns="34295" rIns="68589" bIns="34295" rtlCol="0">
            <a:spAutoFit/>
          </a:bodyPr>
          <a:lstStyle>
            <a:defPPr>
              <a:defRPr lang="zh-CN"/>
            </a:defPPr>
            <a:lvl1pPr marR="0" lvl="0" indent="0" algn="ctr" defTabSz="-635" fontAlgn="auto">
              <a:lnSpc>
                <a:spcPct val="100000"/>
              </a:lnSpc>
              <a:spcBef>
                <a:spcPts val="0"/>
              </a:spcBef>
              <a:spcAft>
                <a:spcPts val="0"/>
              </a:spcAft>
              <a:buClrTx/>
              <a:buSzTx/>
              <a:buFontTx/>
              <a:buNone/>
              <a:defRPr kumimoji="0" sz="1000" b="1" i="0" u="none" strike="noStrike" kern="0" cap="none" spc="0" normalizeH="0" baseline="0">
                <a:ln>
                  <a:noFill/>
                </a:ln>
                <a:solidFill>
                  <a:sysClr val="window" lastClr="FFFFFF"/>
                </a:solidFill>
                <a:effectLst/>
                <a:uLnTx/>
                <a:uFillTx/>
                <a:latin typeface="微软雅黑" panose="020B0503020204020204" pitchFamily="34" charset="-122"/>
                <a:ea typeface="微软雅黑" panose="020B0503020204020204" pitchFamily="34" charset="-122"/>
              </a:defRPr>
            </a:lvl1pPr>
          </a:lstStyle>
          <a:p>
            <a:r>
              <a:rPr lang="zh-CN" altLang="en-US" dirty="0" smtClean="0"/>
              <a:t>文字</a:t>
            </a:r>
            <a:endParaRPr lang="id-ID" dirty="0"/>
          </a:p>
        </p:txBody>
      </p:sp>
      <p:sp>
        <p:nvSpPr>
          <p:cNvPr id="42" name="TextBox 26"/>
          <p:cNvSpPr txBox="1"/>
          <p:nvPr/>
        </p:nvSpPr>
        <p:spPr>
          <a:xfrm>
            <a:off x="2459996" y="1626391"/>
            <a:ext cx="394998" cy="223148"/>
          </a:xfrm>
          <a:prstGeom prst="rect">
            <a:avLst/>
          </a:prstGeom>
          <a:noFill/>
        </p:spPr>
        <p:txBody>
          <a:bodyPr wrap="none" lIns="68589" tIns="34295" rIns="68589" bIns="34295"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0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文字</a:t>
            </a:r>
            <a:endParaRPr kumimoji="0" lang="id-ID" sz="10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43" name="TextBox 27"/>
          <p:cNvSpPr txBox="1"/>
          <p:nvPr/>
        </p:nvSpPr>
        <p:spPr>
          <a:xfrm>
            <a:off x="2459997" y="4237209"/>
            <a:ext cx="394999" cy="223148"/>
          </a:xfrm>
          <a:prstGeom prst="rect">
            <a:avLst/>
          </a:prstGeom>
          <a:noFill/>
        </p:spPr>
        <p:txBody>
          <a:bodyPr wrap="none" lIns="68589" tIns="34295" rIns="68589" bIns="34295" rtlCol="0">
            <a:spAutoFit/>
          </a:bodyPr>
          <a:lstStyle>
            <a:defPPr>
              <a:defRPr lang="zh-CN"/>
            </a:defPPr>
            <a:lvl1pPr marR="0" lvl="0" indent="0" algn="ctr" defTabSz="-635" fontAlgn="auto">
              <a:lnSpc>
                <a:spcPct val="100000"/>
              </a:lnSpc>
              <a:spcBef>
                <a:spcPts val="0"/>
              </a:spcBef>
              <a:spcAft>
                <a:spcPts val="0"/>
              </a:spcAft>
              <a:buClrTx/>
              <a:buSzTx/>
              <a:buFontTx/>
              <a:buNone/>
              <a:defRPr kumimoji="0" sz="1000" b="1" i="0" u="none" strike="noStrike" kern="0" cap="none" spc="0" normalizeH="0" baseline="0">
                <a:ln>
                  <a:noFill/>
                </a:ln>
                <a:solidFill>
                  <a:sysClr val="window" lastClr="FFFFFF"/>
                </a:solidFill>
                <a:effectLst/>
                <a:uLnTx/>
                <a:uFillTx/>
                <a:latin typeface="微软雅黑" panose="020B0503020204020204" pitchFamily="34" charset="-122"/>
                <a:ea typeface="微软雅黑" panose="020B0503020204020204" pitchFamily="34" charset="-122"/>
              </a:defRPr>
            </a:lvl1pPr>
          </a:lstStyle>
          <a:p>
            <a:r>
              <a:rPr lang="zh-CN" altLang="en-US" dirty="0" smtClean="0"/>
              <a:t>文字</a:t>
            </a:r>
            <a:endParaRPr lang="id-ID" dirty="0"/>
          </a:p>
        </p:txBody>
      </p:sp>
      <p:sp>
        <p:nvSpPr>
          <p:cNvPr id="44" name="TextBox 28"/>
          <p:cNvSpPr txBox="1"/>
          <p:nvPr/>
        </p:nvSpPr>
        <p:spPr>
          <a:xfrm>
            <a:off x="3814078" y="2915908"/>
            <a:ext cx="394998" cy="223148"/>
          </a:xfrm>
          <a:prstGeom prst="rect">
            <a:avLst/>
          </a:prstGeom>
          <a:noFill/>
        </p:spPr>
        <p:txBody>
          <a:bodyPr wrap="none" lIns="68589" tIns="34295" rIns="68589" bIns="34295" rtlCol="0">
            <a:spAutoFit/>
          </a:bodyPr>
          <a:lstStyle>
            <a:defPPr>
              <a:defRPr lang="zh-CN"/>
            </a:defPPr>
            <a:lvl1pPr marR="0" lvl="0" indent="0" algn="ctr" defTabSz="-635" fontAlgn="auto">
              <a:lnSpc>
                <a:spcPct val="100000"/>
              </a:lnSpc>
              <a:spcBef>
                <a:spcPts val="0"/>
              </a:spcBef>
              <a:spcAft>
                <a:spcPts val="0"/>
              </a:spcAft>
              <a:buClrTx/>
              <a:buSzTx/>
              <a:buFontTx/>
              <a:buNone/>
              <a:defRPr kumimoji="0" sz="1000" b="1" i="0" u="none" strike="noStrike" kern="0" cap="none" spc="0" normalizeH="0" baseline="0">
                <a:ln>
                  <a:noFill/>
                </a:ln>
                <a:solidFill>
                  <a:sysClr val="window" lastClr="FFFFFF"/>
                </a:solidFill>
                <a:effectLst/>
                <a:uLnTx/>
                <a:uFillTx/>
                <a:latin typeface="微软雅黑" panose="020B0503020204020204" pitchFamily="34" charset="-122"/>
                <a:ea typeface="微软雅黑" panose="020B0503020204020204" pitchFamily="34" charset="-122"/>
              </a:defRPr>
            </a:lvl1pPr>
          </a:lstStyle>
          <a:p>
            <a:r>
              <a:rPr lang="zh-CN" altLang="en-US" dirty="0"/>
              <a:t>文字</a:t>
            </a:r>
            <a:endParaRPr lang="id-ID" altLang="zh-CN" dirty="0"/>
          </a:p>
        </p:txBody>
      </p:sp>
      <p:grpSp>
        <p:nvGrpSpPr>
          <p:cNvPr id="45" name="Group 29"/>
          <p:cNvGrpSpPr/>
          <p:nvPr/>
        </p:nvGrpSpPr>
        <p:grpSpPr>
          <a:xfrm>
            <a:off x="2513077" y="1262640"/>
            <a:ext cx="320454" cy="302356"/>
            <a:chOff x="3498850" y="1541463"/>
            <a:chExt cx="504825" cy="476250"/>
          </a:xfrm>
          <a:solidFill>
            <a:sysClr val="window" lastClr="FFFFFF"/>
          </a:solidFill>
        </p:grpSpPr>
        <p:sp>
          <p:nvSpPr>
            <p:cNvPr id="46" name="Oval 5"/>
            <p:cNvSpPr>
              <a:spLocks noChangeArrowheads="1"/>
            </p:cNvSpPr>
            <p:nvPr/>
          </p:nvSpPr>
          <p:spPr bwMode="auto">
            <a:xfrm>
              <a:off x="3743325" y="1801813"/>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47" name="Freeform 6"/>
            <p:cNvSpPr>
              <a:spLocks noEditPoints="1"/>
            </p:cNvSpPr>
            <p:nvPr/>
          </p:nvSpPr>
          <p:spPr bwMode="auto">
            <a:xfrm>
              <a:off x="3498850" y="1541463"/>
              <a:ext cx="504825"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grpSp>
        <p:nvGrpSpPr>
          <p:cNvPr id="48" name="Group 32"/>
          <p:cNvGrpSpPr/>
          <p:nvPr/>
        </p:nvGrpSpPr>
        <p:grpSpPr>
          <a:xfrm>
            <a:off x="1171709" y="2544548"/>
            <a:ext cx="300070" cy="299120"/>
            <a:chOff x="2437300" y="1144829"/>
            <a:chExt cx="400024" cy="398703"/>
          </a:xfrm>
          <a:solidFill>
            <a:sysClr val="window" lastClr="FFFFFF"/>
          </a:solidFill>
        </p:grpSpPr>
        <p:sp>
          <p:nvSpPr>
            <p:cNvPr id="49" name="Freeform 129"/>
            <p:cNvSpPr>
              <a:spLocks noEditPoints="1"/>
            </p:cNvSpPr>
            <p:nvPr/>
          </p:nvSpPr>
          <p:spPr bwMode="auto">
            <a:xfrm>
              <a:off x="2437300" y="1144829"/>
              <a:ext cx="400024" cy="398703"/>
            </a:xfrm>
            <a:custGeom>
              <a:avLst/>
              <a:gdLst>
                <a:gd name="T0" fmla="*/ 88 w 128"/>
                <a:gd name="T1" fmla="*/ 0 h 128"/>
                <a:gd name="T2" fmla="*/ 48 w 128"/>
                <a:gd name="T3" fmla="*/ 40 h 128"/>
                <a:gd name="T4" fmla="*/ 51 w 128"/>
                <a:gd name="T5" fmla="*/ 55 h 128"/>
                <a:gd name="T6" fmla="*/ 2 w 128"/>
                <a:gd name="T7" fmla="*/ 103 h 128"/>
                <a:gd name="T8" fmla="*/ 0 w 128"/>
                <a:gd name="T9" fmla="*/ 108 h 128"/>
                <a:gd name="T10" fmla="*/ 0 w 128"/>
                <a:gd name="T11" fmla="*/ 120 h 128"/>
                <a:gd name="T12" fmla="*/ 8 w 128"/>
                <a:gd name="T13" fmla="*/ 128 h 128"/>
                <a:gd name="T14" fmla="*/ 20 w 128"/>
                <a:gd name="T15" fmla="*/ 128 h 128"/>
                <a:gd name="T16" fmla="*/ 25 w 128"/>
                <a:gd name="T17" fmla="*/ 126 h 128"/>
                <a:gd name="T18" fmla="*/ 31 w 128"/>
                <a:gd name="T19" fmla="*/ 120 h 128"/>
                <a:gd name="T20" fmla="*/ 40 w 128"/>
                <a:gd name="T21" fmla="*/ 120 h 128"/>
                <a:gd name="T22" fmla="*/ 48 w 128"/>
                <a:gd name="T23" fmla="*/ 112 h 128"/>
                <a:gd name="T24" fmla="*/ 48 w 128"/>
                <a:gd name="T25" fmla="*/ 104 h 128"/>
                <a:gd name="T26" fmla="*/ 56 w 128"/>
                <a:gd name="T27" fmla="*/ 104 h 128"/>
                <a:gd name="T28" fmla="*/ 64 w 128"/>
                <a:gd name="T29" fmla="*/ 96 h 128"/>
                <a:gd name="T30" fmla="*/ 64 w 128"/>
                <a:gd name="T31" fmla="*/ 87 h 128"/>
                <a:gd name="T32" fmla="*/ 73 w 128"/>
                <a:gd name="T33" fmla="*/ 77 h 128"/>
                <a:gd name="T34" fmla="*/ 88 w 128"/>
                <a:gd name="T35" fmla="*/ 80 h 128"/>
                <a:gd name="T36" fmla="*/ 128 w 128"/>
                <a:gd name="T37" fmla="*/ 40 h 128"/>
                <a:gd name="T38" fmla="*/ 88 w 128"/>
                <a:gd name="T39" fmla="*/ 0 h 128"/>
                <a:gd name="T40" fmla="*/ 88 w 128"/>
                <a:gd name="T41" fmla="*/ 72 h 128"/>
                <a:gd name="T42" fmla="*/ 72 w 128"/>
                <a:gd name="T43" fmla="*/ 67 h 128"/>
                <a:gd name="T44" fmla="*/ 70 w 128"/>
                <a:gd name="T45" fmla="*/ 69 h 128"/>
                <a:gd name="T46" fmla="*/ 66 w 128"/>
                <a:gd name="T47" fmla="*/ 73 h 128"/>
                <a:gd name="T48" fmla="*/ 58 w 128"/>
                <a:gd name="T49" fmla="*/ 81 h 128"/>
                <a:gd name="T50" fmla="*/ 56 w 128"/>
                <a:gd name="T51" fmla="*/ 87 h 128"/>
                <a:gd name="T52" fmla="*/ 56 w 128"/>
                <a:gd name="T53" fmla="*/ 96 h 128"/>
                <a:gd name="T54" fmla="*/ 48 w 128"/>
                <a:gd name="T55" fmla="*/ 96 h 128"/>
                <a:gd name="T56" fmla="*/ 40 w 128"/>
                <a:gd name="T57" fmla="*/ 104 h 128"/>
                <a:gd name="T58" fmla="*/ 40 w 128"/>
                <a:gd name="T59" fmla="*/ 112 h 128"/>
                <a:gd name="T60" fmla="*/ 31 w 128"/>
                <a:gd name="T61" fmla="*/ 112 h 128"/>
                <a:gd name="T62" fmla="*/ 25 w 128"/>
                <a:gd name="T63" fmla="*/ 114 h 128"/>
                <a:gd name="T64" fmla="*/ 19 w 128"/>
                <a:gd name="T65" fmla="*/ 120 h 128"/>
                <a:gd name="T66" fmla="*/ 8 w 128"/>
                <a:gd name="T67" fmla="*/ 120 h 128"/>
                <a:gd name="T68" fmla="*/ 8 w 128"/>
                <a:gd name="T69" fmla="*/ 109 h 128"/>
                <a:gd name="T70" fmla="*/ 55 w 128"/>
                <a:gd name="T71" fmla="*/ 62 h 128"/>
                <a:gd name="T72" fmla="*/ 55 w 128"/>
                <a:gd name="T73" fmla="*/ 62 h 128"/>
                <a:gd name="T74" fmla="*/ 61 w 128"/>
                <a:gd name="T75" fmla="*/ 56 h 128"/>
                <a:gd name="T76" fmla="*/ 56 w 128"/>
                <a:gd name="T77" fmla="*/ 40 h 128"/>
                <a:gd name="T78" fmla="*/ 88 w 128"/>
                <a:gd name="T79" fmla="*/ 8 h 128"/>
                <a:gd name="T80" fmla="*/ 120 w 128"/>
                <a:gd name="T81" fmla="*/ 40 h 128"/>
                <a:gd name="T82" fmla="*/ 88 w 128"/>
                <a:gd name="T8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50" name="Freeform 130"/>
            <p:cNvSpPr>
              <a:spLocks noEditPoints="1"/>
            </p:cNvSpPr>
            <p:nvPr/>
          </p:nvSpPr>
          <p:spPr bwMode="auto">
            <a:xfrm>
              <a:off x="2686820" y="1193678"/>
              <a:ext cx="100336" cy="100336"/>
            </a:xfrm>
            <a:custGeom>
              <a:avLst/>
              <a:gdLst>
                <a:gd name="T0" fmla="*/ 31 w 32"/>
                <a:gd name="T1" fmla="*/ 17 h 32"/>
                <a:gd name="T2" fmla="*/ 15 w 32"/>
                <a:gd name="T3" fmla="*/ 1 h 32"/>
                <a:gd name="T4" fmla="*/ 12 w 32"/>
                <a:gd name="T5" fmla="*/ 0 h 32"/>
                <a:gd name="T6" fmla="*/ 0 w 32"/>
                <a:gd name="T7" fmla="*/ 12 h 32"/>
                <a:gd name="T8" fmla="*/ 0 w 32"/>
                <a:gd name="T9" fmla="*/ 13 h 32"/>
                <a:gd name="T10" fmla="*/ 1 w 32"/>
                <a:gd name="T11" fmla="*/ 15 h 32"/>
                <a:gd name="T12" fmla="*/ 17 w 32"/>
                <a:gd name="T13" fmla="*/ 31 h 32"/>
                <a:gd name="T14" fmla="*/ 20 w 32"/>
                <a:gd name="T15" fmla="*/ 32 h 32"/>
                <a:gd name="T16" fmla="*/ 32 w 32"/>
                <a:gd name="T17" fmla="*/ 20 h 32"/>
                <a:gd name="T18" fmla="*/ 32 w 32"/>
                <a:gd name="T19" fmla="*/ 19 h 32"/>
                <a:gd name="T20" fmla="*/ 31 w 32"/>
                <a:gd name="T21" fmla="*/ 17 h 32"/>
                <a:gd name="T22" fmla="*/ 19 w 32"/>
                <a:gd name="T23" fmla="*/ 28 h 32"/>
                <a:gd name="T24" fmla="*/ 4 w 32"/>
                <a:gd name="T25" fmla="*/ 13 h 32"/>
                <a:gd name="T26" fmla="*/ 13 w 32"/>
                <a:gd name="T27" fmla="*/ 4 h 32"/>
                <a:gd name="T28" fmla="*/ 28 w 32"/>
                <a:gd name="T29" fmla="*/ 19 h 32"/>
                <a:gd name="T30" fmla="*/ 19 w 32"/>
                <a:gd name="T3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32">
                  <a:moveTo>
                    <a:pt x="31" y="17"/>
                  </a:moveTo>
                  <a:cubicBezTo>
                    <a:pt x="27" y="11"/>
                    <a:pt x="21" y="5"/>
                    <a:pt x="15" y="1"/>
                  </a:cubicBezTo>
                  <a:cubicBezTo>
                    <a:pt x="14" y="0"/>
                    <a:pt x="13" y="0"/>
                    <a:pt x="12" y="0"/>
                  </a:cubicBezTo>
                  <a:cubicBezTo>
                    <a:pt x="6" y="2"/>
                    <a:pt x="2" y="6"/>
                    <a:pt x="0" y="12"/>
                  </a:cubicBezTo>
                  <a:cubicBezTo>
                    <a:pt x="0" y="12"/>
                    <a:pt x="0" y="12"/>
                    <a:pt x="0" y="13"/>
                  </a:cubicBezTo>
                  <a:cubicBezTo>
                    <a:pt x="0" y="14"/>
                    <a:pt x="0" y="14"/>
                    <a:pt x="1" y="15"/>
                  </a:cubicBezTo>
                  <a:cubicBezTo>
                    <a:pt x="5" y="21"/>
                    <a:pt x="11" y="27"/>
                    <a:pt x="17" y="31"/>
                  </a:cubicBezTo>
                  <a:cubicBezTo>
                    <a:pt x="18" y="32"/>
                    <a:pt x="19" y="32"/>
                    <a:pt x="20" y="32"/>
                  </a:cubicBezTo>
                  <a:cubicBezTo>
                    <a:pt x="26" y="30"/>
                    <a:pt x="30" y="26"/>
                    <a:pt x="32" y="20"/>
                  </a:cubicBezTo>
                  <a:cubicBezTo>
                    <a:pt x="32" y="20"/>
                    <a:pt x="32" y="20"/>
                    <a:pt x="32" y="19"/>
                  </a:cubicBezTo>
                  <a:cubicBezTo>
                    <a:pt x="32" y="18"/>
                    <a:pt x="32" y="18"/>
                    <a:pt x="31" y="17"/>
                  </a:cubicBezTo>
                  <a:close/>
                  <a:moveTo>
                    <a:pt x="19" y="28"/>
                  </a:moveTo>
                  <a:cubicBezTo>
                    <a:pt x="13" y="24"/>
                    <a:pt x="8" y="19"/>
                    <a:pt x="4" y="13"/>
                  </a:cubicBezTo>
                  <a:cubicBezTo>
                    <a:pt x="6" y="8"/>
                    <a:pt x="8" y="6"/>
                    <a:pt x="13" y="4"/>
                  </a:cubicBezTo>
                  <a:cubicBezTo>
                    <a:pt x="19" y="8"/>
                    <a:pt x="24" y="13"/>
                    <a:pt x="28" y="19"/>
                  </a:cubicBezTo>
                  <a:cubicBezTo>
                    <a:pt x="26" y="24"/>
                    <a:pt x="24" y="26"/>
                    <a:pt x="1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sp>
        <p:nvSpPr>
          <p:cNvPr id="51" name="Freeform 60"/>
          <p:cNvSpPr>
            <a:spLocks noEditPoints="1"/>
          </p:cNvSpPr>
          <p:nvPr/>
        </p:nvSpPr>
        <p:spPr bwMode="auto">
          <a:xfrm>
            <a:off x="3844931" y="2595051"/>
            <a:ext cx="300070" cy="300111"/>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ysClr val="window" lastClr="FFFFFF"/>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nvGrpSpPr>
          <p:cNvPr id="52" name="Group 36"/>
          <p:cNvGrpSpPr/>
          <p:nvPr/>
        </p:nvGrpSpPr>
        <p:grpSpPr>
          <a:xfrm>
            <a:off x="2507459" y="3977867"/>
            <a:ext cx="300070" cy="261483"/>
            <a:chOff x="837205" y="5167510"/>
            <a:chExt cx="400024" cy="348536"/>
          </a:xfrm>
          <a:solidFill>
            <a:sysClr val="window" lastClr="FFFFFF"/>
          </a:solidFill>
        </p:grpSpPr>
        <p:sp>
          <p:nvSpPr>
            <p:cNvPr id="53" name="Freeform 44"/>
            <p:cNvSpPr>
              <a:spLocks noEditPoints="1"/>
            </p:cNvSpPr>
            <p:nvPr/>
          </p:nvSpPr>
          <p:spPr bwMode="auto">
            <a:xfrm>
              <a:off x="837205" y="5167510"/>
              <a:ext cx="400024" cy="286486"/>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54" name="Freeform 45"/>
            <p:cNvSpPr/>
            <p:nvPr/>
          </p:nvSpPr>
          <p:spPr bwMode="auto">
            <a:xfrm>
              <a:off x="1200263" y="5291610"/>
              <a:ext cx="23764" cy="13730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55" name="Oval 46"/>
            <p:cNvSpPr>
              <a:spLocks noChangeArrowheads="1"/>
            </p:cNvSpPr>
            <p:nvPr/>
          </p:nvSpPr>
          <p:spPr bwMode="auto">
            <a:xfrm>
              <a:off x="1187061" y="5442114"/>
              <a:ext cx="50168" cy="7393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grpSp>
        <p:nvGrpSpPr>
          <p:cNvPr id="56" name="组合 55"/>
          <p:cNvGrpSpPr/>
          <p:nvPr/>
        </p:nvGrpSpPr>
        <p:grpSpPr>
          <a:xfrm>
            <a:off x="4860032" y="1512912"/>
            <a:ext cx="2808312" cy="2819027"/>
            <a:chOff x="496589" y="1275606"/>
            <a:chExt cx="2808312" cy="2819027"/>
          </a:xfrm>
        </p:grpSpPr>
        <p:sp>
          <p:nvSpPr>
            <p:cNvPr id="57" name="Oval 92"/>
            <p:cNvSpPr>
              <a:spLocks noChangeAspect="1"/>
            </p:cNvSpPr>
            <p:nvPr/>
          </p:nvSpPr>
          <p:spPr>
            <a:xfrm>
              <a:off x="573339" y="1275606"/>
              <a:ext cx="185424" cy="180114"/>
            </a:xfrm>
            <a:prstGeom prst="ellipse">
              <a:avLst/>
            </a:prstGeom>
            <a:solidFill>
              <a:srgbClr val="A45BB4"/>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58" name="Oval 98"/>
            <p:cNvSpPr>
              <a:spLocks noChangeAspect="1"/>
            </p:cNvSpPr>
            <p:nvPr/>
          </p:nvSpPr>
          <p:spPr>
            <a:xfrm>
              <a:off x="597376" y="2018027"/>
              <a:ext cx="185424" cy="180114"/>
            </a:xfrm>
            <a:prstGeom prst="ellipse">
              <a:avLst/>
            </a:prstGeom>
            <a:solidFill>
              <a:srgbClr val="F36C00"/>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59" name="Oval 104"/>
            <p:cNvSpPr>
              <a:spLocks noChangeAspect="1"/>
            </p:cNvSpPr>
            <p:nvPr/>
          </p:nvSpPr>
          <p:spPr>
            <a:xfrm>
              <a:off x="597376" y="2760445"/>
              <a:ext cx="185424" cy="180114"/>
            </a:xfrm>
            <a:prstGeom prst="ellipse">
              <a:avLst/>
            </a:prstGeom>
            <a:solidFill>
              <a:srgbClr val="029874"/>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60" name="Oval 110"/>
            <p:cNvSpPr>
              <a:spLocks noChangeAspect="1"/>
            </p:cNvSpPr>
            <p:nvPr/>
          </p:nvSpPr>
          <p:spPr>
            <a:xfrm>
              <a:off x="597376" y="3502865"/>
              <a:ext cx="185424" cy="180114"/>
            </a:xfrm>
            <a:prstGeom prst="ellipse">
              <a:avLst/>
            </a:prstGeom>
            <a:solidFill>
              <a:srgbClr val="FFC000"/>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61" name="矩形 60"/>
            <p:cNvSpPr/>
            <p:nvPr/>
          </p:nvSpPr>
          <p:spPr>
            <a:xfrm>
              <a:off x="496589" y="1471437"/>
              <a:ext cx="2808312" cy="375296"/>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62" name="Content Placeholder 2"/>
            <p:cNvSpPr txBox="1"/>
            <p:nvPr/>
          </p:nvSpPr>
          <p:spPr>
            <a:xfrm>
              <a:off x="775504" y="12937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3" name="矩形 62"/>
            <p:cNvSpPr/>
            <p:nvPr/>
          </p:nvSpPr>
          <p:spPr>
            <a:xfrm>
              <a:off x="496589" y="2233437"/>
              <a:ext cx="2808312" cy="375296"/>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64" name="Content Placeholder 2"/>
            <p:cNvSpPr txBox="1"/>
            <p:nvPr/>
          </p:nvSpPr>
          <p:spPr>
            <a:xfrm>
              <a:off x="775504" y="20557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矩形 64"/>
            <p:cNvSpPr/>
            <p:nvPr/>
          </p:nvSpPr>
          <p:spPr>
            <a:xfrm>
              <a:off x="496589" y="3001787"/>
              <a:ext cx="2808312" cy="375296"/>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66" name="Content Placeholder 2"/>
            <p:cNvSpPr txBox="1"/>
            <p:nvPr/>
          </p:nvSpPr>
          <p:spPr>
            <a:xfrm>
              <a:off x="775504" y="282411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矩形 66"/>
            <p:cNvSpPr/>
            <p:nvPr/>
          </p:nvSpPr>
          <p:spPr>
            <a:xfrm>
              <a:off x="496589" y="3719337"/>
              <a:ext cx="2808312" cy="375296"/>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68" name="Content Placeholder 2"/>
            <p:cNvSpPr txBox="1"/>
            <p:nvPr/>
          </p:nvSpPr>
          <p:spPr>
            <a:xfrm>
              <a:off x="775504" y="35416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8194" name="Picture 2" descr="E:\0000000我图PPT\00001PNG素材\儿童卡通\fg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142286" y="1447581"/>
            <a:ext cx="2254250" cy="35933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p:cTn id="12" dur="500" fill="hold"/>
                                        <p:tgtEl>
                                          <p:spTgt spid="30"/>
                                        </p:tgtEl>
                                        <p:attrNameLst>
                                          <p:attrName>ppt_w</p:attrName>
                                        </p:attrNameLst>
                                      </p:cBhvr>
                                      <p:tavLst>
                                        <p:tav tm="0">
                                          <p:val>
                                            <p:fltVal val="0"/>
                                          </p:val>
                                        </p:tav>
                                        <p:tav tm="100000">
                                          <p:val>
                                            <p:strVal val="#ppt_w"/>
                                          </p:val>
                                        </p:tav>
                                      </p:tavLst>
                                    </p:anim>
                                    <p:anim calcmode="lin" valueType="num">
                                      <p:cBhvr>
                                        <p:cTn id="13" dur="500" fill="hold"/>
                                        <p:tgtEl>
                                          <p:spTgt spid="30"/>
                                        </p:tgtEl>
                                        <p:attrNameLst>
                                          <p:attrName>ppt_h</p:attrName>
                                        </p:attrNameLst>
                                      </p:cBhvr>
                                      <p:tavLst>
                                        <p:tav tm="0">
                                          <p:val>
                                            <p:fltVal val="0"/>
                                          </p:val>
                                        </p:tav>
                                        <p:tav tm="100000">
                                          <p:val>
                                            <p:strVal val="#ppt_h"/>
                                          </p:val>
                                        </p:tav>
                                      </p:tavLst>
                                    </p:anim>
                                    <p:animEffect transition="in" filter="fade">
                                      <p:cBhvr>
                                        <p:cTn id="14" dur="500"/>
                                        <p:tgtEl>
                                          <p:spTgt spid="30"/>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p:cTn id="18" dur="500" fill="hold"/>
                                        <p:tgtEl>
                                          <p:spTgt spid="45"/>
                                        </p:tgtEl>
                                        <p:attrNameLst>
                                          <p:attrName>ppt_w</p:attrName>
                                        </p:attrNameLst>
                                      </p:cBhvr>
                                      <p:tavLst>
                                        <p:tav tm="0">
                                          <p:val>
                                            <p:fltVal val="0"/>
                                          </p:val>
                                        </p:tav>
                                        <p:tav tm="100000">
                                          <p:val>
                                            <p:strVal val="#ppt_w"/>
                                          </p:val>
                                        </p:tav>
                                      </p:tavLst>
                                    </p:anim>
                                    <p:anim calcmode="lin" valueType="num">
                                      <p:cBhvr>
                                        <p:cTn id="19" dur="500" fill="hold"/>
                                        <p:tgtEl>
                                          <p:spTgt spid="45"/>
                                        </p:tgtEl>
                                        <p:attrNameLst>
                                          <p:attrName>ppt_h</p:attrName>
                                        </p:attrNameLst>
                                      </p:cBhvr>
                                      <p:tavLst>
                                        <p:tav tm="0">
                                          <p:val>
                                            <p:fltVal val="0"/>
                                          </p:val>
                                        </p:tav>
                                        <p:tav tm="100000">
                                          <p:val>
                                            <p:strVal val="#ppt_h"/>
                                          </p:val>
                                        </p:tav>
                                      </p:tavLst>
                                    </p:anim>
                                    <p:animEffect transition="in" filter="fade">
                                      <p:cBhvr>
                                        <p:cTn id="20" dur="500"/>
                                        <p:tgtEl>
                                          <p:spTgt spid="4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 calcmode="lin" valueType="num">
                                      <p:cBhvr>
                                        <p:cTn id="28" dur="500" fill="hold"/>
                                        <p:tgtEl>
                                          <p:spTgt spid="41"/>
                                        </p:tgtEl>
                                        <p:attrNameLst>
                                          <p:attrName>ppt_w</p:attrName>
                                        </p:attrNameLst>
                                      </p:cBhvr>
                                      <p:tavLst>
                                        <p:tav tm="0">
                                          <p:val>
                                            <p:fltVal val="0"/>
                                          </p:val>
                                        </p:tav>
                                        <p:tav tm="100000">
                                          <p:val>
                                            <p:strVal val="#ppt_w"/>
                                          </p:val>
                                        </p:tav>
                                      </p:tavLst>
                                    </p:anim>
                                    <p:anim calcmode="lin" valueType="num">
                                      <p:cBhvr>
                                        <p:cTn id="29" dur="500" fill="hold"/>
                                        <p:tgtEl>
                                          <p:spTgt spid="41"/>
                                        </p:tgtEl>
                                        <p:attrNameLst>
                                          <p:attrName>ppt_h</p:attrName>
                                        </p:attrNameLst>
                                      </p:cBhvr>
                                      <p:tavLst>
                                        <p:tav tm="0">
                                          <p:val>
                                            <p:fltVal val="0"/>
                                          </p:val>
                                        </p:tav>
                                        <p:tav tm="100000">
                                          <p:val>
                                            <p:strVal val="#ppt_h"/>
                                          </p:val>
                                        </p:tav>
                                      </p:tavLst>
                                    </p:anim>
                                    <p:animEffect transition="in" filter="fade">
                                      <p:cBhvr>
                                        <p:cTn id="30" dur="500"/>
                                        <p:tgtEl>
                                          <p:spTgt spid="41"/>
                                        </p:tgtEl>
                                      </p:cBhvr>
                                    </p:animEffect>
                                  </p:childTnLst>
                                </p:cTn>
                              </p:par>
                              <p:par>
                                <p:cTn id="31" presetID="53" presetClass="entr" presetSubtype="16"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p:cTn id="33" dur="500" fill="hold"/>
                                        <p:tgtEl>
                                          <p:spTgt spid="48"/>
                                        </p:tgtEl>
                                        <p:attrNameLst>
                                          <p:attrName>ppt_w</p:attrName>
                                        </p:attrNameLst>
                                      </p:cBhvr>
                                      <p:tavLst>
                                        <p:tav tm="0">
                                          <p:val>
                                            <p:fltVal val="0"/>
                                          </p:val>
                                        </p:tav>
                                        <p:tav tm="100000">
                                          <p:val>
                                            <p:strVal val="#ppt_w"/>
                                          </p:val>
                                        </p:tav>
                                      </p:tavLst>
                                    </p:anim>
                                    <p:anim calcmode="lin" valueType="num">
                                      <p:cBhvr>
                                        <p:cTn id="34" dur="500" fill="hold"/>
                                        <p:tgtEl>
                                          <p:spTgt spid="48"/>
                                        </p:tgtEl>
                                        <p:attrNameLst>
                                          <p:attrName>ppt_h</p:attrName>
                                        </p:attrNameLst>
                                      </p:cBhvr>
                                      <p:tavLst>
                                        <p:tav tm="0">
                                          <p:val>
                                            <p:fltVal val="0"/>
                                          </p:val>
                                        </p:tav>
                                        <p:tav tm="100000">
                                          <p:val>
                                            <p:strVal val="#ppt_h"/>
                                          </p:val>
                                        </p:tav>
                                      </p:tavLst>
                                    </p:anim>
                                    <p:animEffect transition="in" filter="fade">
                                      <p:cBhvr>
                                        <p:cTn id="35" dur="500"/>
                                        <p:tgtEl>
                                          <p:spTgt spid="4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p:cTn id="38" dur="500" fill="hold"/>
                                        <p:tgtEl>
                                          <p:spTgt spid="32"/>
                                        </p:tgtEl>
                                        <p:attrNameLst>
                                          <p:attrName>ppt_w</p:attrName>
                                        </p:attrNameLst>
                                      </p:cBhvr>
                                      <p:tavLst>
                                        <p:tav tm="0">
                                          <p:val>
                                            <p:fltVal val="0"/>
                                          </p:val>
                                        </p:tav>
                                        <p:tav tm="100000">
                                          <p:val>
                                            <p:strVal val="#ppt_w"/>
                                          </p:val>
                                        </p:tav>
                                      </p:tavLst>
                                    </p:anim>
                                    <p:anim calcmode="lin" valueType="num">
                                      <p:cBhvr>
                                        <p:cTn id="39" dur="500" fill="hold"/>
                                        <p:tgtEl>
                                          <p:spTgt spid="32"/>
                                        </p:tgtEl>
                                        <p:attrNameLst>
                                          <p:attrName>ppt_h</p:attrName>
                                        </p:attrNameLst>
                                      </p:cBhvr>
                                      <p:tavLst>
                                        <p:tav tm="0">
                                          <p:val>
                                            <p:fltVal val="0"/>
                                          </p:val>
                                        </p:tav>
                                        <p:tav tm="100000">
                                          <p:val>
                                            <p:strVal val="#ppt_h"/>
                                          </p:val>
                                        </p:tav>
                                      </p:tavLst>
                                    </p:anim>
                                    <p:animEffect transition="in" filter="fade">
                                      <p:cBhvr>
                                        <p:cTn id="40" dur="500"/>
                                        <p:tgtEl>
                                          <p:spTgt spid="32"/>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p:cTn id="43" dur="500" fill="hold"/>
                                        <p:tgtEl>
                                          <p:spTgt spid="42"/>
                                        </p:tgtEl>
                                        <p:attrNameLst>
                                          <p:attrName>ppt_w</p:attrName>
                                        </p:attrNameLst>
                                      </p:cBhvr>
                                      <p:tavLst>
                                        <p:tav tm="0">
                                          <p:val>
                                            <p:fltVal val="0"/>
                                          </p:val>
                                        </p:tav>
                                        <p:tav tm="100000">
                                          <p:val>
                                            <p:strVal val="#ppt_w"/>
                                          </p:val>
                                        </p:tav>
                                      </p:tavLst>
                                    </p:anim>
                                    <p:anim calcmode="lin" valueType="num">
                                      <p:cBhvr>
                                        <p:cTn id="44" dur="500" fill="hold"/>
                                        <p:tgtEl>
                                          <p:spTgt spid="42"/>
                                        </p:tgtEl>
                                        <p:attrNameLst>
                                          <p:attrName>ppt_h</p:attrName>
                                        </p:attrNameLst>
                                      </p:cBhvr>
                                      <p:tavLst>
                                        <p:tav tm="0">
                                          <p:val>
                                            <p:fltVal val="0"/>
                                          </p:val>
                                        </p:tav>
                                        <p:tav tm="100000">
                                          <p:val>
                                            <p:strVal val="#ppt_h"/>
                                          </p:val>
                                        </p:tav>
                                      </p:tavLst>
                                    </p:anim>
                                    <p:animEffect transition="in" filter="fade">
                                      <p:cBhvr>
                                        <p:cTn id="45" dur="500"/>
                                        <p:tgtEl>
                                          <p:spTgt spid="42"/>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p:cTn id="53" dur="500" fill="hold"/>
                                        <p:tgtEl>
                                          <p:spTgt spid="44"/>
                                        </p:tgtEl>
                                        <p:attrNameLst>
                                          <p:attrName>ppt_w</p:attrName>
                                        </p:attrNameLst>
                                      </p:cBhvr>
                                      <p:tavLst>
                                        <p:tav tm="0">
                                          <p:val>
                                            <p:fltVal val="0"/>
                                          </p:val>
                                        </p:tav>
                                        <p:tav tm="100000">
                                          <p:val>
                                            <p:strVal val="#ppt_w"/>
                                          </p:val>
                                        </p:tav>
                                      </p:tavLst>
                                    </p:anim>
                                    <p:anim calcmode="lin" valueType="num">
                                      <p:cBhvr>
                                        <p:cTn id="54" dur="500" fill="hold"/>
                                        <p:tgtEl>
                                          <p:spTgt spid="44"/>
                                        </p:tgtEl>
                                        <p:attrNameLst>
                                          <p:attrName>ppt_h</p:attrName>
                                        </p:attrNameLst>
                                      </p:cBhvr>
                                      <p:tavLst>
                                        <p:tav tm="0">
                                          <p:val>
                                            <p:fltVal val="0"/>
                                          </p:val>
                                        </p:tav>
                                        <p:tav tm="100000">
                                          <p:val>
                                            <p:strVal val="#ppt_h"/>
                                          </p:val>
                                        </p:tav>
                                      </p:tavLst>
                                    </p:anim>
                                    <p:animEffect transition="in" filter="fade">
                                      <p:cBhvr>
                                        <p:cTn id="55" dur="500"/>
                                        <p:tgtEl>
                                          <p:spTgt spid="44"/>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 calcmode="lin" valueType="num">
                                      <p:cBhvr>
                                        <p:cTn id="58" dur="500" fill="hold"/>
                                        <p:tgtEl>
                                          <p:spTgt spid="51"/>
                                        </p:tgtEl>
                                        <p:attrNameLst>
                                          <p:attrName>ppt_w</p:attrName>
                                        </p:attrNameLst>
                                      </p:cBhvr>
                                      <p:tavLst>
                                        <p:tav tm="0">
                                          <p:val>
                                            <p:fltVal val="0"/>
                                          </p:val>
                                        </p:tav>
                                        <p:tav tm="100000">
                                          <p:val>
                                            <p:strVal val="#ppt_w"/>
                                          </p:val>
                                        </p:tav>
                                      </p:tavLst>
                                    </p:anim>
                                    <p:anim calcmode="lin" valueType="num">
                                      <p:cBhvr>
                                        <p:cTn id="59" dur="500" fill="hold"/>
                                        <p:tgtEl>
                                          <p:spTgt spid="51"/>
                                        </p:tgtEl>
                                        <p:attrNameLst>
                                          <p:attrName>ppt_h</p:attrName>
                                        </p:attrNameLst>
                                      </p:cBhvr>
                                      <p:tavLst>
                                        <p:tav tm="0">
                                          <p:val>
                                            <p:fltVal val="0"/>
                                          </p:val>
                                        </p:tav>
                                        <p:tav tm="100000">
                                          <p:val>
                                            <p:strVal val="#ppt_h"/>
                                          </p:val>
                                        </p:tav>
                                      </p:tavLst>
                                    </p:anim>
                                    <p:animEffect transition="in" filter="fade">
                                      <p:cBhvr>
                                        <p:cTn id="60" dur="500"/>
                                        <p:tgtEl>
                                          <p:spTgt spid="51"/>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p:cTn id="63" dur="500" fill="hold"/>
                                        <p:tgtEl>
                                          <p:spTgt spid="33"/>
                                        </p:tgtEl>
                                        <p:attrNameLst>
                                          <p:attrName>ppt_w</p:attrName>
                                        </p:attrNameLst>
                                      </p:cBhvr>
                                      <p:tavLst>
                                        <p:tav tm="0">
                                          <p:val>
                                            <p:fltVal val="0"/>
                                          </p:val>
                                        </p:tav>
                                        <p:tav tm="100000">
                                          <p:val>
                                            <p:strVal val="#ppt_w"/>
                                          </p:val>
                                        </p:tav>
                                      </p:tavLst>
                                    </p:anim>
                                    <p:anim calcmode="lin" valueType="num">
                                      <p:cBhvr>
                                        <p:cTn id="64" dur="500" fill="hold"/>
                                        <p:tgtEl>
                                          <p:spTgt spid="33"/>
                                        </p:tgtEl>
                                        <p:attrNameLst>
                                          <p:attrName>ppt_h</p:attrName>
                                        </p:attrNameLst>
                                      </p:cBhvr>
                                      <p:tavLst>
                                        <p:tav tm="0">
                                          <p:val>
                                            <p:fltVal val="0"/>
                                          </p:val>
                                        </p:tav>
                                        <p:tav tm="100000">
                                          <p:val>
                                            <p:strVal val="#ppt_h"/>
                                          </p:val>
                                        </p:tav>
                                      </p:tavLst>
                                    </p:anim>
                                    <p:animEffect transition="in" filter="fade">
                                      <p:cBhvr>
                                        <p:cTn id="65" dur="500"/>
                                        <p:tgtEl>
                                          <p:spTgt spid="33"/>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 calcmode="lin" valueType="num">
                                      <p:cBhvr>
                                        <p:cTn id="68" dur="500" fill="hold"/>
                                        <p:tgtEl>
                                          <p:spTgt spid="43"/>
                                        </p:tgtEl>
                                        <p:attrNameLst>
                                          <p:attrName>ppt_w</p:attrName>
                                        </p:attrNameLst>
                                      </p:cBhvr>
                                      <p:tavLst>
                                        <p:tav tm="0">
                                          <p:val>
                                            <p:fltVal val="0"/>
                                          </p:val>
                                        </p:tav>
                                        <p:tav tm="100000">
                                          <p:val>
                                            <p:strVal val="#ppt_w"/>
                                          </p:val>
                                        </p:tav>
                                      </p:tavLst>
                                    </p:anim>
                                    <p:anim calcmode="lin" valueType="num">
                                      <p:cBhvr>
                                        <p:cTn id="69" dur="500" fill="hold"/>
                                        <p:tgtEl>
                                          <p:spTgt spid="43"/>
                                        </p:tgtEl>
                                        <p:attrNameLst>
                                          <p:attrName>ppt_h</p:attrName>
                                        </p:attrNameLst>
                                      </p:cBhvr>
                                      <p:tavLst>
                                        <p:tav tm="0">
                                          <p:val>
                                            <p:fltVal val="0"/>
                                          </p:val>
                                        </p:tav>
                                        <p:tav tm="100000">
                                          <p:val>
                                            <p:strVal val="#ppt_h"/>
                                          </p:val>
                                        </p:tav>
                                      </p:tavLst>
                                    </p:anim>
                                    <p:animEffect transition="in" filter="fade">
                                      <p:cBhvr>
                                        <p:cTn id="70" dur="500"/>
                                        <p:tgtEl>
                                          <p:spTgt spid="43"/>
                                        </p:tgtEl>
                                      </p:cBhvr>
                                    </p:animEffect>
                                  </p:childTnLst>
                                </p:cTn>
                              </p:par>
                              <p:par>
                                <p:cTn id="71" presetID="53" presetClass="entr" presetSubtype="16"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anim calcmode="lin" valueType="num">
                                      <p:cBhvr>
                                        <p:cTn id="73" dur="500" fill="hold"/>
                                        <p:tgtEl>
                                          <p:spTgt spid="52"/>
                                        </p:tgtEl>
                                        <p:attrNameLst>
                                          <p:attrName>ppt_w</p:attrName>
                                        </p:attrNameLst>
                                      </p:cBhvr>
                                      <p:tavLst>
                                        <p:tav tm="0">
                                          <p:val>
                                            <p:fltVal val="0"/>
                                          </p:val>
                                        </p:tav>
                                        <p:tav tm="100000">
                                          <p:val>
                                            <p:strVal val="#ppt_w"/>
                                          </p:val>
                                        </p:tav>
                                      </p:tavLst>
                                    </p:anim>
                                    <p:anim calcmode="lin" valueType="num">
                                      <p:cBhvr>
                                        <p:cTn id="74" dur="500" fill="hold"/>
                                        <p:tgtEl>
                                          <p:spTgt spid="52"/>
                                        </p:tgtEl>
                                        <p:attrNameLst>
                                          <p:attrName>ppt_h</p:attrName>
                                        </p:attrNameLst>
                                      </p:cBhvr>
                                      <p:tavLst>
                                        <p:tav tm="0">
                                          <p:val>
                                            <p:fltVal val="0"/>
                                          </p:val>
                                        </p:tav>
                                        <p:tav tm="100000">
                                          <p:val>
                                            <p:strVal val="#ppt_h"/>
                                          </p:val>
                                        </p:tav>
                                      </p:tavLst>
                                    </p:anim>
                                    <p:animEffect transition="in" filter="fade">
                                      <p:cBhvr>
                                        <p:cTn id="75" dur="500"/>
                                        <p:tgtEl>
                                          <p:spTgt spid="52"/>
                                        </p:tgtEl>
                                      </p:cBhvr>
                                    </p:animEffect>
                                  </p:childTnLst>
                                </p:cTn>
                              </p:par>
                            </p:childTnLst>
                          </p:cTn>
                        </p:par>
                        <p:par>
                          <p:cTn id="76" fill="hold">
                            <p:stCondLst>
                              <p:cond delay="1000"/>
                            </p:stCondLst>
                            <p:childTnLst>
                              <p:par>
                                <p:cTn id="77" presetID="22" presetClass="entr" presetSubtype="1"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wipe(up)">
                                      <p:cBhvr>
                                        <p:cTn id="79" dur="500"/>
                                        <p:tgtEl>
                                          <p:spTgt spid="29"/>
                                        </p:tgtEl>
                                      </p:cBhvr>
                                    </p:animEffect>
                                  </p:childTnLst>
                                </p:cTn>
                              </p:par>
                              <p:par>
                                <p:cTn id="80" presetID="16" presetClass="entr" presetSubtype="21" fill="hold"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barn(inVertical)">
                                      <p:cBhvr>
                                        <p:cTn id="82" dur="500"/>
                                        <p:tgtEl>
                                          <p:spTgt spid="56"/>
                                        </p:tgtEl>
                                      </p:cBhvr>
                                    </p:animEffect>
                                  </p:childTnLst>
                                </p:cTn>
                              </p:par>
                            </p:childTnLst>
                          </p:cTn>
                        </p:par>
                        <p:par>
                          <p:cTn id="83" fill="hold">
                            <p:stCondLst>
                              <p:cond delay="1500"/>
                            </p:stCondLst>
                            <p:childTnLst>
                              <p:par>
                                <p:cTn id="84" presetID="42" presetClass="entr" presetSubtype="0" fill="hold" nodeType="afterEffect">
                                  <p:stCondLst>
                                    <p:cond delay="0"/>
                                  </p:stCondLst>
                                  <p:childTnLst>
                                    <p:set>
                                      <p:cBhvr>
                                        <p:cTn id="85" dur="1" fill="hold">
                                          <p:stCondLst>
                                            <p:cond delay="0"/>
                                          </p:stCondLst>
                                        </p:cTn>
                                        <p:tgtEl>
                                          <p:spTgt spid="8194"/>
                                        </p:tgtEl>
                                        <p:attrNameLst>
                                          <p:attrName>style.visibility</p:attrName>
                                        </p:attrNameLst>
                                      </p:cBhvr>
                                      <p:to>
                                        <p:strVal val="visible"/>
                                      </p:to>
                                    </p:set>
                                    <p:animEffect transition="in" filter="fade">
                                      <p:cBhvr>
                                        <p:cTn id="86" dur="1000"/>
                                        <p:tgtEl>
                                          <p:spTgt spid="8194"/>
                                        </p:tgtEl>
                                      </p:cBhvr>
                                    </p:animEffect>
                                    <p:anim calcmode="lin" valueType="num">
                                      <p:cBhvr>
                                        <p:cTn id="87" dur="1000" fill="hold"/>
                                        <p:tgtEl>
                                          <p:spTgt spid="8194"/>
                                        </p:tgtEl>
                                        <p:attrNameLst>
                                          <p:attrName>ppt_x</p:attrName>
                                        </p:attrNameLst>
                                      </p:cBhvr>
                                      <p:tavLst>
                                        <p:tav tm="0">
                                          <p:val>
                                            <p:strVal val="#ppt_x"/>
                                          </p:val>
                                        </p:tav>
                                        <p:tav tm="100000">
                                          <p:val>
                                            <p:strVal val="#ppt_x"/>
                                          </p:val>
                                        </p:tav>
                                      </p:tavLst>
                                    </p:anim>
                                    <p:anim calcmode="lin" valueType="num">
                                      <p:cBhvr>
                                        <p:cTn id="88"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2" grpId="0" animBg="1"/>
      <p:bldP spid="33" grpId="0" animBg="1"/>
      <p:bldP spid="34" grpId="0" animBg="1"/>
      <p:bldP spid="41" grpId="0"/>
      <p:bldP spid="42" grpId="0"/>
      <p:bldP spid="43" grpId="0"/>
      <p:bldP spid="44" grpId="0"/>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0000000我图PPT\03.20\亲子乐园\亲子乐园副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5588" cy="514508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2"/>
          <p:cNvSpPr txBox="1"/>
          <p:nvPr/>
        </p:nvSpPr>
        <p:spPr>
          <a:xfrm>
            <a:off x="3504845" y="771550"/>
            <a:ext cx="2285603" cy="1328373"/>
          </a:xfrm>
          <a:prstGeom prst="rect">
            <a:avLst/>
          </a:prstGeom>
          <a:noFill/>
        </p:spPr>
        <p:txBody>
          <a:bodyPr wrap="square" lIns="96691" tIns="48346" rIns="96691" bIns="48346" rtlCol="0">
            <a:spAutoFit/>
          </a:bodyPr>
          <a:lstStyle/>
          <a:p>
            <a:pPr algn="ctr">
              <a:defRPr/>
            </a:pPr>
            <a:r>
              <a:rPr lang="en-US" altLang="zh-CN" sz="8000" b="1" kern="0" dirty="0" smtClean="0">
                <a:solidFill>
                  <a:schemeClr val="tx1">
                    <a:lumMod val="65000"/>
                    <a:lumOff val="35000"/>
                  </a:schemeClr>
                </a:solidFill>
                <a:latin typeface="微软雅黑" panose="020B0503020204020204" pitchFamily="34" charset="-122"/>
                <a:ea typeface="微软雅黑" panose="020B0503020204020204" pitchFamily="34" charset="-122"/>
              </a:rPr>
              <a:t>02</a:t>
            </a:r>
            <a:endParaRPr lang="zh-CN" altLang="en-US" sz="80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3" name="Picture 4" descr="E:\我图PPT\00001PNG素材\扁平化png\2222.png"/>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339752" y="2176100"/>
            <a:ext cx="4453124" cy="5088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
          <p:cNvSpPr txBox="1">
            <a:spLocks noChangeArrowheads="1"/>
          </p:cNvSpPr>
          <p:nvPr/>
        </p:nvSpPr>
        <p:spPr bwMode="auto">
          <a:xfrm>
            <a:off x="2987824" y="2036848"/>
            <a:ext cx="3096344"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43" tIns="34272" rIns="68543" bIns="34272"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zh-CN" altLang="en-US" sz="2500" b="0" kern="0" dirty="0" smtClean="0">
                <a:solidFill>
                  <a:prstClr val="white"/>
                </a:solidFill>
                <a:latin typeface="Arial" panose="020B0604020202020204"/>
                <a:ea typeface="微软雅黑" panose="020B0503020204020204" pitchFamily="34" charset="-122"/>
              </a:rPr>
              <a:t>亲子活动的具体流程</a:t>
            </a:r>
            <a:endParaRPr lang="zh-CN" altLang="en-US" sz="2500" b="0" kern="0" dirty="0">
              <a:solidFill>
                <a:prstClr val="white"/>
              </a:solidFill>
              <a:latin typeface="Arial" panose="020B0604020202020204"/>
              <a:ea typeface="微软雅黑" panose="020B0503020204020204" pitchFamily="34" charset="-122"/>
            </a:endParaRPr>
          </a:p>
        </p:txBody>
      </p:sp>
      <p:sp>
        <p:nvSpPr>
          <p:cNvPr id="18" name="TextBox 15"/>
          <p:cNvSpPr txBox="1">
            <a:spLocks noChangeArrowheads="1"/>
          </p:cNvSpPr>
          <p:nvPr/>
        </p:nvSpPr>
        <p:spPr bwMode="auto">
          <a:xfrm>
            <a:off x="3423510" y="2709336"/>
            <a:ext cx="2437977" cy="92329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1" rIns="91404" bIns="45701">
            <a:spAutoFit/>
          </a:bodyPr>
          <a:lstStyle>
            <a:defPPr>
              <a:defRPr lang="en-US"/>
            </a:defPPr>
            <a:lvl1pPr lvl="0" algn="l">
              <a:lnSpc>
                <a:spcPct val="120000"/>
              </a:lnSpc>
              <a:defRPr sz="1200" b="0" kern="0">
                <a:solidFill>
                  <a:schemeClr val="accent3">
                    <a:lumMod val="50000"/>
                  </a:schemeClr>
                </a:solidFill>
                <a:latin typeface="微软雅黑" panose="020B0503020204020204" pitchFamily="34" charset="-122"/>
                <a:ea typeface="微软雅黑" panose="020B0503020204020204" pitchFamily="34" charset="-122"/>
              </a:defRPr>
            </a:lvl1pPr>
          </a:lstStyle>
          <a:p>
            <a:pPr fontAlgn="base">
              <a:lnSpc>
                <a:spcPct val="150000"/>
              </a:lnSpc>
              <a:spcBef>
                <a:spcPct val="0"/>
              </a:spcBef>
              <a:spcAft>
                <a:spcPct val="0"/>
              </a:spcAft>
            </a:pPr>
            <a:r>
              <a:rPr lang="zh-CN" altLang="en-US" dirty="0">
                <a:solidFill>
                  <a:srgbClr val="7F7F7F">
                    <a:lumMod val="50000"/>
                  </a:srgbClr>
                </a:solidFill>
              </a:rPr>
              <a:t>★ </a:t>
            </a:r>
            <a:r>
              <a:rPr lang="zh-CN" altLang="en-US" dirty="0" smtClean="0">
                <a:solidFill>
                  <a:srgbClr val="7F7F7F">
                    <a:lumMod val="50000"/>
                  </a:srgbClr>
                </a:solidFill>
              </a:rPr>
              <a:t>点击添加相关的文字内容</a:t>
            </a:r>
            <a:endParaRPr lang="en-US" altLang="zh-CN" dirty="0" smtClean="0">
              <a:solidFill>
                <a:srgbClr val="7F7F7F">
                  <a:lumMod val="50000"/>
                </a:srgbClr>
              </a:solidFill>
            </a:endParaRPr>
          </a:p>
          <a:p>
            <a:pPr fontAlgn="base">
              <a:lnSpc>
                <a:spcPct val="150000"/>
              </a:lnSpc>
              <a:spcBef>
                <a:spcPct val="0"/>
              </a:spcBef>
              <a:spcAft>
                <a:spcPct val="0"/>
              </a:spcAft>
            </a:pPr>
            <a:r>
              <a:rPr lang="zh-CN" altLang="en-US" dirty="0">
                <a:solidFill>
                  <a:srgbClr val="7F7F7F">
                    <a:lumMod val="50000"/>
                  </a:srgbClr>
                </a:solidFill>
              </a:rPr>
              <a:t>★ 点击添加相关的文字内容</a:t>
            </a:r>
            <a:endParaRPr lang="en-US" altLang="zh-CN" dirty="0">
              <a:solidFill>
                <a:srgbClr val="7F7F7F">
                  <a:lumMod val="50000"/>
                </a:srgbClr>
              </a:solidFill>
            </a:endParaRPr>
          </a:p>
          <a:p>
            <a:pPr fontAlgn="base">
              <a:lnSpc>
                <a:spcPct val="150000"/>
              </a:lnSpc>
              <a:spcBef>
                <a:spcPct val="0"/>
              </a:spcBef>
              <a:spcAft>
                <a:spcPct val="0"/>
              </a:spcAft>
            </a:pPr>
            <a:r>
              <a:rPr lang="zh-CN" altLang="en-US" dirty="0">
                <a:solidFill>
                  <a:srgbClr val="7F7F7F">
                    <a:lumMod val="50000"/>
                  </a:srgbClr>
                </a:solidFill>
              </a:rPr>
              <a:t>★ 点击添加相关的文字内容</a:t>
            </a:r>
            <a:endParaRPr lang="en-US" altLang="zh-CN" dirty="0">
              <a:solidFill>
                <a:srgbClr val="7F7F7F">
                  <a:lumMod val="50000"/>
                </a:srgbClr>
              </a:solidFill>
            </a:endParaRPr>
          </a:p>
        </p:txBody>
      </p:sp>
      <p:pic>
        <p:nvPicPr>
          <p:cNvPr id="11" name="Picture 3" descr="E:\0000000我图PPT\03.20\亲子乐园\3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950782"/>
            <a:ext cx="9145588" cy="2195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00000我图PPT\00001PNG素材\儿童卡通\6465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04248" y="1058560"/>
            <a:ext cx="2353535" cy="42248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E:\0000000我图PPT\00001PNG素材\儿童卡通\卡通人物.png"/>
          <p:cNvPicPr>
            <a:picLocks noChangeAspect="1" noChangeArrowheads="1"/>
          </p:cNvPicPr>
          <p:nvPr/>
        </p:nvPicPr>
        <p:blipFill rotWithShape="1">
          <a:blip r:embed="rId9">
            <a:extLst>
              <a:ext uri="{28A0092B-C50C-407E-A947-70E740481C1C}">
                <a14:useLocalDpi xmlns:a14="http://schemas.microsoft.com/office/drawing/2010/main" val="0"/>
              </a:ext>
            </a:extLst>
          </a:blip>
          <a:srcRect l="-2084" t="-2572" r="59431" b="58435"/>
          <a:stretch>
            <a:fillRect/>
          </a:stretch>
        </p:blipFill>
        <p:spPr bwMode="auto">
          <a:xfrm flipH="1">
            <a:off x="129482" y="-115422"/>
            <a:ext cx="2076400" cy="23479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E:\0000000我图PPT\00001PNG素材\儿童卡通\t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512" y="3293796"/>
            <a:ext cx="2354982" cy="1582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12"/>
                                        </p:tgtEl>
                                        <p:attrNameLst>
                                          <p:attrName>style.visibility</p:attrName>
                                        </p:attrNameLst>
                                      </p:cBhvr>
                                      <p:to>
                                        <p:strVal val="visible"/>
                                      </p:to>
                                    </p:set>
                                    <p:animScale>
                                      <p:cBhvr>
                                        <p:cTn id="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2"/>
                                        </p:tgtEl>
                                        <p:attrNameLst>
                                          <p:attrName>ppt_x</p:attrName>
                                          <p:attrName>ppt_y</p:attrName>
                                        </p:attrNameLst>
                                      </p:cBhvr>
                                    </p:animMotion>
                                    <p:animEffect transition="in" filter="fade">
                                      <p:cBhvr>
                                        <p:cTn id="9" dur="1000"/>
                                        <p:tgtEl>
                                          <p:spTgt spid="12"/>
                                        </p:tgtEl>
                                      </p:cBhvr>
                                    </p:animEffect>
                                  </p:childTnLst>
                                </p:cTn>
                              </p:par>
                            </p:childTnLst>
                          </p:cTn>
                        </p:par>
                        <p:par>
                          <p:cTn id="10" fill="hold">
                            <p:stCondLst>
                              <p:cond delay="1149"/>
                            </p:stCondLst>
                            <p:childTnLst>
                              <p:par>
                                <p:cTn id="11" presetID="55"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700"/>
                                        <p:tgtEl>
                                          <p:spTgt spid="17"/>
                                        </p:tgtEl>
                                      </p:cBhvr>
                                    </p:animEffect>
                                  </p:childTnLst>
                                </p:cTn>
                              </p:par>
                            </p:childTnLst>
                          </p:cTn>
                        </p:par>
                        <p:par>
                          <p:cTn id="19" fill="hold">
                            <p:stCondLst>
                              <p:cond delay="2149"/>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18"/>
                                        </p:tgtEl>
                                        <p:attrNameLst>
                                          <p:attrName>style.visibility</p:attrName>
                                        </p:attrNameLst>
                                      </p:cBhvr>
                                      <p:to>
                                        <p:strVal val="visible"/>
                                      </p:to>
                                    </p:set>
                                    <p:anim calcmode="discrete" valueType="clr">
                                      <p:cBhvr override="childStyle">
                                        <p:cTn id="22"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8"/>
                                        </p:tgtEl>
                                        <p:attrNameLst>
                                          <p:attrName>fillcolor</p:attrName>
                                        </p:attrNameLst>
                                      </p:cBhvr>
                                      <p:tavLst>
                                        <p:tav tm="0">
                                          <p:val>
                                            <p:clrVal>
                                              <a:schemeClr val="accent2"/>
                                            </p:clrVal>
                                          </p:val>
                                        </p:tav>
                                        <p:tav tm="50000">
                                          <p:val>
                                            <p:clrVal>
                                              <a:schemeClr val="hlink"/>
                                            </p:clrVal>
                                          </p:val>
                                        </p:tav>
                                      </p:tavLst>
                                    </p:anim>
                                    <p:set>
                                      <p:cBhvr>
                                        <p:cTn id="24" dur="80"/>
                                        <p:tgtEl>
                                          <p:spTgt spid="18"/>
                                        </p:tgtEl>
                                        <p:attrNameLst>
                                          <p:attrName>fill.type</p:attrName>
                                        </p:attrNameLst>
                                      </p:cBhvr>
                                      <p:to>
                                        <p:strVal val="solid"/>
                                      </p:to>
                                    </p:set>
                                  </p:childTnLst>
                                </p:cTn>
                              </p:par>
                              <p:par>
                                <p:cTn id="25" presetID="2" presetClass="entr" presetSubtype="9" fill="hold" nodeType="withEffect">
                                  <p:stCondLst>
                                    <p:cond delay="5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2" presetClass="entr" presetSubtype="8" fill="hold" nodeType="withEffect">
                                  <p:stCondLst>
                                    <p:cond delay="8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115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 name="组合 142"/>
          <p:cNvGrpSpPr/>
          <p:nvPr/>
        </p:nvGrpSpPr>
        <p:grpSpPr>
          <a:xfrm>
            <a:off x="1166858" y="2081297"/>
            <a:ext cx="790088" cy="1071942"/>
            <a:chOff x="1166858" y="2081297"/>
            <a:chExt cx="790088" cy="1071942"/>
          </a:xfrm>
        </p:grpSpPr>
        <p:grpSp>
          <p:nvGrpSpPr>
            <p:cNvPr id="144" name="组合 143"/>
            <p:cNvGrpSpPr/>
            <p:nvPr/>
          </p:nvGrpSpPr>
          <p:grpSpPr>
            <a:xfrm>
              <a:off x="1166858" y="2081297"/>
              <a:ext cx="790088" cy="1071942"/>
              <a:chOff x="1213174" y="2081297"/>
              <a:chExt cx="790088" cy="1071942"/>
            </a:xfrm>
          </p:grpSpPr>
          <p:grpSp>
            <p:nvGrpSpPr>
              <p:cNvPr id="146" name="组合 145"/>
              <p:cNvGrpSpPr/>
              <p:nvPr/>
            </p:nvGrpSpPr>
            <p:grpSpPr>
              <a:xfrm>
                <a:off x="1213174" y="2081297"/>
                <a:ext cx="790088" cy="1071942"/>
                <a:chOff x="2078282" y="1720304"/>
                <a:chExt cx="790088" cy="1071942"/>
              </a:xfrm>
            </p:grpSpPr>
            <p:sp>
              <p:nvSpPr>
                <p:cNvPr id="148" name="Freeform 16"/>
                <p:cNvSpPr/>
                <p:nvPr/>
              </p:nvSpPr>
              <p:spPr bwMode="auto">
                <a:xfrm>
                  <a:off x="2465080" y="2454921"/>
                  <a:ext cx="16492" cy="337325"/>
                </a:xfrm>
                <a:custGeom>
                  <a:avLst/>
                  <a:gdLst>
                    <a:gd name="T0" fmla="*/ 0 w 11"/>
                    <a:gd name="T1" fmla="*/ 0 h 225"/>
                    <a:gd name="T2" fmla="*/ 11 w 11"/>
                    <a:gd name="T3" fmla="*/ 0 h 225"/>
                    <a:gd name="T4" fmla="*/ 11 w 11"/>
                    <a:gd name="T5" fmla="*/ 225 h 225"/>
                    <a:gd name="T6" fmla="*/ 0 w 11"/>
                    <a:gd name="T7" fmla="*/ 225 h 225"/>
                    <a:gd name="T8" fmla="*/ 0 w 11"/>
                    <a:gd name="T9" fmla="*/ 0 h 225"/>
                    <a:gd name="T10" fmla="*/ 0 w 11"/>
                    <a:gd name="T11" fmla="*/ 0 h 225"/>
                  </a:gdLst>
                  <a:ahLst/>
                  <a:cxnLst>
                    <a:cxn ang="0">
                      <a:pos x="T0" y="T1"/>
                    </a:cxn>
                    <a:cxn ang="0">
                      <a:pos x="T2" y="T3"/>
                    </a:cxn>
                    <a:cxn ang="0">
                      <a:pos x="T4" y="T5"/>
                    </a:cxn>
                    <a:cxn ang="0">
                      <a:pos x="T6" y="T7"/>
                    </a:cxn>
                    <a:cxn ang="0">
                      <a:pos x="T8" y="T9"/>
                    </a:cxn>
                    <a:cxn ang="0">
                      <a:pos x="T10" y="T11"/>
                    </a:cxn>
                  </a:cxnLst>
                  <a:rect l="0" t="0" r="r" b="b"/>
                  <a:pathLst>
                    <a:path w="11" h="225">
                      <a:moveTo>
                        <a:pt x="0" y="0"/>
                      </a:moveTo>
                      <a:lnTo>
                        <a:pt x="11" y="0"/>
                      </a:lnTo>
                      <a:lnTo>
                        <a:pt x="11" y="225"/>
                      </a:lnTo>
                      <a:lnTo>
                        <a:pt x="0" y="225"/>
                      </a:lnTo>
                      <a:lnTo>
                        <a:pt x="0" y="0"/>
                      </a:lnTo>
                      <a:lnTo>
                        <a:pt x="0" y="0"/>
                      </a:lnTo>
                      <a:close/>
                    </a:path>
                  </a:pathLst>
                </a:custGeom>
                <a:solidFill>
                  <a:srgbClr val="0085B4"/>
                </a:solidFill>
                <a:ln>
                  <a:solidFill>
                    <a:srgbClr val="03ADA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149" name="Oval 17"/>
                <p:cNvSpPr>
                  <a:spLocks noChangeArrowheads="1"/>
                </p:cNvSpPr>
                <p:nvPr/>
              </p:nvSpPr>
              <p:spPr bwMode="auto">
                <a:xfrm>
                  <a:off x="2078282" y="1720304"/>
                  <a:ext cx="790088" cy="790088"/>
                </a:xfrm>
                <a:prstGeom prst="ellipse">
                  <a:avLst/>
                </a:prstGeom>
                <a:solidFill>
                  <a:srgbClr val="03ADAE"/>
                </a:solidFill>
                <a:ln>
                  <a:noFill/>
                </a:ln>
              </p:spPr>
              <p:txBody>
                <a:bodyPr vert="horz" wrap="square" lIns="91440" tIns="45720" rIns="91440" bIns="45720" numCol="1" anchor="t" anchorCtr="0" compatLnSpc="1"/>
                <a:lstStyle/>
                <a:p>
                  <a:endParaRPr lang="zh-CN" altLang="en-US"/>
                </a:p>
              </p:txBody>
            </p:sp>
            <p:sp>
              <p:nvSpPr>
                <p:cNvPr id="150" name="TextBox 149"/>
                <p:cNvSpPr txBox="1"/>
                <p:nvPr/>
              </p:nvSpPr>
              <p:spPr>
                <a:xfrm>
                  <a:off x="2204951" y="1776421"/>
                  <a:ext cx="184731" cy="646331"/>
                </a:xfrm>
                <a:prstGeom prst="rect">
                  <a:avLst/>
                </a:prstGeom>
                <a:noFill/>
              </p:spPr>
              <p:txBody>
                <a:bodyPr wrap="none" rtlCol="0">
                  <a:spAutoFit/>
                </a:bodyPr>
                <a:lstStyle/>
                <a:p>
                  <a:endParaRPr lang="zh-CN" altLang="en-US" sz="3600" dirty="0">
                    <a:solidFill>
                      <a:schemeClr val="bg1"/>
                    </a:solidFill>
                    <a:latin typeface="Arial Black" panose="020B0A04020102020204" pitchFamily="34" charset="0"/>
                  </a:endParaRPr>
                </a:p>
              </p:txBody>
            </p:sp>
          </p:grpSp>
          <p:sp>
            <p:nvSpPr>
              <p:cNvPr id="147" name="Freeform 60"/>
              <p:cNvSpPr/>
              <p:nvPr/>
            </p:nvSpPr>
            <p:spPr bwMode="auto">
              <a:xfrm>
                <a:off x="1359399" y="2160755"/>
                <a:ext cx="497637" cy="534545"/>
              </a:xfrm>
              <a:custGeom>
                <a:avLst/>
                <a:gdLst>
                  <a:gd name="T0" fmla="*/ 415 w 437"/>
                  <a:gd name="T1" fmla="*/ 364 h 470"/>
                  <a:gd name="T2" fmla="*/ 388 w 437"/>
                  <a:gd name="T3" fmla="*/ 335 h 470"/>
                  <a:gd name="T4" fmla="*/ 307 w 437"/>
                  <a:gd name="T5" fmla="*/ 291 h 470"/>
                  <a:gd name="T6" fmla="*/ 273 w 437"/>
                  <a:gd name="T7" fmla="*/ 257 h 470"/>
                  <a:gd name="T8" fmla="*/ 262 w 437"/>
                  <a:gd name="T9" fmla="*/ 240 h 470"/>
                  <a:gd name="T10" fmla="*/ 288 w 437"/>
                  <a:gd name="T11" fmla="*/ 199 h 470"/>
                  <a:gd name="T12" fmla="*/ 294 w 437"/>
                  <a:gd name="T13" fmla="*/ 185 h 470"/>
                  <a:gd name="T14" fmla="*/ 298 w 437"/>
                  <a:gd name="T15" fmla="*/ 147 h 470"/>
                  <a:gd name="T16" fmla="*/ 285 w 437"/>
                  <a:gd name="T17" fmla="*/ 57 h 470"/>
                  <a:gd name="T18" fmla="*/ 280 w 437"/>
                  <a:gd name="T19" fmla="*/ 52 h 470"/>
                  <a:gd name="T20" fmla="*/ 262 w 437"/>
                  <a:gd name="T21" fmla="*/ 37 h 470"/>
                  <a:gd name="T22" fmla="*/ 155 w 437"/>
                  <a:gd name="T23" fmla="*/ 50 h 470"/>
                  <a:gd name="T24" fmla="*/ 140 w 437"/>
                  <a:gd name="T25" fmla="*/ 140 h 470"/>
                  <a:gd name="T26" fmla="*/ 142 w 437"/>
                  <a:gd name="T27" fmla="*/ 179 h 470"/>
                  <a:gd name="T28" fmla="*/ 150 w 437"/>
                  <a:gd name="T29" fmla="*/ 195 h 470"/>
                  <a:gd name="T30" fmla="*/ 153 w 437"/>
                  <a:gd name="T31" fmla="*/ 202 h 470"/>
                  <a:gd name="T32" fmla="*/ 155 w 437"/>
                  <a:gd name="T33" fmla="*/ 201 h 470"/>
                  <a:gd name="T34" fmla="*/ 178 w 437"/>
                  <a:gd name="T35" fmla="*/ 239 h 470"/>
                  <a:gd name="T36" fmla="*/ 159 w 437"/>
                  <a:gd name="T37" fmla="*/ 256 h 470"/>
                  <a:gd name="T38" fmla="*/ 129 w 437"/>
                  <a:gd name="T39" fmla="*/ 291 h 470"/>
                  <a:gd name="T40" fmla="*/ 48 w 437"/>
                  <a:gd name="T41" fmla="*/ 335 h 470"/>
                  <a:gd name="T42" fmla="*/ 21 w 437"/>
                  <a:gd name="T43" fmla="*/ 364 h 470"/>
                  <a:gd name="T44" fmla="*/ 0 w 437"/>
                  <a:gd name="T45" fmla="*/ 451 h 470"/>
                  <a:gd name="T46" fmla="*/ 0 w 437"/>
                  <a:gd name="T47" fmla="*/ 470 h 470"/>
                  <a:gd name="T48" fmla="*/ 437 w 437"/>
                  <a:gd name="T49" fmla="*/ 470 h 470"/>
                  <a:gd name="T50" fmla="*/ 437 w 437"/>
                  <a:gd name="T51" fmla="*/ 451 h 470"/>
                  <a:gd name="T52" fmla="*/ 415 w 437"/>
                  <a:gd name="T53" fmla="*/ 364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chemeClr val="bg1"/>
              </a:solidFill>
              <a:ln>
                <a:noFill/>
              </a:ln>
            </p:spPr>
            <p:txBody>
              <a:bodyPr vert="horz" wrap="square" lIns="91440" tIns="45720" rIns="91440" bIns="45720" numCol="1" anchor="t" anchorCtr="0" compatLnSpc="1"/>
              <a:lstStyle/>
              <a:p>
                <a:endParaRPr lang="zh-CN" altLang="en-US" sz="1600"/>
              </a:p>
            </p:txBody>
          </p:sp>
        </p:grpSp>
        <p:sp>
          <p:nvSpPr>
            <p:cNvPr id="145" name="圆角矩形 144"/>
            <p:cNvSpPr/>
            <p:nvPr/>
          </p:nvSpPr>
          <p:spPr bwMode="auto">
            <a:xfrm>
              <a:off x="1340409" y="2898161"/>
              <a:ext cx="419739" cy="167200"/>
            </a:xfrm>
            <a:prstGeom prst="roundRect">
              <a:avLst/>
            </a:prstGeom>
            <a:solidFill>
              <a:srgbClr val="03ADAE"/>
            </a:solidFill>
            <a:ln>
              <a:noFill/>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200" b="1" i="0" u="none" strike="noStrike" kern="0" cap="none" spc="0" normalizeH="0" baseline="0" noProof="0" dirty="0" smtClean="0">
                  <a:ln>
                    <a:noFill/>
                  </a:ln>
                  <a:solidFill>
                    <a:schemeClr val="bg1"/>
                  </a:solidFill>
                  <a:effectLst/>
                  <a:uLnTx/>
                  <a:uFillTx/>
                </a:rPr>
                <a:t>01</a:t>
              </a:r>
              <a:endParaRPr kumimoji="0" lang="zh-CN" altLang="en-US" sz="1200" b="1" i="0" u="none" strike="noStrike" kern="0" cap="none" spc="0" normalizeH="0" baseline="0" noProof="0" dirty="0" smtClean="0">
                <a:ln>
                  <a:noFill/>
                </a:ln>
                <a:solidFill>
                  <a:schemeClr val="bg1"/>
                </a:solidFill>
                <a:effectLst/>
                <a:uLnTx/>
                <a:uFillTx/>
              </a:endParaRPr>
            </a:p>
          </p:txBody>
        </p:sp>
      </p:grpSp>
      <p:grpSp>
        <p:nvGrpSpPr>
          <p:cNvPr id="151" name="组合 150"/>
          <p:cNvGrpSpPr/>
          <p:nvPr/>
        </p:nvGrpSpPr>
        <p:grpSpPr>
          <a:xfrm>
            <a:off x="2213311" y="2160755"/>
            <a:ext cx="791586" cy="1071941"/>
            <a:chOff x="2213311" y="2160755"/>
            <a:chExt cx="791586" cy="1071941"/>
          </a:xfrm>
        </p:grpSpPr>
        <p:grpSp>
          <p:nvGrpSpPr>
            <p:cNvPr id="152" name="组合 151"/>
            <p:cNvGrpSpPr/>
            <p:nvPr/>
          </p:nvGrpSpPr>
          <p:grpSpPr>
            <a:xfrm>
              <a:off x="2213311" y="2160755"/>
              <a:ext cx="791586" cy="1071941"/>
              <a:chOff x="2259627" y="2160755"/>
              <a:chExt cx="791586" cy="1071941"/>
            </a:xfrm>
          </p:grpSpPr>
          <p:grpSp>
            <p:nvGrpSpPr>
              <p:cNvPr id="154" name="组合 153"/>
              <p:cNvGrpSpPr/>
              <p:nvPr/>
            </p:nvGrpSpPr>
            <p:grpSpPr>
              <a:xfrm>
                <a:off x="2259627" y="2160755"/>
                <a:ext cx="791586" cy="1071941"/>
                <a:chOff x="3124735" y="1799762"/>
                <a:chExt cx="791586" cy="1071941"/>
              </a:xfrm>
            </p:grpSpPr>
            <p:sp>
              <p:nvSpPr>
                <p:cNvPr id="156" name="Freeform 18"/>
                <p:cNvSpPr/>
                <p:nvPr/>
              </p:nvSpPr>
              <p:spPr bwMode="auto">
                <a:xfrm>
                  <a:off x="3511533" y="1799762"/>
                  <a:ext cx="17991" cy="335825"/>
                </a:xfrm>
                <a:custGeom>
                  <a:avLst/>
                  <a:gdLst>
                    <a:gd name="T0" fmla="*/ 0 w 4"/>
                    <a:gd name="T1" fmla="*/ 80 h 80"/>
                    <a:gd name="T2" fmla="*/ 4 w 4"/>
                    <a:gd name="T3" fmla="*/ 80 h 80"/>
                    <a:gd name="T4" fmla="*/ 4 w 4"/>
                    <a:gd name="T5" fmla="*/ 0 h 80"/>
                    <a:gd name="T6" fmla="*/ 0 w 4"/>
                    <a:gd name="T7" fmla="*/ 0 h 80"/>
                    <a:gd name="T8" fmla="*/ 0 w 4"/>
                    <a:gd name="T9" fmla="*/ 80 h 80"/>
                  </a:gdLst>
                  <a:ahLst/>
                  <a:cxnLst>
                    <a:cxn ang="0">
                      <a:pos x="T0" y="T1"/>
                    </a:cxn>
                    <a:cxn ang="0">
                      <a:pos x="T2" y="T3"/>
                    </a:cxn>
                    <a:cxn ang="0">
                      <a:pos x="T4" y="T5"/>
                    </a:cxn>
                    <a:cxn ang="0">
                      <a:pos x="T6" y="T7"/>
                    </a:cxn>
                    <a:cxn ang="0">
                      <a:pos x="T8" y="T9"/>
                    </a:cxn>
                  </a:cxnLst>
                  <a:rect l="0" t="0" r="r" b="b"/>
                  <a:pathLst>
                    <a:path w="4" h="80">
                      <a:moveTo>
                        <a:pt x="0" y="80"/>
                      </a:moveTo>
                      <a:cubicBezTo>
                        <a:pt x="1" y="80"/>
                        <a:pt x="3" y="80"/>
                        <a:pt x="4" y="80"/>
                      </a:cubicBezTo>
                      <a:cubicBezTo>
                        <a:pt x="4" y="53"/>
                        <a:pt x="4" y="27"/>
                        <a:pt x="4" y="0"/>
                      </a:cubicBezTo>
                      <a:cubicBezTo>
                        <a:pt x="3" y="0"/>
                        <a:pt x="1" y="0"/>
                        <a:pt x="0" y="0"/>
                      </a:cubicBezTo>
                      <a:cubicBezTo>
                        <a:pt x="0" y="27"/>
                        <a:pt x="0" y="53"/>
                        <a:pt x="0" y="80"/>
                      </a:cubicBezTo>
                      <a:close/>
                    </a:path>
                  </a:pathLst>
                </a:custGeom>
                <a:solidFill>
                  <a:srgbClr val="0085B4"/>
                </a:solidFill>
                <a:ln>
                  <a:solidFill>
                    <a:srgbClr val="FF88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157" name="Oval 19"/>
                <p:cNvSpPr>
                  <a:spLocks noChangeArrowheads="1"/>
                </p:cNvSpPr>
                <p:nvPr/>
              </p:nvSpPr>
              <p:spPr bwMode="auto">
                <a:xfrm>
                  <a:off x="3124735" y="2081615"/>
                  <a:ext cx="791586" cy="790088"/>
                </a:xfrm>
                <a:prstGeom prst="ellipse">
                  <a:avLst/>
                </a:prstGeom>
                <a:solidFill>
                  <a:srgbClr val="FF8860"/>
                </a:solidFill>
                <a:ln>
                  <a:noFill/>
                </a:ln>
              </p:spPr>
              <p:txBody>
                <a:bodyPr vert="horz" wrap="square" lIns="91440" tIns="45720" rIns="91440" bIns="45720" numCol="1" anchor="t" anchorCtr="0" compatLnSpc="1"/>
                <a:lstStyle/>
                <a:p>
                  <a:endParaRPr lang="zh-CN" altLang="en-US"/>
                </a:p>
              </p:txBody>
            </p:sp>
            <p:sp>
              <p:nvSpPr>
                <p:cNvPr id="158" name="TextBox 157"/>
                <p:cNvSpPr txBox="1"/>
                <p:nvPr/>
              </p:nvSpPr>
              <p:spPr>
                <a:xfrm>
                  <a:off x="3239231" y="2180609"/>
                  <a:ext cx="184731" cy="646331"/>
                </a:xfrm>
                <a:prstGeom prst="rect">
                  <a:avLst/>
                </a:prstGeom>
                <a:noFill/>
              </p:spPr>
              <p:txBody>
                <a:bodyPr wrap="none" rtlCol="0">
                  <a:spAutoFit/>
                </a:bodyPr>
                <a:lstStyle/>
                <a:p>
                  <a:endParaRPr lang="zh-CN" altLang="en-US" sz="3600" dirty="0">
                    <a:solidFill>
                      <a:schemeClr val="bg1"/>
                    </a:solidFill>
                    <a:latin typeface="Arial Black" panose="020B0A04020102020204" pitchFamily="34" charset="0"/>
                  </a:endParaRPr>
                </a:p>
              </p:txBody>
            </p:sp>
          </p:grpSp>
          <p:sp>
            <p:nvSpPr>
              <p:cNvPr id="155" name="KSO_Shape"/>
              <p:cNvSpPr/>
              <p:nvPr/>
            </p:nvSpPr>
            <p:spPr bwMode="auto">
              <a:xfrm>
                <a:off x="2382590" y="2585349"/>
                <a:ext cx="520700" cy="427842"/>
              </a:xfrm>
              <a:custGeom>
                <a:avLst/>
                <a:gdLst>
                  <a:gd name="T0" fmla="*/ 2147483646 w 5314"/>
                  <a:gd name="T1" fmla="*/ 2147483646 h 4361"/>
                  <a:gd name="T2" fmla="*/ 2147483646 w 5314"/>
                  <a:gd name="T3" fmla="*/ 2147483646 h 4361"/>
                  <a:gd name="T4" fmla="*/ 2147483646 w 5314"/>
                  <a:gd name="T5" fmla="*/ 0 h 4361"/>
                  <a:gd name="T6" fmla="*/ 2147483646 w 5314"/>
                  <a:gd name="T7" fmla="*/ 2147483646 h 4361"/>
                  <a:gd name="T8" fmla="*/ 2147483646 w 5314"/>
                  <a:gd name="T9" fmla="*/ 2147483646 h 4361"/>
                  <a:gd name="T10" fmla="*/ 0 w 5314"/>
                  <a:gd name="T11" fmla="*/ 2147483646 h 4361"/>
                  <a:gd name="T12" fmla="*/ 2147483646 w 5314"/>
                  <a:gd name="T13" fmla="*/ 2147483646 h 4361"/>
                  <a:gd name="T14" fmla="*/ 2147483646 w 5314"/>
                  <a:gd name="T15" fmla="*/ 2147483646 h 4361"/>
                  <a:gd name="T16" fmla="*/ 2147483646 w 5314"/>
                  <a:gd name="T17" fmla="*/ 2147483646 h 4361"/>
                  <a:gd name="T18" fmla="*/ 2147483646 w 5314"/>
                  <a:gd name="T19" fmla="*/ 2147483646 h 4361"/>
                  <a:gd name="T20" fmla="*/ 2147483646 w 5314"/>
                  <a:gd name="T21" fmla="*/ 2147483646 h 4361"/>
                  <a:gd name="T22" fmla="*/ 2147483646 w 5314"/>
                  <a:gd name="T23" fmla="*/ 2147483646 h 4361"/>
                  <a:gd name="T24" fmla="*/ 2147483646 w 5314"/>
                  <a:gd name="T25" fmla="*/ 2147483646 h 4361"/>
                  <a:gd name="T26" fmla="*/ 2147483646 w 5314"/>
                  <a:gd name="T27" fmla="*/ 2147483646 h 4361"/>
                  <a:gd name="T28" fmla="*/ 2147483646 w 5314"/>
                  <a:gd name="T29" fmla="*/ 2147483646 h 4361"/>
                  <a:gd name="T30" fmla="*/ 2147483646 w 5314"/>
                  <a:gd name="T31" fmla="*/ 2147483646 h 4361"/>
                  <a:gd name="T32" fmla="*/ 2147483646 w 5314"/>
                  <a:gd name="T33" fmla="*/ 2147483646 h 4361"/>
                  <a:gd name="T34" fmla="*/ 2147483646 w 5314"/>
                  <a:gd name="T35" fmla="*/ 2147483646 h 4361"/>
                  <a:gd name="T36" fmla="*/ 2147483646 w 5314"/>
                  <a:gd name="T37" fmla="*/ 2147483646 h 4361"/>
                  <a:gd name="T38" fmla="*/ 2147483646 w 5314"/>
                  <a:gd name="T39" fmla="*/ 2147483646 h 4361"/>
                  <a:gd name="T40" fmla="*/ 2147483646 w 5314"/>
                  <a:gd name="T41" fmla="*/ 2147483646 h 4361"/>
                  <a:gd name="T42" fmla="*/ 2147483646 w 5314"/>
                  <a:gd name="T43" fmla="*/ 2147483646 h 4361"/>
                  <a:gd name="T44" fmla="*/ 2147483646 w 5314"/>
                  <a:gd name="T45" fmla="*/ 2147483646 h 4361"/>
                  <a:gd name="T46" fmla="*/ 2147483646 w 5314"/>
                  <a:gd name="T47" fmla="*/ 2147483646 h 4361"/>
                  <a:gd name="T48" fmla="*/ 2147483646 w 5314"/>
                  <a:gd name="T49" fmla="*/ 2147483646 h 4361"/>
                  <a:gd name="T50" fmla="*/ 2147483646 w 5314"/>
                  <a:gd name="T51" fmla="*/ 2147483646 h 4361"/>
                  <a:gd name="T52" fmla="*/ 2147483646 w 5314"/>
                  <a:gd name="T53" fmla="*/ 2147483646 h 4361"/>
                  <a:gd name="T54" fmla="*/ 2147483646 w 5314"/>
                  <a:gd name="T55" fmla="*/ 2147483646 h 4361"/>
                  <a:gd name="T56" fmla="*/ 2147483646 w 5314"/>
                  <a:gd name="T57" fmla="*/ 2147483646 h 4361"/>
                  <a:gd name="T58" fmla="*/ 2147483646 w 5314"/>
                  <a:gd name="T59" fmla="*/ 2147483646 h 4361"/>
                  <a:gd name="T60" fmla="*/ 2147483646 w 5314"/>
                  <a:gd name="T61" fmla="*/ 2147483646 h 4361"/>
                  <a:gd name="T62" fmla="*/ 2147483646 w 5314"/>
                  <a:gd name="T63" fmla="*/ 2147483646 h 4361"/>
                  <a:gd name="T64" fmla="*/ 2147483646 w 5314"/>
                  <a:gd name="T65" fmla="*/ 2147483646 h 4361"/>
                  <a:gd name="T66" fmla="*/ 2147483646 w 5314"/>
                  <a:gd name="T67" fmla="*/ 2147483646 h 4361"/>
                  <a:gd name="T68" fmla="*/ 2147483646 w 5314"/>
                  <a:gd name="T69" fmla="*/ 2147483646 h 4361"/>
                  <a:gd name="T70" fmla="*/ 2147483646 w 5314"/>
                  <a:gd name="T71" fmla="*/ 2147483646 h 4361"/>
                  <a:gd name="T72" fmla="*/ 2147483646 w 5314"/>
                  <a:gd name="T73" fmla="*/ 2147483646 h 4361"/>
                  <a:gd name="T74" fmla="*/ 2147483646 w 5314"/>
                  <a:gd name="T75" fmla="*/ 2147483646 h 4361"/>
                  <a:gd name="T76" fmla="*/ 2147483646 w 5314"/>
                  <a:gd name="T77" fmla="*/ 2147483646 h 4361"/>
                  <a:gd name="T78" fmla="*/ 2147483646 w 5314"/>
                  <a:gd name="T79" fmla="*/ 2147483646 h 4361"/>
                  <a:gd name="T80" fmla="*/ 2147483646 w 5314"/>
                  <a:gd name="T81" fmla="*/ 2147483646 h 4361"/>
                  <a:gd name="T82" fmla="*/ 2147483646 w 5314"/>
                  <a:gd name="T83" fmla="*/ 2147483646 h 4361"/>
                  <a:gd name="T84" fmla="*/ 2147483646 w 5314"/>
                  <a:gd name="T85" fmla="*/ 2147483646 h 4361"/>
                  <a:gd name="T86" fmla="*/ 2147483646 w 5314"/>
                  <a:gd name="T87" fmla="*/ 2147483646 h 4361"/>
                  <a:gd name="T88" fmla="*/ 2147483646 w 5314"/>
                  <a:gd name="T89" fmla="*/ 2147483646 h 4361"/>
                  <a:gd name="T90" fmla="*/ 2147483646 w 5314"/>
                  <a:gd name="T91" fmla="*/ 2147483646 h 4361"/>
                  <a:gd name="T92" fmla="*/ 2147483646 w 5314"/>
                  <a:gd name="T93" fmla="*/ 2147483646 h 4361"/>
                  <a:gd name="T94" fmla="*/ 2147483646 w 5314"/>
                  <a:gd name="T95" fmla="*/ 2147483646 h 4361"/>
                  <a:gd name="T96" fmla="*/ 2147483646 w 5314"/>
                  <a:gd name="T97" fmla="*/ 2147483646 h 4361"/>
                  <a:gd name="T98" fmla="*/ 2147483646 w 5314"/>
                  <a:gd name="T99" fmla="*/ 2147483646 h 4361"/>
                  <a:gd name="T100" fmla="*/ 2147483646 w 5314"/>
                  <a:gd name="T101" fmla="*/ 2147483646 h 4361"/>
                  <a:gd name="T102" fmla="*/ 2147483646 w 5314"/>
                  <a:gd name="T103" fmla="*/ 2147483646 h 4361"/>
                  <a:gd name="T104" fmla="*/ 2147483646 w 5314"/>
                  <a:gd name="T105" fmla="*/ 2147483646 h 436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14" h="4361">
                    <a:moveTo>
                      <a:pt x="3198" y="0"/>
                    </a:moveTo>
                    <a:lnTo>
                      <a:pt x="5314" y="678"/>
                    </a:lnTo>
                    <a:lnTo>
                      <a:pt x="5314" y="4312"/>
                    </a:lnTo>
                    <a:lnTo>
                      <a:pt x="3198" y="4312"/>
                    </a:lnTo>
                    <a:lnTo>
                      <a:pt x="3198" y="345"/>
                    </a:lnTo>
                    <a:lnTo>
                      <a:pt x="2424" y="746"/>
                    </a:lnTo>
                    <a:lnTo>
                      <a:pt x="2424" y="1364"/>
                    </a:lnTo>
                    <a:lnTo>
                      <a:pt x="2115" y="1364"/>
                    </a:lnTo>
                    <a:lnTo>
                      <a:pt x="2115" y="659"/>
                    </a:lnTo>
                    <a:lnTo>
                      <a:pt x="2115" y="570"/>
                    </a:lnTo>
                    <a:lnTo>
                      <a:pt x="2193" y="526"/>
                    </a:lnTo>
                    <a:lnTo>
                      <a:pt x="3198" y="0"/>
                    </a:lnTo>
                    <a:close/>
                    <a:moveTo>
                      <a:pt x="1174" y="1484"/>
                    </a:moveTo>
                    <a:lnTo>
                      <a:pt x="1174" y="4312"/>
                    </a:lnTo>
                    <a:lnTo>
                      <a:pt x="2725" y="4312"/>
                    </a:lnTo>
                    <a:lnTo>
                      <a:pt x="2725" y="1647"/>
                    </a:lnTo>
                    <a:lnTo>
                      <a:pt x="1174" y="1150"/>
                    </a:lnTo>
                    <a:lnTo>
                      <a:pt x="416" y="1501"/>
                    </a:lnTo>
                    <a:lnTo>
                      <a:pt x="338" y="1546"/>
                    </a:lnTo>
                    <a:lnTo>
                      <a:pt x="338" y="1633"/>
                    </a:lnTo>
                    <a:lnTo>
                      <a:pt x="338" y="2484"/>
                    </a:lnTo>
                    <a:lnTo>
                      <a:pt x="39" y="2820"/>
                    </a:lnTo>
                    <a:lnTo>
                      <a:pt x="0" y="2865"/>
                    </a:lnTo>
                    <a:lnTo>
                      <a:pt x="0" y="2922"/>
                    </a:lnTo>
                    <a:lnTo>
                      <a:pt x="0" y="4361"/>
                    </a:lnTo>
                    <a:lnTo>
                      <a:pt x="307" y="4361"/>
                    </a:lnTo>
                    <a:lnTo>
                      <a:pt x="307" y="2980"/>
                    </a:lnTo>
                    <a:lnTo>
                      <a:pt x="606" y="2645"/>
                    </a:lnTo>
                    <a:lnTo>
                      <a:pt x="646" y="2600"/>
                    </a:lnTo>
                    <a:lnTo>
                      <a:pt x="646" y="2542"/>
                    </a:lnTo>
                    <a:lnTo>
                      <a:pt x="646" y="1722"/>
                    </a:lnTo>
                    <a:lnTo>
                      <a:pt x="1174" y="1484"/>
                    </a:lnTo>
                    <a:close/>
                    <a:moveTo>
                      <a:pt x="1428" y="1578"/>
                    </a:moveTo>
                    <a:lnTo>
                      <a:pt x="1428" y="1578"/>
                    </a:lnTo>
                    <a:lnTo>
                      <a:pt x="1684" y="1645"/>
                    </a:lnTo>
                    <a:lnTo>
                      <a:pt x="1684" y="2016"/>
                    </a:lnTo>
                    <a:lnTo>
                      <a:pt x="1428" y="1965"/>
                    </a:lnTo>
                    <a:lnTo>
                      <a:pt x="1428" y="1578"/>
                    </a:lnTo>
                    <a:close/>
                    <a:moveTo>
                      <a:pt x="2326" y="2828"/>
                    </a:moveTo>
                    <a:lnTo>
                      <a:pt x="2326" y="2828"/>
                    </a:lnTo>
                    <a:lnTo>
                      <a:pt x="2327" y="3157"/>
                    </a:lnTo>
                    <a:lnTo>
                      <a:pt x="2513" y="3157"/>
                    </a:lnTo>
                    <a:lnTo>
                      <a:pt x="2513" y="2840"/>
                    </a:lnTo>
                    <a:lnTo>
                      <a:pt x="2326" y="2828"/>
                    </a:lnTo>
                    <a:close/>
                    <a:moveTo>
                      <a:pt x="1912" y="2802"/>
                    </a:moveTo>
                    <a:lnTo>
                      <a:pt x="1912" y="2802"/>
                    </a:lnTo>
                    <a:lnTo>
                      <a:pt x="1912" y="3157"/>
                    </a:lnTo>
                    <a:lnTo>
                      <a:pt x="2130" y="3157"/>
                    </a:lnTo>
                    <a:lnTo>
                      <a:pt x="2130" y="2815"/>
                    </a:lnTo>
                    <a:lnTo>
                      <a:pt x="1912" y="2802"/>
                    </a:lnTo>
                    <a:close/>
                    <a:moveTo>
                      <a:pt x="1428" y="2770"/>
                    </a:moveTo>
                    <a:lnTo>
                      <a:pt x="1428" y="2770"/>
                    </a:lnTo>
                    <a:lnTo>
                      <a:pt x="1684" y="2787"/>
                    </a:lnTo>
                    <a:lnTo>
                      <a:pt x="1684" y="3157"/>
                    </a:lnTo>
                    <a:lnTo>
                      <a:pt x="1428" y="3157"/>
                    </a:lnTo>
                    <a:lnTo>
                      <a:pt x="1428" y="2770"/>
                    </a:lnTo>
                    <a:close/>
                    <a:moveTo>
                      <a:pt x="2326" y="2321"/>
                    </a:moveTo>
                    <a:lnTo>
                      <a:pt x="2326" y="2321"/>
                    </a:lnTo>
                    <a:lnTo>
                      <a:pt x="2326" y="2651"/>
                    </a:lnTo>
                    <a:lnTo>
                      <a:pt x="2513" y="2670"/>
                    </a:lnTo>
                    <a:lnTo>
                      <a:pt x="2513" y="2352"/>
                    </a:lnTo>
                    <a:lnTo>
                      <a:pt x="2326" y="2321"/>
                    </a:lnTo>
                    <a:close/>
                    <a:moveTo>
                      <a:pt x="1912" y="2253"/>
                    </a:moveTo>
                    <a:lnTo>
                      <a:pt x="1912" y="2253"/>
                    </a:lnTo>
                    <a:lnTo>
                      <a:pt x="1912" y="2610"/>
                    </a:lnTo>
                    <a:lnTo>
                      <a:pt x="2130" y="2632"/>
                    </a:lnTo>
                    <a:lnTo>
                      <a:pt x="2130" y="2290"/>
                    </a:lnTo>
                    <a:lnTo>
                      <a:pt x="1912" y="2253"/>
                    </a:lnTo>
                    <a:close/>
                    <a:moveTo>
                      <a:pt x="1428" y="2174"/>
                    </a:moveTo>
                    <a:lnTo>
                      <a:pt x="1428" y="2174"/>
                    </a:lnTo>
                    <a:lnTo>
                      <a:pt x="1684" y="2216"/>
                    </a:lnTo>
                    <a:lnTo>
                      <a:pt x="1684" y="2587"/>
                    </a:lnTo>
                    <a:lnTo>
                      <a:pt x="1428" y="2562"/>
                    </a:lnTo>
                    <a:lnTo>
                      <a:pt x="1428" y="2174"/>
                    </a:lnTo>
                    <a:close/>
                    <a:moveTo>
                      <a:pt x="2326" y="1814"/>
                    </a:moveTo>
                    <a:lnTo>
                      <a:pt x="2326" y="1814"/>
                    </a:lnTo>
                    <a:lnTo>
                      <a:pt x="2326" y="2143"/>
                    </a:lnTo>
                    <a:lnTo>
                      <a:pt x="2513" y="2181"/>
                    </a:lnTo>
                    <a:lnTo>
                      <a:pt x="2513" y="1863"/>
                    </a:lnTo>
                    <a:lnTo>
                      <a:pt x="2326" y="1814"/>
                    </a:lnTo>
                    <a:close/>
                    <a:moveTo>
                      <a:pt x="1912" y="1705"/>
                    </a:moveTo>
                    <a:lnTo>
                      <a:pt x="1912" y="1705"/>
                    </a:lnTo>
                    <a:lnTo>
                      <a:pt x="1912" y="2062"/>
                    </a:lnTo>
                    <a:lnTo>
                      <a:pt x="2130" y="2104"/>
                    </a:lnTo>
                    <a:lnTo>
                      <a:pt x="2130" y="1762"/>
                    </a:lnTo>
                    <a:lnTo>
                      <a:pt x="1912" y="1705"/>
                    </a:lnTo>
                    <a:close/>
                    <a:moveTo>
                      <a:pt x="3545" y="582"/>
                    </a:moveTo>
                    <a:lnTo>
                      <a:pt x="3545" y="582"/>
                    </a:lnTo>
                    <a:lnTo>
                      <a:pt x="3545" y="1111"/>
                    </a:lnTo>
                    <a:lnTo>
                      <a:pt x="3895" y="1181"/>
                    </a:lnTo>
                    <a:lnTo>
                      <a:pt x="3895" y="674"/>
                    </a:lnTo>
                    <a:lnTo>
                      <a:pt x="3545" y="582"/>
                    </a:lnTo>
                    <a:close/>
                    <a:moveTo>
                      <a:pt x="4770" y="2288"/>
                    </a:moveTo>
                    <a:lnTo>
                      <a:pt x="4770" y="2288"/>
                    </a:lnTo>
                    <a:lnTo>
                      <a:pt x="4770" y="2737"/>
                    </a:lnTo>
                    <a:lnTo>
                      <a:pt x="5025" y="2737"/>
                    </a:lnTo>
                    <a:lnTo>
                      <a:pt x="5025" y="2305"/>
                    </a:lnTo>
                    <a:lnTo>
                      <a:pt x="4770" y="2288"/>
                    </a:lnTo>
                    <a:close/>
                    <a:moveTo>
                      <a:pt x="4206" y="2252"/>
                    </a:moveTo>
                    <a:lnTo>
                      <a:pt x="4206" y="2252"/>
                    </a:lnTo>
                    <a:lnTo>
                      <a:pt x="4206" y="2737"/>
                    </a:lnTo>
                    <a:lnTo>
                      <a:pt x="4502" y="2737"/>
                    </a:lnTo>
                    <a:lnTo>
                      <a:pt x="4502" y="2271"/>
                    </a:lnTo>
                    <a:lnTo>
                      <a:pt x="4206" y="2252"/>
                    </a:lnTo>
                    <a:close/>
                    <a:moveTo>
                      <a:pt x="3545" y="2209"/>
                    </a:moveTo>
                    <a:lnTo>
                      <a:pt x="3545" y="2209"/>
                    </a:lnTo>
                    <a:lnTo>
                      <a:pt x="3545" y="2737"/>
                    </a:lnTo>
                    <a:lnTo>
                      <a:pt x="3895" y="2737"/>
                    </a:lnTo>
                    <a:lnTo>
                      <a:pt x="3895" y="2232"/>
                    </a:lnTo>
                    <a:lnTo>
                      <a:pt x="3545" y="2209"/>
                    </a:lnTo>
                    <a:close/>
                    <a:moveTo>
                      <a:pt x="4770" y="1596"/>
                    </a:moveTo>
                    <a:lnTo>
                      <a:pt x="4770" y="1596"/>
                    </a:lnTo>
                    <a:lnTo>
                      <a:pt x="4770" y="2046"/>
                    </a:lnTo>
                    <a:lnTo>
                      <a:pt x="5025" y="2071"/>
                    </a:lnTo>
                    <a:lnTo>
                      <a:pt x="5025" y="1638"/>
                    </a:lnTo>
                    <a:lnTo>
                      <a:pt x="4770" y="1596"/>
                    </a:lnTo>
                    <a:close/>
                    <a:moveTo>
                      <a:pt x="4206" y="1504"/>
                    </a:moveTo>
                    <a:lnTo>
                      <a:pt x="4206" y="1504"/>
                    </a:lnTo>
                    <a:lnTo>
                      <a:pt x="4206" y="1991"/>
                    </a:lnTo>
                    <a:lnTo>
                      <a:pt x="4502" y="2019"/>
                    </a:lnTo>
                    <a:lnTo>
                      <a:pt x="4502" y="1553"/>
                    </a:lnTo>
                    <a:lnTo>
                      <a:pt x="4206" y="1504"/>
                    </a:lnTo>
                    <a:close/>
                    <a:moveTo>
                      <a:pt x="3545" y="1396"/>
                    </a:moveTo>
                    <a:lnTo>
                      <a:pt x="3545" y="1396"/>
                    </a:lnTo>
                    <a:lnTo>
                      <a:pt x="3545" y="1925"/>
                    </a:lnTo>
                    <a:lnTo>
                      <a:pt x="3895" y="1959"/>
                    </a:lnTo>
                    <a:lnTo>
                      <a:pt x="3895" y="1454"/>
                    </a:lnTo>
                    <a:lnTo>
                      <a:pt x="3545" y="1396"/>
                    </a:lnTo>
                    <a:close/>
                    <a:moveTo>
                      <a:pt x="4770" y="905"/>
                    </a:moveTo>
                    <a:lnTo>
                      <a:pt x="4770" y="905"/>
                    </a:lnTo>
                    <a:lnTo>
                      <a:pt x="4770" y="1354"/>
                    </a:lnTo>
                    <a:lnTo>
                      <a:pt x="5025" y="1405"/>
                    </a:lnTo>
                    <a:lnTo>
                      <a:pt x="5025" y="972"/>
                    </a:lnTo>
                    <a:lnTo>
                      <a:pt x="4770" y="905"/>
                    </a:lnTo>
                    <a:close/>
                    <a:moveTo>
                      <a:pt x="4206" y="756"/>
                    </a:moveTo>
                    <a:lnTo>
                      <a:pt x="4206" y="756"/>
                    </a:lnTo>
                    <a:lnTo>
                      <a:pt x="4206" y="1242"/>
                    </a:lnTo>
                    <a:lnTo>
                      <a:pt x="4502" y="1301"/>
                    </a:lnTo>
                    <a:lnTo>
                      <a:pt x="4502" y="834"/>
                    </a:lnTo>
                    <a:lnTo>
                      <a:pt x="4206" y="756"/>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
          <p:nvSpPr>
            <p:cNvPr id="153" name="圆角矩形 152"/>
            <p:cNvSpPr/>
            <p:nvPr/>
          </p:nvSpPr>
          <p:spPr bwMode="auto">
            <a:xfrm>
              <a:off x="2390276" y="2246228"/>
              <a:ext cx="419739" cy="167200"/>
            </a:xfrm>
            <a:prstGeom prst="roundRect">
              <a:avLst/>
            </a:prstGeom>
            <a:solidFill>
              <a:srgbClr val="FF8860"/>
            </a:solidFill>
            <a:ln>
              <a:noFill/>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200" b="1" i="0" u="none" strike="noStrike" kern="0" cap="none" spc="0" normalizeH="0" baseline="0" noProof="0" dirty="0" smtClean="0">
                  <a:ln>
                    <a:noFill/>
                  </a:ln>
                  <a:solidFill>
                    <a:schemeClr val="bg1"/>
                  </a:solidFill>
                  <a:effectLst/>
                  <a:uLnTx/>
                  <a:uFillTx/>
                </a:rPr>
                <a:t>02</a:t>
              </a:r>
              <a:endParaRPr kumimoji="0" lang="zh-CN" altLang="en-US" sz="1200" b="1" i="0" u="none" strike="noStrike" kern="0" cap="none" spc="0" normalizeH="0" baseline="0" noProof="0" dirty="0" smtClean="0">
                <a:ln>
                  <a:noFill/>
                </a:ln>
                <a:solidFill>
                  <a:schemeClr val="bg1"/>
                </a:solidFill>
                <a:effectLst/>
                <a:uLnTx/>
                <a:uFillTx/>
              </a:endParaRPr>
            </a:p>
          </p:txBody>
        </p:sp>
      </p:grpSp>
      <p:grpSp>
        <p:nvGrpSpPr>
          <p:cNvPr id="159" name="组合 158"/>
          <p:cNvGrpSpPr/>
          <p:nvPr/>
        </p:nvGrpSpPr>
        <p:grpSpPr>
          <a:xfrm>
            <a:off x="3261264" y="2081297"/>
            <a:ext cx="790088" cy="1071942"/>
            <a:chOff x="3261264" y="2081297"/>
            <a:chExt cx="790088" cy="1071942"/>
          </a:xfrm>
        </p:grpSpPr>
        <p:grpSp>
          <p:nvGrpSpPr>
            <p:cNvPr id="160" name="组合 159"/>
            <p:cNvGrpSpPr/>
            <p:nvPr/>
          </p:nvGrpSpPr>
          <p:grpSpPr>
            <a:xfrm>
              <a:off x="3261264" y="2081297"/>
              <a:ext cx="790088" cy="1071942"/>
              <a:chOff x="3307580" y="2081297"/>
              <a:chExt cx="790088" cy="1071942"/>
            </a:xfrm>
          </p:grpSpPr>
          <p:grpSp>
            <p:nvGrpSpPr>
              <p:cNvPr id="162" name="组合 161"/>
              <p:cNvGrpSpPr/>
              <p:nvPr/>
            </p:nvGrpSpPr>
            <p:grpSpPr>
              <a:xfrm>
                <a:off x="3307580" y="2081297"/>
                <a:ext cx="790088" cy="1071942"/>
                <a:chOff x="4172688" y="1720304"/>
                <a:chExt cx="790088" cy="1071942"/>
              </a:xfrm>
            </p:grpSpPr>
            <p:sp>
              <p:nvSpPr>
                <p:cNvPr id="164" name="Freeform 20"/>
                <p:cNvSpPr/>
                <p:nvPr/>
              </p:nvSpPr>
              <p:spPr bwMode="auto">
                <a:xfrm>
                  <a:off x="4559486" y="2454921"/>
                  <a:ext cx="16492" cy="337325"/>
                </a:xfrm>
                <a:custGeom>
                  <a:avLst/>
                  <a:gdLst>
                    <a:gd name="T0" fmla="*/ 0 w 4"/>
                    <a:gd name="T1" fmla="*/ 0 h 80"/>
                    <a:gd name="T2" fmla="*/ 4 w 4"/>
                    <a:gd name="T3" fmla="*/ 0 h 80"/>
                    <a:gd name="T4" fmla="*/ 4 w 4"/>
                    <a:gd name="T5" fmla="*/ 80 h 80"/>
                    <a:gd name="T6" fmla="*/ 0 w 4"/>
                    <a:gd name="T7" fmla="*/ 80 h 80"/>
                    <a:gd name="T8" fmla="*/ 0 w 4"/>
                    <a:gd name="T9" fmla="*/ 0 h 80"/>
                  </a:gdLst>
                  <a:ahLst/>
                  <a:cxnLst>
                    <a:cxn ang="0">
                      <a:pos x="T0" y="T1"/>
                    </a:cxn>
                    <a:cxn ang="0">
                      <a:pos x="T2" y="T3"/>
                    </a:cxn>
                    <a:cxn ang="0">
                      <a:pos x="T4" y="T5"/>
                    </a:cxn>
                    <a:cxn ang="0">
                      <a:pos x="T6" y="T7"/>
                    </a:cxn>
                    <a:cxn ang="0">
                      <a:pos x="T8" y="T9"/>
                    </a:cxn>
                  </a:cxnLst>
                  <a:rect l="0" t="0" r="r" b="b"/>
                  <a:pathLst>
                    <a:path w="4" h="80">
                      <a:moveTo>
                        <a:pt x="0" y="0"/>
                      </a:moveTo>
                      <a:cubicBezTo>
                        <a:pt x="1" y="0"/>
                        <a:pt x="3" y="0"/>
                        <a:pt x="4" y="0"/>
                      </a:cubicBezTo>
                      <a:cubicBezTo>
                        <a:pt x="4" y="27"/>
                        <a:pt x="4" y="53"/>
                        <a:pt x="4" y="80"/>
                      </a:cubicBezTo>
                      <a:cubicBezTo>
                        <a:pt x="3" y="80"/>
                        <a:pt x="1" y="80"/>
                        <a:pt x="0" y="80"/>
                      </a:cubicBezTo>
                      <a:cubicBezTo>
                        <a:pt x="0" y="53"/>
                        <a:pt x="0" y="27"/>
                        <a:pt x="0" y="0"/>
                      </a:cubicBezTo>
                      <a:close/>
                    </a:path>
                  </a:pathLst>
                </a:custGeom>
                <a:solidFill>
                  <a:srgbClr val="0085B4"/>
                </a:solidFill>
                <a:ln>
                  <a:solidFill>
                    <a:srgbClr val="DA193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165" name="Oval 21"/>
                <p:cNvSpPr>
                  <a:spLocks noChangeArrowheads="1"/>
                </p:cNvSpPr>
                <p:nvPr/>
              </p:nvSpPr>
              <p:spPr bwMode="auto">
                <a:xfrm>
                  <a:off x="4172688" y="1720304"/>
                  <a:ext cx="790088" cy="790088"/>
                </a:xfrm>
                <a:prstGeom prst="ellipse">
                  <a:avLst/>
                </a:prstGeom>
                <a:solidFill>
                  <a:srgbClr val="DA193F"/>
                </a:solidFill>
                <a:ln>
                  <a:noFill/>
                </a:ln>
              </p:spPr>
              <p:txBody>
                <a:bodyPr vert="horz" wrap="square" lIns="91440" tIns="45720" rIns="91440" bIns="45720" numCol="1" anchor="t" anchorCtr="0" compatLnSpc="1"/>
                <a:lstStyle/>
                <a:p>
                  <a:endParaRPr lang="zh-CN" altLang="en-US"/>
                </a:p>
              </p:txBody>
            </p:sp>
            <p:sp>
              <p:nvSpPr>
                <p:cNvPr id="166" name="TextBox 165"/>
                <p:cNvSpPr txBox="1"/>
                <p:nvPr/>
              </p:nvSpPr>
              <p:spPr>
                <a:xfrm>
                  <a:off x="4302734" y="1818178"/>
                  <a:ext cx="184731" cy="646331"/>
                </a:xfrm>
                <a:prstGeom prst="rect">
                  <a:avLst/>
                </a:prstGeom>
                <a:noFill/>
              </p:spPr>
              <p:txBody>
                <a:bodyPr wrap="none" rtlCol="0">
                  <a:spAutoFit/>
                </a:bodyPr>
                <a:lstStyle/>
                <a:p>
                  <a:endParaRPr lang="zh-CN" altLang="en-US" sz="3600" dirty="0">
                    <a:solidFill>
                      <a:schemeClr val="bg1"/>
                    </a:solidFill>
                    <a:latin typeface="Arial Black" panose="020B0A04020102020204" pitchFamily="34" charset="0"/>
                  </a:endParaRPr>
                </a:p>
              </p:txBody>
            </p:sp>
          </p:grpSp>
          <p:sp>
            <p:nvSpPr>
              <p:cNvPr id="163" name="KSO_Shape"/>
              <p:cNvSpPr/>
              <p:nvPr/>
            </p:nvSpPr>
            <p:spPr bwMode="auto">
              <a:xfrm>
                <a:off x="3437626" y="2198029"/>
                <a:ext cx="474662" cy="599573"/>
              </a:xfrm>
              <a:custGeom>
                <a:avLst/>
                <a:gdLst>
                  <a:gd name="T0" fmla="*/ 2147483646 w 5092"/>
                  <a:gd name="T1" fmla="*/ 2147483646 h 6432"/>
                  <a:gd name="T2" fmla="*/ 0 w 5092"/>
                  <a:gd name="T3" fmla="*/ 2147483646 h 6432"/>
                  <a:gd name="T4" fmla="*/ 2147483646 w 5092"/>
                  <a:gd name="T5" fmla="*/ 0 h 6432"/>
                  <a:gd name="T6" fmla="*/ 2147483646 w 5092"/>
                  <a:gd name="T7" fmla="*/ 2147483646 h 6432"/>
                  <a:gd name="T8" fmla="*/ 2147483646 w 5092"/>
                  <a:gd name="T9" fmla="*/ 2147483646 h 6432"/>
                  <a:gd name="T10" fmla="*/ 2147483646 w 5092"/>
                  <a:gd name="T11" fmla="*/ 2147483646 h 6432"/>
                  <a:gd name="T12" fmla="*/ 2147483646 w 5092"/>
                  <a:gd name="T13" fmla="*/ 2147483646 h 6432"/>
                  <a:gd name="T14" fmla="*/ 2147483646 w 5092"/>
                  <a:gd name="T15" fmla="*/ 2147483646 h 6432"/>
                  <a:gd name="T16" fmla="*/ 2147483646 w 5092"/>
                  <a:gd name="T17" fmla="*/ 2147483646 h 6432"/>
                  <a:gd name="T18" fmla="*/ 2147483646 w 5092"/>
                  <a:gd name="T19" fmla="*/ 2147483646 h 6432"/>
                  <a:gd name="T20" fmla="*/ 2147483646 w 5092"/>
                  <a:gd name="T21" fmla="*/ 2147483646 h 6432"/>
                  <a:gd name="T22" fmla="*/ 2147483646 w 5092"/>
                  <a:gd name="T23" fmla="*/ 2147483646 h 6432"/>
                  <a:gd name="T24" fmla="*/ 2147483646 w 5092"/>
                  <a:gd name="T25" fmla="*/ 2147483646 h 6432"/>
                  <a:gd name="T26" fmla="*/ 2147483646 w 5092"/>
                  <a:gd name="T27" fmla="*/ 2147483646 h 6432"/>
                  <a:gd name="T28" fmla="*/ 2147483646 w 5092"/>
                  <a:gd name="T29" fmla="*/ 2147483646 h 6432"/>
                  <a:gd name="T30" fmla="*/ 2147483646 w 5092"/>
                  <a:gd name="T31" fmla="*/ 2147483646 h 6432"/>
                  <a:gd name="T32" fmla="*/ 2147483646 w 5092"/>
                  <a:gd name="T33" fmla="*/ 2147483646 h 6432"/>
                  <a:gd name="T34" fmla="*/ 2147483646 w 5092"/>
                  <a:gd name="T35" fmla="*/ 2147483646 h 6432"/>
                  <a:gd name="T36" fmla="*/ 2147483646 w 5092"/>
                  <a:gd name="T37" fmla="*/ 2147483646 h 6432"/>
                  <a:gd name="T38" fmla="*/ 2147483646 w 5092"/>
                  <a:gd name="T39" fmla="*/ 2147483646 h 6432"/>
                  <a:gd name="T40" fmla="*/ 2147483646 w 5092"/>
                  <a:gd name="T41" fmla="*/ 2147483646 h 6432"/>
                  <a:gd name="T42" fmla="*/ 2147483646 w 5092"/>
                  <a:gd name="T43" fmla="*/ 2147483646 h 6432"/>
                  <a:gd name="T44" fmla="*/ 2147483646 w 5092"/>
                  <a:gd name="T45" fmla="*/ 2147483646 h 6432"/>
                  <a:gd name="T46" fmla="*/ 2147483646 w 5092"/>
                  <a:gd name="T47" fmla="*/ 2147483646 h 6432"/>
                  <a:gd name="T48" fmla="*/ 2147483646 w 5092"/>
                  <a:gd name="T49" fmla="*/ 2147483646 h 6432"/>
                  <a:gd name="T50" fmla="*/ 2147483646 w 5092"/>
                  <a:gd name="T51" fmla="*/ 2147483646 h 6432"/>
                  <a:gd name="T52" fmla="*/ 2147483646 w 5092"/>
                  <a:gd name="T53" fmla="*/ 2147483646 h 6432"/>
                  <a:gd name="T54" fmla="*/ 2147483646 w 5092"/>
                  <a:gd name="T55" fmla="*/ 2147483646 h 6432"/>
                  <a:gd name="T56" fmla="*/ 2147483646 w 5092"/>
                  <a:gd name="T57" fmla="*/ 2147483646 h 6432"/>
                  <a:gd name="T58" fmla="*/ 2147483646 w 5092"/>
                  <a:gd name="T59" fmla="*/ 2147483646 h 6432"/>
                  <a:gd name="T60" fmla="*/ 2147483646 w 5092"/>
                  <a:gd name="T61" fmla="*/ 2147483646 h 6432"/>
                  <a:gd name="T62" fmla="*/ 2147483646 w 5092"/>
                  <a:gd name="T63" fmla="*/ 2147483646 h 6432"/>
                  <a:gd name="T64" fmla="*/ 2147483646 w 5092"/>
                  <a:gd name="T65" fmla="*/ 2147483646 h 6432"/>
                  <a:gd name="T66" fmla="*/ 2147483646 w 5092"/>
                  <a:gd name="T67" fmla="*/ 2147483646 h 6432"/>
                  <a:gd name="T68" fmla="*/ 2147483646 w 5092"/>
                  <a:gd name="T69" fmla="*/ 2147483646 h 6432"/>
                  <a:gd name="T70" fmla="*/ 2147483646 w 5092"/>
                  <a:gd name="T71" fmla="*/ 2147483646 h 6432"/>
                  <a:gd name="T72" fmla="*/ 2147483646 w 5092"/>
                  <a:gd name="T73" fmla="*/ 2147483646 h 6432"/>
                  <a:gd name="T74" fmla="*/ 2147483646 w 5092"/>
                  <a:gd name="T75" fmla="*/ 2147483646 h 6432"/>
                  <a:gd name="T76" fmla="*/ 2147483646 w 5092"/>
                  <a:gd name="T77" fmla="*/ 2147483646 h 6432"/>
                  <a:gd name="T78" fmla="*/ 2147483646 w 5092"/>
                  <a:gd name="T79" fmla="*/ 2147483646 h 6432"/>
                  <a:gd name="T80" fmla="*/ 2147483646 w 5092"/>
                  <a:gd name="T81" fmla="*/ 2147483646 h 6432"/>
                  <a:gd name="T82" fmla="*/ 2147483646 w 5092"/>
                  <a:gd name="T83" fmla="*/ 2147483646 h 6432"/>
                  <a:gd name="T84" fmla="*/ 2147483646 w 5092"/>
                  <a:gd name="T85" fmla="*/ 2147483646 h 6432"/>
                  <a:gd name="T86" fmla="*/ 2147483646 w 5092"/>
                  <a:gd name="T87" fmla="*/ 2147483646 h 6432"/>
                  <a:gd name="T88" fmla="*/ 2147483646 w 5092"/>
                  <a:gd name="T89" fmla="*/ 2147483646 h 6432"/>
                  <a:gd name="T90" fmla="*/ 2147483646 w 5092"/>
                  <a:gd name="T91" fmla="*/ 2147483646 h 6432"/>
                  <a:gd name="T92" fmla="*/ 2147483646 w 5092"/>
                  <a:gd name="T93" fmla="*/ 2147483646 h 6432"/>
                  <a:gd name="T94" fmla="*/ 2147483646 w 5092"/>
                  <a:gd name="T95" fmla="*/ 2147483646 h 6432"/>
                  <a:gd name="T96" fmla="*/ 2147483646 w 5092"/>
                  <a:gd name="T97" fmla="*/ 2147483646 h 6432"/>
                  <a:gd name="T98" fmla="*/ 2147483646 w 5092"/>
                  <a:gd name="T99" fmla="*/ 2147483646 h 6432"/>
                  <a:gd name="T100" fmla="*/ 2147483646 w 5092"/>
                  <a:gd name="T101" fmla="*/ 2147483646 h 6432"/>
                  <a:gd name="T102" fmla="*/ 2147483646 w 5092"/>
                  <a:gd name="T103" fmla="*/ 2147483646 h 6432"/>
                  <a:gd name="T104" fmla="*/ 2147483646 w 5092"/>
                  <a:gd name="T105" fmla="*/ 2147483646 h 6432"/>
                  <a:gd name="T106" fmla="*/ 2147483646 w 5092"/>
                  <a:gd name="T107" fmla="*/ 2147483646 h 6432"/>
                  <a:gd name="T108" fmla="*/ 2147483646 w 5092"/>
                  <a:gd name="T109" fmla="*/ 2147483646 h 6432"/>
                  <a:gd name="T110" fmla="*/ 2147483646 w 5092"/>
                  <a:gd name="T111" fmla="*/ 2147483646 h 6432"/>
                  <a:gd name="T112" fmla="*/ 2147483646 w 5092"/>
                  <a:gd name="T113" fmla="*/ 2147483646 h 6432"/>
                  <a:gd name="T114" fmla="*/ 2147483646 w 5092"/>
                  <a:gd name="T115" fmla="*/ 2147483646 h 6432"/>
                  <a:gd name="T116" fmla="*/ 2147483646 w 5092"/>
                  <a:gd name="T117" fmla="*/ 2147483646 h 6432"/>
                  <a:gd name="T118" fmla="*/ 2147483646 w 5092"/>
                  <a:gd name="T119" fmla="*/ 2147483646 h 6432"/>
                  <a:gd name="T120" fmla="*/ 2147483646 w 5092"/>
                  <a:gd name="T121" fmla="*/ 2147483646 h 64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092" h="6432">
                    <a:moveTo>
                      <a:pt x="1182" y="2335"/>
                    </a:moveTo>
                    <a:lnTo>
                      <a:pt x="1515" y="2970"/>
                    </a:lnTo>
                    <a:lnTo>
                      <a:pt x="1515" y="2984"/>
                    </a:lnTo>
                    <a:lnTo>
                      <a:pt x="5092" y="2984"/>
                    </a:lnTo>
                    <a:lnTo>
                      <a:pt x="5092" y="5303"/>
                    </a:lnTo>
                    <a:lnTo>
                      <a:pt x="1501" y="5303"/>
                    </a:lnTo>
                    <a:lnTo>
                      <a:pt x="1501" y="3394"/>
                    </a:lnTo>
                    <a:lnTo>
                      <a:pt x="1029" y="2494"/>
                    </a:lnTo>
                    <a:lnTo>
                      <a:pt x="0" y="2494"/>
                    </a:lnTo>
                    <a:lnTo>
                      <a:pt x="0" y="2335"/>
                    </a:lnTo>
                    <a:lnTo>
                      <a:pt x="1182" y="2335"/>
                    </a:lnTo>
                    <a:close/>
                    <a:moveTo>
                      <a:pt x="2835" y="0"/>
                    </a:moveTo>
                    <a:lnTo>
                      <a:pt x="2835" y="1299"/>
                    </a:lnTo>
                    <a:lnTo>
                      <a:pt x="2462" y="1299"/>
                    </a:lnTo>
                    <a:lnTo>
                      <a:pt x="3209" y="2597"/>
                    </a:lnTo>
                    <a:lnTo>
                      <a:pt x="3957" y="1299"/>
                    </a:lnTo>
                    <a:lnTo>
                      <a:pt x="3583" y="1299"/>
                    </a:lnTo>
                    <a:lnTo>
                      <a:pt x="3583" y="0"/>
                    </a:lnTo>
                    <a:lnTo>
                      <a:pt x="2835" y="0"/>
                    </a:lnTo>
                    <a:close/>
                    <a:moveTo>
                      <a:pt x="2171" y="3257"/>
                    </a:moveTo>
                    <a:lnTo>
                      <a:pt x="2171" y="5031"/>
                    </a:lnTo>
                    <a:lnTo>
                      <a:pt x="2612" y="5031"/>
                    </a:lnTo>
                    <a:lnTo>
                      <a:pt x="2612" y="3257"/>
                    </a:lnTo>
                    <a:lnTo>
                      <a:pt x="2171" y="3257"/>
                    </a:lnTo>
                    <a:close/>
                    <a:moveTo>
                      <a:pt x="3076" y="3257"/>
                    </a:moveTo>
                    <a:lnTo>
                      <a:pt x="3076" y="5031"/>
                    </a:lnTo>
                    <a:lnTo>
                      <a:pt x="3517" y="5031"/>
                    </a:lnTo>
                    <a:lnTo>
                      <a:pt x="3517" y="3257"/>
                    </a:lnTo>
                    <a:lnTo>
                      <a:pt x="3076" y="3257"/>
                    </a:lnTo>
                    <a:close/>
                    <a:moveTo>
                      <a:pt x="3981" y="3257"/>
                    </a:moveTo>
                    <a:lnTo>
                      <a:pt x="3981" y="5031"/>
                    </a:lnTo>
                    <a:lnTo>
                      <a:pt x="4423" y="5031"/>
                    </a:lnTo>
                    <a:lnTo>
                      <a:pt x="4423" y="3257"/>
                    </a:lnTo>
                    <a:lnTo>
                      <a:pt x="3981" y="3257"/>
                    </a:lnTo>
                    <a:close/>
                    <a:moveTo>
                      <a:pt x="4113" y="5549"/>
                    </a:moveTo>
                    <a:lnTo>
                      <a:pt x="4113" y="5549"/>
                    </a:lnTo>
                    <a:lnTo>
                      <a:pt x="4136" y="5550"/>
                    </a:lnTo>
                    <a:lnTo>
                      <a:pt x="4157" y="5551"/>
                    </a:lnTo>
                    <a:lnTo>
                      <a:pt x="4178" y="5554"/>
                    </a:lnTo>
                    <a:lnTo>
                      <a:pt x="4200" y="5557"/>
                    </a:lnTo>
                    <a:lnTo>
                      <a:pt x="4221" y="5563"/>
                    </a:lnTo>
                    <a:lnTo>
                      <a:pt x="4242" y="5568"/>
                    </a:lnTo>
                    <a:lnTo>
                      <a:pt x="4262" y="5575"/>
                    </a:lnTo>
                    <a:lnTo>
                      <a:pt x="4281" y="5584"/>
                    </a:lnTo>
                    <a:lnTo>
                      <a:pt x="4301" y="5592"/>
                    </a:lnTo>
                    <a:lnTo>
                      <a:pt x="4319" y="5601"/>
                    </a:lnTo>
                    <a:lnTo>
                      <a:pt x="4337" y="5612"/>
                    </a:lnTo>
                    <a:lnTo>
                      <a:pt x="4355" y="5623"/>
                    </a:lnTo>
                    <a:lnTo>
                      <a:pt x="4371" y="5635"/>
                    </a:lnTo>
                    <a:lnTo>
                      <a:pt x="4388" y="5648"/>
                    </a:lnTo>
                    <a:lnTo>
                      <a:pt x="4403" y="5662"/>
                    </a:lnTo>
                    <a:lnTo>
                      <a:pt x="4419" y="5677"/>
                    </a:lnTo>
                    <a:lnTo>
                      <a:pt x="4433" y="5691"/>
                    </a:lnTo>
                    <a:lnTo>
                      <a:pt x="4446" y="5706"/>
                    </a:lnTo>
                    <a:lnTo>
                      <a:pt x="4459" y="5723"/>
                    </a:lnTo>
                    <a:lnTo>
                      <a:pt x="4471" y="5740"/>
                    </a:lnTo>
                    <a:lnTo>
                      <a:pt x="4483" y="5757"/>
                    </a:lnTo>
                    <a:lnTo>
                      <a:pt x="4494" y="5775"/>
                    </a:lnTo>
                    <a:lnTo>
                      <a:pt x="4504" y="5794"/>
                    </a:lnTo>
                    <a:lnTo>
                      <a:pt x="4512" y="5813"/>
                    </a:lnTo>
                    <a:lnTo>
                      <a:pt x="4519" y="5834"/>
                    </a:lnTo>
                    <a:lnTo>
                      <a:pt x="4526" y="5853"/>
                    </a:lnTo>
                    <a:lnTo>
                      <a:pt x="4532" y="5874"/>
                    </a:lnTo>
                    <a:lnTo>
                      <a:pt x="4537" y="5894"/>
                    </a:lnTo>
                    <a:lnTo>
                      <a:pt x="4540" y="5916"/>
                    </a:lnTo>
                    <a:lnTo>
                      <a:pt x="4544" y="5937"/>
                    </a:lnTo>
                    <a:lnTo>
                      <a:pt x="4545" y="5960"/>
                    </a:lnTo>
                    <a:lnTo>
                      <a:pt x="4545" y="5983"/>
                    </a:lnTo>
                    <a:lnTo>
                      <a:pt x="4545" y="6004"/>
                    </a:lnTo>
                    <a:lnTo>
                      <a:pt x="4544" y="6027"/>
                    </a:lnTo>
                    <a:lnTo>
                      <a:pt x="4540" y="6048"/>
                    </a:lnTo>
                    <a:lnTo>
                      <a:pt x="4537" y="6070"/>
                    </a:lnTo>
                    <a:lnTo>
                      <a:pt x="4532" y="6090"/>
                    </a:lnTo>
                    <a:lnTo>
                      <a:pt x="4526" y="6111"/>
                    </a:lnTo>
                    <a:lnTo>
                      <a:pt x="4519" y="6131"/>
                    </a:lnTo>
                    <a:lnTo>
                      <a:pt x="4512" y="6150"/>
                    </a:lnTo>
                    <a:lnTo>
                      <a:pt x="4504" y="6170"/>
                    </a:lnTo>
                    <a:lnTo>
                      <a:pt x="4494" y="6189"/>
                    </a:lnTo>
                    <a:lnTo>
                      <a:pt x="4483" y="6206"/>
                    </a:lnTo>
                    <a:lnTo>
                      <a:pt x="4471" y="6224"/>
                    </a:lnTo>
                    <a:lnTo>
                      <a:pt x="4459" y="6241"/>
                    </a:lnTo>
                    <a:lnTo>
                      <a:pt x="4446" y="6258"/>
                    </a:lnTo>
                    <a:lnTo>
                      <a:pt x="4433" y="6273"/>
                    </a:lnTo>
                    <a:lnTo>
                      <a:pt x="4419" y="6289"/>
                    </a:lnTo>
                    <a:lnTo>
                      <a:pt x="4403" y="6303"/>
                    </a:lnTo>
                    <a:lnTo>
                      <a:pt x="4388" y="6316"/>
                    </a:lnTo>
                    <a:lnTo>
                      <a:pt x="4371" y="6329"/>
                    </a:lnTo>
                    <a:lnTo>
                      <a:pt x="4355" y="6341"/>
                    </a:lnTo>
                    <a:lnTo>
                      <a:pt x="4337" y="6352"/>
                    </a:lnTo>
                    <a:lnTo>
                      <a:pt x="4319" y="6362"/>
                    </a:lnTo>
                    <a:lnTo>
                      <a:pt x="4301" y="6372"/>
                    </a:lnTo>
                    <a:lnTo>
                      <a:pt x="4281" y="6382"/>
                    </a:lnTo>
                    <a:lnTo>
                      <a:pt x="4262" y="6389"/>
                    </a:lnTo>
                    <a:lnTo>
                      <a:pt x="4242" y="6396"/>
                    </a:lnTo>
                    <a:lnTo>
                      <a:pt x="4221" y="6402"/>
                    </a:lnTo>
                    <a:lnTo>
                      <a:pt x="4200" y="6407"/>
                    </a:lnTo>
                    <a:lnTo>
                      <a:pt x="4178" y="6410"/>
                    </a:lnTo>
                    <a:lnTo>
                      <a:pt x="4157" y="6412"/>
                    </a:lnTo>
                    <a:lnTo>
                      <a:pt x="4136" y="6415"/>
                    </a:lnTo>
                    <a:lnTo>
                      <a:pt x="4113" y="6415"/>
                    </a:lnTo>
                    <a:lnTo>
                      <a:pt x="4090" y="6415"/>
                    </a:lnTo>
                    <a:lnTo>
                      <a:pt x="4069" y="6412"/>
                    </a:lnTo>
                    <a:lnTo>
                      <a:pt x="4048" y="6410"/>
                    </a:lnTo>
                    <a:lnTo>
                      <a:pt x="4026" y="6407"/>
                    </a:lnTo>
                    <a:lnTo>
                      <a:pt x="4005" y="6402"/>
                    </a:lnTo>
                    <a:lnTo>
                      <a:pt x="3984" y="6396"/>
                    </a:lnTo>
                    <a:lnTo>
                      <a:pt x="3964" y="6389"/>
                    </a:lnTo>
                    <a:lnTo>
                      <a:pt x="3945" y="6382"/>
                    </a:lnTo>
                    <a:lnTo>
                      <a:pt x="3925" y="6372"/>
                    </a:lnTo>
                    <a:lnTo>
                      <a:pt x="3907" y="6362"/>
                    </a:lnTo>
                    <a:lnTo>
                      <a:pt x="3889" y="6352"/>
                    </a:lnTo>
                    <a:lnTo>
                      <a:pt x="3871" y="6341"/>
                    </a:lnTo>
                    <a:lnTo>
                      <a:pt x="3855" y="6329"/>
                    </a:lnTo>
                    <a:lnTo>
                      <a:pt x="3838" y="6316"/>
                    </a:lnTo>
                    <a:lnTo>
                      <a:pt x="3822" y="6303"/>
                    </a:lnTo>
                    <a:lnTo>
                      <a:pt x="3807" y="6289"/>
                    </a:lnTo>
                    <a:lnTo>
                      <a:pt x="3793" y="6273"/>
                    </a:lnTo>
                    <a:lnTo>
                      <a:pt x="3780" y="6258"/>
                    </a:lnTo>
                    <a:lnTo>
                      <a:pt x="3767" y="6241"/>
                    </a:lnTo>
                    <a:lnTo>
                      <a:pt x="3755" y="6224"/>
                    </a:lnTo>
                    <a:lnTo>
                      <a:pt x="3743" y="6206"/>
                    </a:lnTo>
                    <a:lnTo>
                      <a:pt x="3732" y="6189"/>
                    </a:lnTo>
                    <a:lnTo>
                      <a:pt x="3722" y="6170"/>
                    </a:lnTo>
                    <a:lnTo>
                      <a:pt x="3714" y="6150"/>
                    </a:lnTo>
                    <a:lnTo>
                      <a:pt x="3707" y="6131"/>
                    </a:lnTo>
                    <a:lnTo>
                      <a:pt x="3700" y="6111"/>
                    </a:lnTo>
                    <a:lnTo>
                      <a:pt x="3694" y="6090"/>
                    </a:lnTo>
                    <a:lnTo>
                      <a:pt x="3689" y="6070"/>
                    </a:lnTo>
                    <a:lnTo>
                      <a:pt x="3686" y="6048"/>
                    </a:lnTo>
                    <a:lnTo>
                      <a:pt x="3682" y="6027"/>
                    </a:lnTo>
                    <a:lnTo>
                      <a:pt x="3681" y="6004"/>
                    </a:lnTo>
                    <a:lnTo>
                      <a:pt x="3681" y="5983"/>
                    </a:lnTo>
                    <a:lnTo>
                      <a:pt x="3681" y="5960"/>
                    </a:lnTo>
                    <a:lnTo>
                      <a:pt x="3682" y="5937"/>
                    </a:lnTo>
                    <a:lnTo>
                      <a:pt x="3686" y="5916"/>
                    </a:lnTo>
                    <a:lnTo>
                      <a:pt x="3689" y="5894"/>
                    </a:lnTo>
                    <a:lnTo>
                      <a:pt x="3694" y="5874"/>
                    </a:lnTo>
                    <a:lnTo>
                      <a:pt x="3700" y="5853"/>
                    </a:lnTo>
                    <a:lnTo>
                      <a:pt x="3707" y="5834"/>
                    </a:lnTo>
                    <a:lnTo>
                      <a:pt x="3714" y="5813"/>
                    </a:lnTo>
                    <a:lnTo>
                      <a:pt x="3722" y="5794"/>
                    </a:lnTo>
                    <a:lnTo>
                      <a:pt x="3732" y="5775"/>
                    </a:lnTo>
                    <a:lnTo>
                      <a:pt x="3743" y="5757"/>
                    </a:lnTo>
                    <a:lnTo>
                      <a:pt x="3755" y="5740"/>
                    </a:lnTo>
                    <a:lnTo>
                      <a:pt x="3767" y="5723"/>
                    </a:lnTo>
                    <a:lnTo>
                      <a:pt x="3780" y="5706"/>
                    </a:lnTo>
                    <a:lnTo>
                      <a:pt x="3793" y="5691"/>
                    </a:lnTo>
                    <a:lnTo>
                      <a:pt x="3807" y="5677"/>
                    </a:lnTo>
                    <a:lnTo>
                      <a:pt x="3822" y="5662"/>
                    </a:lnTo>
                    <a:lnTo>
                      <a:pt x="3838" y="5648"/>
                    </a:lnTo>
                    <a:lnTo>
                      <a:pt x="3855" y="5635"/>
                    </a:lnTo>
                    <a:lnTo>
                      <a:pt x="3871" y="5623"/>
                    </a:lnTo>
                    <a:lnTo>
                      <a:pt x="3889" y="5612"/>
                    </a:lnTo>
                    <a:lnTo>
                      <a:pt x="3907" y="5601"/>
                    </a:lnTo>
                    <a:lnTo>
                      <a:pt x="3925" y="5592"/>
                    </a:lnTo>
                    <a:lnTo>
                      <a:pt x="3945" y="5584"/>
                    </a:lnTo>
                    <a:lnTo>
                      <a:pt x="3964" y="5575"/>
                    </a:lnTo>
                    <a:lnTo>
                      <a:pt x="3984" y="5568"/>
                    </a:lnTo>
                    <a:lnTo>
                      <a:pt x="4005" y="5563"/>
                    </a:lnTo>
                    <a:lnTo>
                      <a:pt x="4026" y="5557"/>
                    </a:lnTo>
                    <a:lnTo>
                      <a:pt x="4048" y="5554"/>
                    </a:lnTo>
                    <a:lnTo>
                      <a:pt x="4069" y="5551"/>
                    </a:lnTo>
                    <a:lnTo>
                      <a:pt x="4090" y="5550"/>
                    </a:lnTo>
                    <a:lnTo>
                      <a:pt x="4113" y="5549"/>
                    </a:lnTo>
                    <a:close/>
                    <a:moveTo>
                      <a:pt x="2337" y="5566"/>
                    </a:moveTo>
                    <a:lnTo>
                      <a:pt x="2337" y="5566"/>
                    </a:lnTo>
                    <a:lnTo>
                      <a:pt x="2358" y="5566"/>
                    </a:lnTo>
                    <a:lnTo>
                      <a:pt x="2381" y="5568"/>
                    </a:lnTo>
                    <a:lnTo>
                      <a:pt x="2402" y="5571"/>
                    </a:lnTo>
                    <a:lnTo>
                      <a:pt x="2424" y="5574"/>
                    </a:lnTo>
                    <a:lnTo>
                      <a:pt x="2444" y="5579"/>
                    </a:lnTo>
                    <a:lnTo>
                      <a:pt x="2465" y="5585"/>
                    </a:lnTo>
                    <a:lnTo>
                      <a:pt x="2485" y="5592"/>
                    </a:lnTo>
                    <a:lnTo>
                      <a:pt x="2505" y="5599"/>
                    </a:lnTo>
                    <a:lnTo>
                      <a:pt x="2524" y="5607"/>
                    </a:lnTo>
                    <a:lnTo>
                      <a:pt x="2543" y="5618"/>
                    </a:lnTo>
                    <a:lnTo>
                      <a:pt x="2560" y="5628"/>
                    </a:lnTo>
                    <a:lnTo>
                      <a:pt x="2578" y="5640"/>
                    </a:lnTo>
                    <a:lnTo>
                      <a:pt x="2595" y="5652"/>
                    </a:lnTo>
                    <a:lnTo>
                      <a:pt x="2612" y="5665"/>
                    </a:lnTo>
                    <a:lnTo>
                      <a:pt x="2627" y="5678"/>
                    </a:lnTo>
                    <a:lnTo>
                      <a:pt x="2643" y="5692"/>
                    </a:lnTo>
                    <a:lnTo>
                      <a:pt x="2657" y="5707"/>
                    </a:lnTo>
                    <a:lnTo>
                      <a:pt x="2670" y="5723"/>
                    </a:lnTo>
                    <a:lnTo>
                      <a:pt x="2683" y="5740"/>
                    </a:lnTo>
                    <a:lnTo>
                      <a:pt x="2695" y="5756"/>
                    </a:lnTo>
                    <a:lnTo>
                      <a:pt x="2706" y="5774"/>
                    </a:lnTo>
                    <a:lnTo>
                      <a:pt x="2716" y="5792"/>
                    </a:lnTo>
                    <a:lnTo>
                      <a:pt x="2726" y="5811"/>
                    </a:lnTo>
                    <a:lnTo>
                      <a:pt x="2735" y="5830"/>
                    </a:lnTo>
                    <a:lnTo>
                      <a:pt x="2743" y="5849"/>
                    </a:lnTo>
                    <a:lnTo>
                      <a:pt x="2750" y="5869"/>
                    </a:lnTo>
                    <a:lnTo>
                      <a:pt x="2756" y="5890"/>
                    </a:lnTo>
                    <a:lnTo>
                      <a:pt x="2760" y="5911"/>
                    </a:lnTo>
                    <a:lnTo>
                      <a:pt x="2764" y="5933"/>
                    </a:lnTo>
                    <a:lnTo>
                      <a:pt x="2766" y="5954"/>
                    </a:lnTo>
                    <a:lnTo>
                      <a:pt x="2769" y="5975"/>
                    </a:lnTo>
                    <a:lnTo>
                      <a:pt x="2769" y="5998"/>
                    </a:lnTo>
                    <a:lnTo>
                      <a:pt x="2769" y="6021"/>
                    </a:lnTo>
                    <a:lnTo>
                      <a:pt x="2766" y="6042"/>
                    </a:lnTo>
                    <a:lnTo>
                      <a:pt x="2764" y="6064"/>
                    </a:lnTo>
                    <a:lnTo>
                      <a:pt x="2760" y="6085"/>
                    </a:lnTo>
                    <a:lnTo>
                      <a:pt x="2756" y="6106"/>
                    </a:lnTo>
                    <a:lnTo>
                      <a:pt x="2750" y="6127"/>
                    </a:lnTo>
                    <a:lnTo>
                      <a:pt x="2743" y="6147"/>
                    </a:lnTo>
                    <a:lnTo>
                      <a:pt x="2735" y="6167"/>
                    </a:lnTo>
                    <a:lnTo>
                      <a:pt x="2726" y="6186"/>
                    </a:lnTo>
                    <a:lnTo>
                      <a:pt x="2716" y="6204"/>
                    </a:lnTo>
                    <a:lnTo>
                      <a:pt x="2706" y="6223"/>
                    </a:lnTo>
                    <a:lnTo>
                      <a:pt x="2695" y="6240"/>
                    </a:lnTo>
                    <a:lnTo>
                      <a:pt x="2683" y="6258"/>
                    </a:lnTo>
                    <a:lnTo>
                      <a:pt x="2670" y="6273"/>
                    </a:lnTo>
                    <a:lnTo>
                      <a:pt x="2657" y="6289"/>
                    </a:lnTo>
                    <a:lnTo>
                      <a:pt x="2643" y="6304"/>
                    </a:lnTo>
                    <a:lnTo>
                      <a:pt x="2627" y="6318"/>
                    </a:lnTo>
                    <a:lnTo>
                      <a:pt x="2612" y="6333"/>
                    </a:lnTo>
                    <a:lnTo>
                      <a:pt x="2595" y="6345"/>
                    </a:lnTo>
                    <a:lnTo>
                      <a:pt x="2578" y="6357"/>
                    </a:lnTo>
                    <a:lnTo>
                      <a:pt x="2560" y="6368"/>
                    </a:lnTo>
                    <a:lnTo>
                      <a:pt x="2543" y="6379"/>
                    </a:lnTo>
                    <a:lnTo>
                      <a:pt x="2524" y="6389"/>
                    </a:lnTo>
                    <a:lnTo>
                      <a:pt x="2505" y="6397"/>
                    </a:lnTo>
                    <a:lnTo>
                      <a:pt x="2485" y="6404"/>
                    </a:lnTo>
                    <a:lnTo>
                      <a:pt x="2465" y="6411"/>
                    </a:lnTo>
                    <a:lnTo>
                      <a:pt x="2444" y="6417"/>
                    </a:lnTo>
                    <a:lnTo>
                      <a:pt x="2424" y="6422"/>
                    </a:lnTo>
                    <a:lnTo>
                      <a:pt x="2402" y="6426"/>
                    </a:lnTo>
                    <a:lnTo>
                      <a:pt x="2381" y="6429"/>
                    </a:lnTo>
                    <a:lnTo>
                      <a:pt x="2358" y="6430"/>
                    </a:lnTo>
                    <a:lnTo>
                      <a:pt x="2337" y="6432"/>
                    </a:lnTo>
                    <a:lnTo>
                      <a:pt x="2314" y="6430"/>
                    </a:lnTo>
                    <a:lnTo>
                      <a:pt x="2291" y="6429"/>
                    </a:lnTo>
                    <a:lnTo>
                      <a:pt x="2270" y="6426"/>
                    </a:lnTo>
                    <a:lnTo>
                      <a:pt x="2249" y="6422"/>
                    </a:lnTo>
                    <a:lnTo>
                      <a:pt x="2228" y="6417"/>
                    </a:lnTo>
                    <a:lnTo>
                      <a:pt x="2208" y="6411"/>
                    </a:lnTo>
                    <a:lnTo>
                      <a:pt x="2188" y="6404"/>
                    </a:lnTo>
                    <a:lnTo>
                      <a:pt x="2168" y="6397"/>
                    </a:lnTo>
                    <a:lnTo>
                      <a:pt x="2149" y="6389"/>
                    </a:lnTo>
                    <a:lnTo>
                      <a:pt x="2129" y="6379"/>
                    </a:lnTo>
                    <a:lnTo>
                      <a:pt x="2112" y="6368"/>
                    </a:lnTo>
                    <a:lnTo>
                      <a:pt x="2094" y="6357"/>
                    </a:lnTo>
                    <a:lnTo>
                      <a:pt x="2077" y="6345"/>
                    </a:lnTo>
                    <a:lnTo>
                      <a:pt x="2060" y="6333"/>
                    </a:lnTo>
                    <a:lnTo>
                      <a:pt x="2045" y="6318"/>
                    </a:lnTo>
                    <a:lnTo>
                      <a:pt x="2031" y="6304"/>
                    </a:lnTo>
                    <a:lnTo>
                      <a:pt x="2016" y="6289"/>
                    </a:lnTo>
                    <a:lnTo>
                      <a:pt x="2002" y="6273"/>
                    </a:lnTo>
                    <a:lnTo>
                      <a:pt x="1989" y="6258"/>
                    </a:lnTo>
                    <a:lnTo>
                      <a:pt x="1977" y="6240"/>
                    </a:lnTo>
                    <a:lnTo>
                      <a:pt x="1966" y="6223"/>
                    </a:lnTo>
                    <a:lnTo>
                      <a:pt x="1956" y="6204"/>
                    </a:lnTo>
                    <a:lnTo>
                      <a:pt x="1946" y="6186"/>
                    </a:lnTo>
                    <a:lnTo>
                      <a:pt x="1938" y="6167"/>
                    </a:lnTo>
                    <a:lnTo>
                      <a:pt x="1929" y="6147"/>
                    </a:lnTo>
                    <a:lnTo>
                      <a:pt x="1922" y="6127"/>
                    </a:lnTo>
                    <a:lnTo>
                      <a:pt x="1918" y="6106"/>
                    </a:lnTo>
                    <a:lnTo>
                      <a:pt x="1913" y="6085"/>
                    </a:lnTo>
                    <a:lnTo>
                      <a:pt x="1908" y="6064"/>
                    </a:lnTo>
                    <a:lnTo>
                      <a:pt x="1906" y="6042"/>
                    </a:lnTo>
                    <a:lnTo>
                      <a:pt x="1904" y="6021"/>
                    </a:lnTo>
                    <a:lnTo>
                      <a:pt x="1903" y="5998"/>
                    </a:lnTo>
                    <a:lnTo>
                      <a:pt x="1904" y="5975"/>
                    </a:lnTo>
                    <a:lnTo>
                      <a:pt x="1906" y="5954"/>
                    </a:lnTo>
                    <a:lnTo>
                      <a:pt x="1908" y="5933"/>
                    </a:lnTo>
                    <a:lnTo>
                      <a:pt x="1913" y="5911"/>
                    </a:lnTo>
                    <a:lnTo>
                      <a:pt x="1918" y="5890"/>
                    </a:lnTo>
                    <a:lnTo>
                      <a:pt x="1922" y="5869"/>
                    </a:lnTo>
                    <a:lnTo>
                      <a:pt x="1929" y="5849"/>
                    </a:lnTo>
                    <a:lnTo>
                      <a:pt x="1938" y="5830"/>
                    </a:lnTo>
                    <a:lnTo>
                      <a:pt x="1946" y="5811"/>
                    </a:lnTo>
                    <a:lnTo>
                      <a:pt x="1956" y="5792"/>
                    </a:lnTo>
                    <a:lnTo>
                      <a:pt x="1966" y="5774"/>
                    </a:lnTo>
                    <a:lnTo>
                      <a:pt x="1977" y="5756"/>
                    </a:lnTo>
                    <a:lnTo>
                      <a:pt x="1989" y="5740"/>
                    </a:lnTo>
                    <a:lnTo>
                      <a:pt x="2002" y="5723"/>
                    </a:lnTo>
                    <a:lnTo>
                      <a:pt x="2016" y="5707"/>
                    </a:lnTo>
                    <a:lnTo>
                      <a:pt x="2031" y="5692"/>
                    </a:lnTo>
                    <a:lnTo>
                      <a:pt x="2045" y="5678"/>
                    </a:lnTo>
                    <a:lnTo>
                      <a:pt x="2060" y="5665"/>
                    </a:lnTo>
                    <a:lnTo>
                      <a:pt x="2077" y="5652"/>
                    </a:lnTo>
                    <a:lnTo>
                      <a:pt x="2094" y="5640"/>
                    </a:lnTo>
                    <a:lnTo>
                      <a:pt x="2112" y="5628"/>
                    </a:lnTo>
                    <a:lnTo>
                      <a:pt x="2129" y="5618"/>
                    </a:lnTo>
                    <a:lnTo>
                      <a:pt x="2149" y="5607"/>
                    </a:lnTo>
                    <a:lnTo>
                      <a:pt x="2168" y="5599"/>
                    </a:lnTo>
                    <a:lnTo>
                      <a:pt x="2188" y="5592"/>
                    </a:lnTo>
                    <a:lnTo>
                      <a:pt x="2208" y="5585"/>
                    </a:lnTo>
                    <a:lnTo>
                      <a:pt x="2228" y="5579"/>
                    </a:lnTo>
                    <a:lnTo>
                      <a:pt x="2249" y="5574"/>
                    </a:lnTo>
                    <a:lnTo>
                      <a:pt x="2270" y="5571"/>
                    </a:lnTo>
                    <a:lnTo>
                      <a:pt x="2291" y="5568"/>
                    </a:lnTo>
                    <a:lnTo>
                      <a:pt x="2314" y="5566"/>
                    </a:lnTo>
                    <a:lnTo>
                      <a:pt x="2337" y="5566"/>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
          <p:nvSpPr>
            <p:cNvPr id="161" name="圆角矩形 160"/>
            <p:cNvSpPr/>
            <p:nvPr/>
          </p:nvSpPr>
          <p:spPr bwMode="auto">
            <a:xfrm>
              <a:off x="3440142" y="2906628"/>
              <a:ext cx="419739" cy="167200"/>
            </a:xfrm>
            <a:prstGeom prst="roundRect">
              <a:avLst/>
            </a:prstGeom>
            <a:solidFill>
              <a:srgbClr val="DA193F"/>
            </a:solidFill>
            <a:ln>
              <a:noFill/>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200" b="1" i="0" u="none" strike="noStrike" kern="0" cap="none" spc="0" normalizeH="0" baseline="0" noProof="0" dirty="0" smtClean="0">
                  <a:ln>
                    <a:noFill/>
                  </a:ln>
                  <a:solidFill>
                    <a:schemeClr val="bg1"/>
                  </a:solidFill>
                  <a:effectLst/>
                  <a:uLnTx/>
                  <a:uFillTx/>
                </a:rPr>
                <a:t>03</a:t>
              </a:r>
              <a:endParaRPr kumimoji="0" lang="zh-CN" altLang="en-US" sz="1200" b="1" i="0" u="none" strike="noStrike" kern="0" cap="none" spc="0" normalizeH="0" baseline="0" noProof="0" dirty="0" smtClean="0">
                <a:ln>
                  <a:noFill/>
                </a:ln>
                <a:solidFill>
                  <a:schemeClr val="bg1"/>
                </a:solidFill>
                <a:effectLst/>
                <a:uLnTx/>
                <a:uFillTx/>
              </a:endParaRPr>
            </a:p>
          </p:txBody>
        </p:sp>
      </p:grpSp>
      <p:grpSp>
        <p:nvGrpSpPr>
          <p:cNvPr id="167" name="组合 166"/>
          <p:cNvGrpSpPr/>
          <p:nvPr/>
        </p:nvGrpSpPr>
        <p:grpSpPr>
          <a:xfrm>
            <a:off x="4307717" y="2160755"/>
            <a:ext cx="791586" cy="1071941"/>
            <a:chOff x="4307717" y="2160755"/>
            <a:chExt cx="791586" cy="1071941"/>
          </a:xfrm>
        </p:grpSpPr>
        <p:grpSp>
          <p:nvGrpSpPr>
            <p:cNvPr id="168" name="组合 167"/>
            <p:cNvGrpSpPr/>
            <p:nvPr/>
          </p:nvGrpSpPr>
          <p:grpSpPr>
            <a:xfrm>
              <a:off x="4307717" y="2160755"/>
              <a:ext cx="791586" cy="1071941"/>
              <a:chOff x="4354033" y="2160755"/>
              <a:chExt cx="791586" cy="1071941"/>
            </a:xfrm>
          </p:grpSpPr>
          <p:grpSp>
            <p:nvGrpSpPr>
              <p:cNvPr id="170" name="组合 169"/>
              <p:cNvGrpSpPr/>
              <p:nvPr/>
            </p:nvGrpSpPr>
            <p:grpSpPr>
              <a:xfrm>
                <a:off x="4354033" y="2160755"/>
                <a:ext cx="791586" cy="1071941"/>
                <a:chOff x="5219141" y="1799762"/>
                <a:chExt cx="791586" cy="1071941"/>
              </a:xfrm>
            </p:grpSpPr>
            <p:sp>
              <p:nvSpPr>
                <p:cNvPr id="173" name="Freeform 22"/>
                <p:cNvSpPr/>
                <p:nvPr/>
              </p:nvSpPr>
              <p:spPr bwMode="auto">
                <a:xfrm>
                  <a:off x="5605939" y="1799762"/>
                  <a:ext cx="17991" cy="335825"/>
                </a:xfrm>
                <a:custGeom>
                  <a:avLst/>
                  <a:gdLst>
                    <a:gd name="T0" fmla="*/ 0 w 4"/>
                    <a:gd name="T1" fmla="*/ 80 h 80"/>
                    <a:gd name="T2" fmla="*/ 4 w 4"/>
                    <a:gd name="T3" fmla="*/ 80 h 80"/>
                    <a:gd name="T4" fmla="*/ 4 w 4"/>
                    <a:gd name="T5" fmla="*/ 0 h 80"/>
                    <a:gd name="T6" fmla="*/ 0 w 4"/>
                    <a:gd name="T7" fmla="*/ 0 h 80"/>
                    <a:gd name="T8" fmla="*/ 0 w 4"/>
                    <a:gd name="T9" fmla="*/ 80 h 80"/>
                  </a:gdLst>
                  <a:ahLst/>
                  <a:cxnLst>
                    <a:cxn ang="0">
                      <a:pos x="T0" y="T1"/>
                    </a:cxn>
                    <a:cxn ang="0">
                      <a:pos x="T2" y="T3"/>
                    </a:cxn>
                    <a:cxn ang="0">
                      <a:pos x="T4" y="T5"/>
                    </a:cxn>
                    <a:cxn ang="0">
                      <a:pos x="T6" y="T7"/>
                    </a:cxn>
                    <a:cxn ang="0">
                      <a:pos x="T8" y="T9"/>
                    </a:cxn>
                  </a:cxnLst>
                  <a:rect l="0" t="0" r="r" b="b"/>
                  <a:pathLst>
                    <a:path w="4" h="80">
                      <a:moveTo>
                        <a:pt x="0" y="80"/>
                      </a:moveTo>
                      <a:cubicBezTo>
                        <a:pt x="1" y="80"/>
                        <a:pt x="3" y="80"/>
                        <a:pt x="4" y="80"/>
                      </a:cubicBezTo>
                      <a:cubicBezTo>
                        <a:pt x="4" y="53"/>
                        <a:pt x="4" y="27"/>
                        <a:pt x="4" y="0"/>
                      </a:cubicBezTo>
                      <a:cubicBezTo>
                        <a:pt x="3" y="0"/>
                        <a:pt x="1" y="0"/>
                        <a:pt x="0" y="0"/>
                      </a:cubicBezTo>
                      <a:cubicBezTo>
                        <a:pt x="0" y="27"/>
                        <a:pt x="0" y="53"/>
                        <a:pt x="0" y="80"/>
                      </a:cubicBezTo>
                      <a:close/>
                    </a:path>
                  </a:pathLst>
                </a:custGeom>
                <a:solidFill>
                  <a:srgbClr val="0085B4"/>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174" name="Oval 23"/>
                <p:cNvSpPr>
                  <a:spLocks noChangeArrowheads="1"/>
                </p:cNvSpPr>
                <p:nvPr/>
              </p:nvSpPr>
              <p:spPr bwMode="auto">
                <a:xfrm>
                  <a:off x="5219141" y="2081615"/>
                  <a:ext cx="791586" cy="790088"/>
                </a:xfrm>
                <a:prstGeom prst="ellipse">
                  <a:avLst/>
                </a:prstGeom>
                <a:solidFill>
                  <a:srgbClr val="002060"/>
                </a:solidFill>
                <a:ln>
                  <a:noFill/>
                </a:ln>
              </p:spPr>
              <p:txBody>
                <a:bodyPr vert="horz" wrap="square" lIns="91440" tIns="45720" rIns="91440" bIns="45720" numCol="1" anchor="t" anchorCtr="0" compatLnSpc="1"/>
                <a:lstStyle/>
                <a:p>
                  <a:endParaRPr lang="zh-CN" altLang="en-US"/>
                </a:p>
              </p:txBody>
            </p:sp>
            <p:sp>
              <p:nvSpPr>
                <p:cNvPr id="175" name="TextBox 174"/>
                <p:cNvSpPr txBox="1"/>
                <p:nvPr/>
              </p:nvSpPr>
              <p:spPr>
                <a:xfrm>
                  <a:off x="5344974" y="2168608"/>
                  <a:ext cx="184731" cy="646331"/>
                </a:xfrm>
                <a:prstGeom prst="rect">
                  <a:avLst/>
                </a:prstGeom>
                <a:noFill/>
              </p:spPr>
              <p:txBody>
                <a:bodyPr wrap="none" rtlCol="0">
                  <a:spAutoFit/>
                </a:bodyPr>
                <a:lstStyle/>
                <a:p>
                  <a:endParaRPr lang="zh-CN" altLang="en-US" sz="3600" dirty="0">
                    <a:solidFill>
                      <a:schemeClr val="bg1"/>
                    </a:solidFill>
                    <a:latin typeface="Arial Black" panose="020B0A04020102020204" pitchFamily="34" charset="0"/>
                  </a:endParaRPr>
                </a:p>
              </p:txBody>
            </p:sp>
          </p:grpSp>
          <p:sp>
            <p:nvSpPr>
              <p:cNvPr id="171" name="Freeform 379"/>
              <p:cNvSpPr>
                <a:spLocks noEditPoints="1"/>
              </p:cNvSpPr>
              <p:nvPr/>
            </p:nvSpPr>
            <p:spPr bwMode="auto">
              <a:xfrm>
                <a:off x="4433490" y="2552400"/>
                <a:ext cx="663443" cy="491919"/>
              </a:xfrm>
              <a:custGeom>
                <a:avLst/>
                <a:gdLst>
                  <a:gd name="T0" fmla="*/ 44 w 209"/>
                  <a:gd name="T1" fmla="*/ 99 h 155"/>
                  <a:gd name="T2" fmla="*/ 24 w 209"/>
                  <a:gd name="T3" fmla="*/ 87 h 155"/>
                  <a:gd name="T4" fmla="*/ 28 w 209"/>
                  <a:gd name="T5" fmla="*/ 4 h 155"/>
                  <a:gd name="T6" fmla="*/ 179 w 209"/>
                  <a:gd name="T7" fmla="*/ 4 h 155"/>
                  <a:gd name="T8" fmla="*/ 182 w 209"/>
                  <a:gd name="T9" fmla="*/ 87 h 155"/>
                  <a:gd name="T10" fmla="*/ 161 w 209"/>
                  <a:gd name="T11" fmla="*/ 99 h 155"/>
                  <a:gd name="T12" fmla="*/ 209 w 209"/>
                  <a:gd name="T13" fmla="*/ 141 h 155"/>
                  <a:gd name="T14" fmla="*/ 7 w 209"/>
                  <a:gd name="T15" fmla="*/ 155 h 155"/>
                  <a:gd name="T16" fmla="*/ 63 w 209"/>
                  <a:gd name="T17" fmla="*/ 102 h 155"/>
                  <a:gd name="T18" fmla="*/ 63 w 209"/>
                  <a:gd name="T19" fmla="*/ 99 h 155"/>
                  <a:gd name="T20" fmla="*/ 36 w 209"/>
                  <a:gd name="T21" fmla="*/ 12 h 155"/>
                  <a:gd name="T22" fmla="*/ 36 w 209"/>
                  <a:gd name="T23" fmla="*/ 12 h 155"/>
                  <a:gd name="T24" fmla="*/ 36 w 209"/>
                  <a:gd name="T25" fmla="*/ 87 h 155"/>
                  <a:gd name="T26" fmla="*/ 170 w 209"/>
                  <a:gd name="T27" fmla="*/ 87 h 155"/>
                  <a:gd name="T28" fmla="*/ 170 w 209"/>
                  <a:gd name="T29" fmla="*/ 12 h 155"/>
                  <a:gd name="T30" fmla="*/ 27 w 209"/>
                  <a:gd name="T31" fmla="*/ 133 h 155"/>
                  <a:gd name="T32" fmla="*/ 31 w 209"/>
                  <a:gd name="T33" fmla="*/ 126 h 155"/>
                  <a:gd name="T34" fmla="*/ 61 w 209"/>
                  <a:gd name="T35" fmla="*/ 115 h 155"/>
                  <a:gd name="T36" fmla="*/ 157 w 209"/>
                  <a:gd name="T37" fmla="*/ 110 h 155"/>
                  <a:gd name="T38" fmla="*/ 170 w 209"/>
                  <a:gd name="T39" fmla="*/ 110 h 155"/>
                  <a:gd name="T40" fmla="*/ 140 w 209"/>
                  <a:gd name="T41" fmla="*/ 115 h 155"/>
                  <a:gd name="T42" fmla="*/ 139 w 209"/>
                  <a:gd name="T43" fmla="*/ 110 h 155"/>
                  <a:gd name="T44" fmla="*/ 136 w 209"/>
                  <a:gd name="T45" fmla="*/ 115 h 155"/>
                  <a:gd name="T46" fmla="*/ 103 w 209"/>
                  <a:gd name="T47" fmla="*/ 110 h 155"/>
                  <a:gd name="T48" fmla="*/ 117 w 209"/>
                  <a:gd name="T49" fmla="*/ 110 h 155"/>
                  <a:gd name="T50" fmla="*/ 84 w 209"/>
                  <a:gd name="T51" fmla="*/ 115 h 155"/>
                  <a:gd name="T52" fmla="*/ 85 w 209"/>
                  <a:gd name="T53" fmla="*/ 110 h 155"/>
                  <a:gd name="T54" fmla="*/ 80 w 209"/>
                  <a:gd name="T55" fmla="*/ 115 h 155"/>
                  <a:gd name="T56" fmla="*/ 152 w 209"/>
                  <a:gd name="T57" fmla="*/ 117 h 155"/>
                  <a:gd name="T58" fmla="*/ 175 w 209"/>
                  <a:gd name="T59" fmla="*/ 117 h 155"/>
                  <a:gd name="T60" fmla="*/ 134 w 209"/>
                  <a:gd name="T61" fmla="*/ 123 h 155"/>
                  <a:gd name="T62" fmla="*/ 132 w 209"/>
                  <a:gd name="T63" fmla="*/ 117 h 155"/>
                  <a:gd name="T64" fmla="*/ 129 w 209"/>
                  <a:gd name="T65" fmla="*/ 123 h 155"/>
                  <a:gd name="T66" fmla="*/ 94 w 209"/>
                  <a:gd name="T67" fmla="*/ 117 h 155"/>
                  <a:gd name="T68" fmla="*/ 109 w 209"/>
                  <a:gd name="T69" fmla="*/ 117 h 155"/>
                  <a:gd name="T70" fmla="*/ 73 w 209"/>
                  <a:gd name="T71" fmla="*/ 123 h 155"/>
                  <a:gd name="T72" fmla="*/ 75 w 209"/>
                  <a:gd name="T73" fmla="*/ 117 h 155"/>
                  <a:gd name="T74" fmla="*/ 68 w 209"/>
                  <a:gd name="T75" fmla="*/ 123 h 155"/>
                  <a:gd name="T76" fmla="*/ 37 w 209"/>
                  <a:gd name="T77" fmla="*/ 117 h 155"/>
                  <a:gd name="T78" fmla="*/ 51 w 209"/>
                  <a:gd name="T79" fmla="*/ 117 h 155"/>
                  <a:gd name="T80" fmla="*/ 163 w 209"/>
                  <a:gd name="T81" fmla="*/ 133 h 155"/>
                  <a:gd name="T82" fmla="*/ 160 w 209"/>
                  <a:gd name="T83" fmla="*/ 126 h 155"/>
                  <a:gd name="T84" fmla="*/ 158 w 209"/>
                  <a:gd name="T85" fmla="*/ 133 h 155"/>
                  <a:gd name="T86" fmla="*/ 119 w 209"/>
                  <a:gd name="T87" fmla="*/ 126 h 155"/>
                  <a:gd name="T88" fmla="*/ 135 w 209"/>
                  <a:gd name="T89" fmla="*/ 126 h 155"/>
                  <a:gd name="T90" fmla="*/ 98 w 209"/>
                  <a:gd name="T91" fmla="*/ 133 h 155"/>
                  <a:gd name="T92" fmla="*/ 98 w 209"/>
                  <a:gd name="T93" fmla="*/ 126 h 155"/>
                  <a:gd name="T94" fmla="*/ 92 w 209"/>
                  <a:gd name="T95" fmla="*/ 133 h 155"/>
                  <a:gd name="T96" fmla="*/ 57 w 209"/>
                  <a:gd name="T97" fmla="*/ 126 h 155"/>
                  <a:gd name="T98" fmla="*/ 73 w 209"/>
                  <a:gd name="T99" fmla="*/ 12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55">
                    <a:moveTo>
                      <a:pt x="27" y="102"/>
                    </a:moveTo>
                    <a:cubicBezTo>
                      <a:pt x="44" y="102"/>
                      <a:pt x="44" y="102"/>
                      <a:pt x="44" y="102"/>
                    </a:cubicBezTo>
                    <a:cubicBezTo>
                      <a:pt x="44" y="99"/>
                      <a:pt x="44" y="99"/>
                      <a:pt x="44" y="99"/>
                    </a:cubicBezTo>
                    <a:cubicBezTo>
                      <a:pt x="36" y="99"/>
                      <a:pt x="36" y="99"/>
                      <a:pt x="36" y="99"/>
                    </a:cubicBezTo>
                    <a:cubicBezTo>
                      <a:pt x="33" y="99"/>
                      <a:pt x="30" y="98"/>
                      <a:pt x="28" y="96"/>
                    </a:cubicBezTo>
                    <a:cubicBezTo>
                      <a:pt x="25" y="93"/>
                      <a:pt x="24" y="90"/>
                      <a:pt x="24" y="87"/>
                    </a:cubicBezTo>
                    <a:cubicBezTo>
                      <a:pt x="24" y="12"/>
                      <a:pt x="24" y="12"/>
                      <a:pt x="24" y="12"/>
                    </a:cubicBezTo>
                    <a:cubicBezTo>
                      <a:pt x="24" y="9"/>
                      <a:pt x="25" y="6"/>
                      <a:pt x="28" y="4"/>
                    </a:cubicBezTo>
                    <a:cubicBezTo>
                      <a:pt x="28" y="4"/>
                      <a:pt x="28" y="4"/>
                      <a:pt x="28" y="4"/>
                    </a:cubicBezTo>
                    <a:cubicBezTo>
                      <a:pt x="30" y="1"/>
                      <a:pt x="33" y="0"/>
                      <a:pt x="36" y="0"/>
                    </a:cubicBezTo>
                    <a:cubicBezTo>
                      <a:pt x="170" y="0"/>
                      <a:pt x="170" y="0"/>
                      <a:pt x="170" y="0"/>
                    </a:cubicBezTo>
                    <a:cubicBezTo>
                      <a:pt x="173" y="0"/>
                      <a:pt x="177" y="1"/>
                      <a:pt x="179" y="4"/>
                    </a:cubicBezTo>
                    <a:cubicBezTo>
                      <a:pt x="179" y="4"/>
                      <a:pt x="179" y="4"/>
                      <a:pt x="179" y="4"/>
                    </a:cubicBezTo>
                    <a:cubicBezTo>
                      <a:pt x="181" y="6"/>
                      <a:pt x="182" y="9"/>
                      <a:pt x="182" y="12"/>
                    </a:cubicBezTo>
                    <a:cubicBezTo>
                      <a:pt x="182" y="87"/>
                      <a:pt x="182" y="87"/>
                      <a:pt x="182" y="87"/>
                    </a:cubicBezTo>
                    <a:cubicBezTo>
                      <a:pt x="182" y="90"/>
                      <a:pt x="181" y="93"/>
                      <a:pt x="179" y="96"/>
                    </a:cubicBezTo>
                    <a:cubicBezTo>
                      <a:pt x="177" y="98"/>
                      <a:pt x="173" y="99"/>
                      <a:pt x="170" y="99"/>
                    </a:cubicBezTo>
                    <a:cubicBezTo>
                      <a:pt x="161" y="99"/>
                      <a:pt x="161" y="99"/>
                      <a:pt x="161" y="99"/>
                    </a:cubicBezTo>
                    <a:cubicBezTo>
                      <a:pt x="161" y="102"/>
                      <a:pt x="161" y="102"/>
                      <a:pt x="161" y="102"/>
                    </a:cubicBezTo>
                    <a:cubicBezTo>
                      <a:pt x="180" y="102"/>
                      <a:pt x="180" y="102"/>
                      <a:pt x="180" y="102"/>
                    </a:cubicBezTo>
                    <a:cubicBezTo>
                      <a:pt x="209" y="141"/>
                      <a:pt x="209" y="141"/>
                      <a:pt x="209" y="141"/>
                    </a:cubicBezTo>
                    <a:cubicBezTo>
                      <a:pt x="209" y="141"/>
                      <a:pt x="209" y="141"/>
                      <a:pt x="209" y="141"/>
                    </a:cubicBezTo>
                    <a:cubicBezTo>
                      <a:pt x="202" y="155"/>
                      <a:pt x="202" y="155"/>
                      <a:pt x="202" y="155"/>
                    </a:cubicBezTo>
                    <a:cubicBezTo>
                      <a:pt x="7" y="155"/>
                      <a:pt x="7" y="155"/>
                      <a:pt x="7" y="155"/>
                    </a:cubicBezTo>
                    <a:cubicBezTo>
                      <a:pt x="0" y="141"/>
                      <a:pt x="0" y="141"/>
                      <a:pt x="0" y="141"/>
                    </a:cubicBezTo>
                    <a:cubicBezTo>
                      <a:pt x="27" y="102"/>
                      <a:pt x="27" y="102"/>
                      <a:pt x="27" y="102"/>
                    </a:cubicBezTo>
                    <a:close/>
                    <a:moveTo>
                      <a:pt x="63" y="102"/>
                    </a:moveTo>
                    <a:cubicBezTo>
                      <a:pt x="143" y="102"/>
                      <a:pt x="143" y="102"/>
                      <a:pt x="143" y="102"/>
                    </a:cubicBezTo>
                    <a:cubicBezTo>
                      <a:pt x="143" y="99"/>
                      <a:pt x="143" y="99"/>
                      <a:pt x="143" y="99"/>
                    </a:cubicBezTo>
                    <a:cubicBezTo>
                      <a:pt x="63" y="99"/>
                      <a:pt x="63" y="99"/>
                      <a:pt x="63" y="99"/>
                    </a:cubicBezTo>
                    <a:cubicBezTo>
                      <a:pt x="63" y="102"/>
                      <a:pt x="63" y="102"/>
                      <a:pt x="63" y="102"/>
                    </a:cubicBezTo>
                    <a:close/>
                    <a:moveTo>
                      <a:pt x="170" y="12"/>
                    </a:moveTo>
                    <a:cubicBezTo>
                      <a:pt x="36" y="12"/>
                      <a:pt x="36" y="12"/>
                      <a:pt x="36" y="12"/>
                    </a:cubicBezTo>
                    <a:cubicBezTo>
                      <a:pt x="36" y="12"/>
                      <a:pt x="36" y="12"/>
                      <a:pt x="36" y="12"/>
                    </a:cubicBezTo>
                    <a:cubicBezTo>
                      <a:pt x="36" y="12"/>
                      <a:pt x="36" y="12"/>
                      <a:pt x="36" y="12"/>
                    </a:cubicBezTo>
                    <a:cubicBezTo>
                      <a:pt x="36" y="12"/>
                      <a:pt x="36" y="12"/>
                      <a:pt x="36" y="12"/>
                    </a:cubicBezTo>
                    <a:cubicBezTo>
                      <a:pt x="36" y="87"/>
                      <a:pt x="36" y="87"/>
                      <a:pt x="36" y="87"/>
                    </a:cubicBezTo>
                    <a:cubicBezTo>
                      <a:pt x="36" y="87"/>
                      <a:pt x="36" y="87"/>
                      <a:pt x="36" y="87"/>
                    </a:cubicBezTo>
                    <a:cubicBezTo>
                      <a:pt x="36" y="87"/>
                      <a:pt x="36" y="87"/>
                      <a:pt x="36" y="87"/>
                    </a:cubicBezTo>
                    <a:cubicBezTo>
                      <a:pt x="170" y="87"/>
                      <a:pt x="170" y="87"/>
                      <a:pt x="170" y="87"/>
                    </a:cubicBezTo>
                    <a:cubicBezTo>
                      <a:pt x="170" y="87"/>
                      <a:pt x="170" y="87"/>
                      <a:pt x="170" y="87"/>
                    </a:cubicBezTo>
                    <a:cubicBezTo>
                      <a:pt x="170" y="87"/>
                      <a:pt x="170" y="87"/>
                      <a:pt x="170" y="87"/>
                    </a:cubicBezTo>
                    <a:cubicBezTo>
                      <a:pt x="170" y="12"/>
                      <a:pt x="170" y="12"/>
                      <a:pt x="170" y="12"/>
                    </a:cubicBezTo>
                    <a:cubicBezTo>
                      <a:pt x="170" y="12"/>
                      <a:pt x="170" y="12"/>
                      <a:pt x="170" y="12"/>
                    </a:cubicBezTo>
                    <a:cubicBezTo>
                      <a:pt x="170" y="12"/>
                      <a:pt x="170" y="12"/>
                      <a:pt x="170" y="12"/>
                    </a:cubicBezTo>
                    <a:cubicBezTo>
                      <a:pt x="170" y="12"/>
                      <a:pt x="170" y="12"/>
                      <a:pt x="170" y="12"/>
                    </a:cubicBezTo>
                    <a:close/>
                    <a:moveTo>
                      <a:pt x="31" y="126"/>
                    </a:moveTo>
                    <a:cubicBezTo>
                      <a:pt x="30" y="128"/>
                      <a:pt x="28" y="131"/>
                      <a:pt x="27" y="133"/>
                    </a:cubicBezTo>
                    <a:cubicBezTo>
                      <a:pt x="34" y="133"/>
                      <a:pt x="41" y="133"/>
                      <a:pt x="48" y="133"/>
                    </a:cubicBezTo>
                    <a:cubicBezTo>
                      <a:pt x="49" y="131"/>
                      <a:pt x="50" y="128"/>
                      <a:pt x="51" y="126"/>
                    </a:cubicBezTo>
                    <a:cubicBezTo>
                      <a:pt x="44" y="126"/>
                      <a:pt x="38" y="126"/>
                      <a:pt x="31" y="126"/>
                    </a:cubicBezTo>
                    <a:close/>
                    <a:moveTo>
                      <a:pt x="41" y="110"/>
                    </a:moveTo>
                    <a:cubicBezTo>
                      <a:pt x="40" y="111"/>
                      <a:pt x="39" y="113"/>
                      <a:pt x="38" y="115"/>
                    </a:cubicBezTo>
                    <a:cubicBezTo>
                      <a:pt x="46" y="115"/>
                      <a:pt x="53" y="115"/>
                      <a:pt x="61" y="115"/>
                    </a:cubicBezTo>
                    <a:cubicBezTo>
                      <a:pt x="62" y="113"/>
                      <a:pt x="62" y="111"/>
                      <a:pt x="63" y="110"/>
                    </a:cubicBezTo>
                    <a:cubicBezTo>
                      <a:pt x="56" y="110"/>
                      <a:pt x="49" y="110"/>
                      <a:pt x="41" y="110"/>
                    </a:cubicBezTo>
                    <a:close/>
                    <a:moveTo>
                      <a:pt x="157" y="110"/>
                    </a:moveTo>
                    <a:cubicBezTo>
                      <a:pt x="157" y="111"/>
                      <a:pt x="158" y="113"/>
                      <a:pt x="159" y="115"/>
                    </a:cubicBezTo>
                    <a:cubicBezTo>
                      <a:pt x="164" y="115"/>
                      <a:pt x="169" y="115"/>
                      <a:pt x="173" y="115"/>
                    </a:cubicBezTo>
                    <a:cubicBezTo>
                      <a:pt x="172" y="113"/>
                      <a:pt x="171" y="111"/>
                      <a:pt x="170" y="110"/>
                    </a:cubicBezTo>
                    <a:cubicBezTo>
                      <a:pt x="166" y="110"/>
                      <a:pt x="161" y="110"/>
                      <a:pt x="157" y="110"/>
                    </a:cubicBezTo>
                    <a:close/>
                    <a:moveTo>
                      <a:pt x="139" y="110"/>
                    </a:moveTo>
                    <a:cubicBezTo>
                      <a:pt x="139" y="111"/>
                      <a:pt x="140" y="113"/>
                      <a:pt x="140" y="115"/>
                    </a:cubicBezTo>
                    <a:cubicBezTo>
                      <a:pt x="145" y="115"/>
                      <a:pt x="150" y="115"/>
                      <a:pt x="155" y="115"/>
                    </a:cubicBezTo>
                    <a:cubicBezTo>
                      <a:pt x="154" y="113"/>
                      <a:pt x="153" y="111"/>
                      <a:pt x="152" y="110"/>
                    </a:cubicBezTo>
                    <a:cubicBezTo>
                      <a:pt x="148" y="110"/>
                      <a:pt x="143" y="110"/>
                      <a:pt x="139" y="110"/>
                    </a:cubicBezTo>
                    <a:close/>
                    <a:moveTo>
                      <a:pt x="121" y="110"/>
                    </a:moveTo>
                    <a:cubicBezTo>
                      <a:pt x="121" y="111"/>
                      <a:pt x="121" y="113"/>
                      <a:pt x="122" y="115"/>
                    </a:cubicBezTo>
                    <a:cubicBezTo>
                      <a:pt x="126" y="115"/>
                      <a:pt x="131" y="115"/>
                      <a:pt x="136" y="115"/>
                    </a:cubicBezTo>
                    <a:cubicBezTo>
                      <a:pt x="135" y="113"/>
                      <a:pt x="135" y="111"/>
                      <a:pt x="134" y="110"/>
                    </a:cubicBezTo>
                    <a:cubicBezTo>
                      <a:pt x="130" y="110"/>
                      <a:pt x="125" y="110"/>
                      <a:pt x="121" y="110"/>
                    </a:cubicBezTo>
                    <a:close/>
                    <a:moveTo>
                      <a:pt x="103" y="110"/>
                    </a:moveTo>
                    <a:cubicBezTo>
                      <a:pt x="103" y="111"/>
                      <a:pt x="103" y="113"/>
                      <a:pt x="103" y="115"/>
                    </a:cubicBezTo>
                    <a:cubicBezTo>
                      <a:pt x="108" y="115"/>
                      <a:pt x="113" y="115"/>
                      <a:pt x="117" y="115"/>
                    </a:cubicBezTo>
                    <a:cubicBezTo>
                      <a:pt x="117" y="113"/>
                      <a:pt x="117" y="111"/>
                      <a:pt x="117" y="110"/>
                    </a:cubicBezTo>
                    <a:cubicBezTo>
                      <a:pt x="112" y="110"/>
                      <a:pt x="108" y="110"/>
                      <a:pt x="103" y="110"/>
                    </a:cubicBezTo>
                    <a:close/>
                    <a:moveTo>
                      <a:pt x="85" y="110"/>
                    </a:moveTo>
                    <a:cubicBezTo>
                      <a:pt x="85" y="111"/>
                      <a:pt x="85" y="113"/>
                      <a:pt x="84" y="115"/>
                    </a:cubicBezTo>
                    <a:cubicBezTo>
                      <a:pt x="89" y="115"/>
                      <a:pt x="94" y="115"/>
                      <a:pt x="98" y="115"/>
                    </a:cubicBezTo>
                    <a:cubicBezTo>
                      <a:pt x="99" y="113"/>
                      <a:pt x="99" y="111"/>
                      <a:pt x="99" y="110"/>
                    </a:cubicBezTo>
                    <a:cubicBezTo>
                      <a:pt x="94" y="110"/>
                      <a:pt x="90" y="110"/>
                      <a:pt x="85" y="110"/>
                    </a:cubicBezTo>
                    <a:close/>
                    <a:moveTo>
                      <a:pt x="67" y="110"/>
                    </a:moveTo>
                    <a:cubicBezTo>
                      <a:pt x="67" y="111"/>
                      <a:pt x="66" y="113"/>
                      <a:pt x="66" y="115"/>
                    </a:cubicBezTo>
                    <a:cubicBezTo>
                      <a:pt x="70" y="115"/>
                      <a:pt x="75" y="115"/>
                      <a:pt x="80" y="115"/>
                    </a:cubicBezTo>
                    <a:cubicBezTo>
                      <a:pt x="80" y="113"/>
                      <a:pt x="81" y="111"/>
                      <a:pt x="81" y="110"/>
                    </a:cubicBezTo>
                    <a:cubicBezTo>
                      <a:pt x="77" y="110"/>
                      <a:pt x="72" y="110"/>
                      <a:pt x="67" y="110"/>
                    </a:cubicBezTo>
                    <a:close/>
                    <a:moveTo>
                      <a:pt x="152" y="117"/>
                    </a:moveTo>
                    <a:cubicBezTo>
                      <a:pt x="153" y="119"/>
                      <a:pt x="153" y="121"/>
                      <a:pt x="154" y="123"/>
                    </a:cubicBezTo>
                    <a:cubicBezTo>
                      <a:pt x="162" y="123"/>
                      <a:pt x="170" y="123"/>
                      <a:pt x="178" y="123"/>
                    </a:cubicBezTo>
                    <a:cubicBezTo>
                      <a:pt x="177" y="121"/>
                      <a:pt x="176" y="119"/>
                      <a:pt x="175" y="117"/>
                    </a:cubicBezTo>
                    <a:cubicBezTo>
                      <a:pt x="167" y="117"/>
                      <a:pt x="160" y="117"/>
                      <a:pt x="152" y="117"/>
                    </a:cubicBezTo>
                    <a:close/>
                    <a:moveTo>
                      <a:pt x="132" y="117"/>
                    </a:moveTo>
                    <a:cubicBezTo>
                      <a:pt x="133" y="119"/>
                      <a:pt x="133" y="121"/>
                      <a:pt x="134" y="123"/>
                    </a:cubicBezTo>
                    <a:cubicBezTo>
                      <a:pt x="139" y="123"/>
                      <a:pt x="144" y="123"/>
                      <a:pt x="149" y="123"/>
                    </a:cubicBezTo>
                    <a:cubicBezTo>
                      <a:pt x="148" y="121"/>
                      <a:pt x="148" y="119"/>
                      <a:pt x="147" y="117"/>
                    </a:cubicBezTo>
                    <a:cubicBezTo>
                      <a:pt x="142" y="117"/>
                      <a:pt x="137" y="117"/>
                      <a:pt x="132" y="117"/>
                    </a:cubicBezTo>
                    <a:close/>
                    <a:moveTo>
                      <a:pt x="113" y="117"/>
                    </a:moveTo>
                    <a:cubicBezTo>
                      <a:pt x="113" y="119"/>
                      <a:pt x="114" y="121"/>
                      <a:pt x="114" y="123"/>
                    </a:cubicBezTo>
                    <a:cubicBezTo>
                      <a:pt x="119" y="123"/>
                      <a:pt x="124" y="123"/>
                      <a:pt x="129" y="123"/>
                    </a:cubicBezTo>
                    <a:cubicBezTo>
                      <a:pt x="129" y="121"/>
                      <a:pt x="128" y="119"/>
                      <a:pt x="128" y="117"/>
                    </a:cubicBezTo>
                    <a:cubicBezTo>
                      <a:pt x="123" y="117"/>
                      <a:pt x="118" y="117"/>
                      <a:pt x="113" y="117"/>
                    </a:cubicBezTo>
                    <a:close/>
                    <a:moveTo>
                      <a:pt x="94" y="117"/>
                    </a:moveTo>
                    <a:cubicBezTo>
                      <a:pt x="94" y="119"/>
                      <a:pt x="94" y="121"/>
                      <a:pt x="93" y="123"/>
                    </a:cubicBezTo>
                    <a:cubicBezTo>
                      <a:pt x="99" y="123"/>
                      <a:pt x="104" y="123"/>
                      <a:pt x="109" y="123"/>
                    </a:cubicBezTo>
                    <a:cubicBezTo>
                      <a:pt x="109" y="121"/>
                      <a:pt x="109" y="119"/>
                      <a:pt x="109" y="117"/>
                    </a:cubicBezTo>
                    <a:cubicBezTo>
                      <a:pt x="104" y="117"/>
                      <a:pt x="99" y="117"/>
                      <a:pt x="94" y="117"/>
                    </a:cubicBezTo>
                    <a:close/>
                    <a:moveTo>
                      <a:pt x="75" y="117"/>
                    </a:moveTo>
                    <a:cubicBezTo>
                      <a:pt x="74" y="119"/>
                      <a:pt x="74" y="121"/>
                      <a:pt x="73" y="123"/>
                    </a:cubicBezTo>
                    <a:cubicBezTo>
                      <a:pt x="79" y="123"/>
                      <a:pt x="84" y="123"/>
                      <a:pt x="89" y="123"/>
                    </a:cubicBezTo>
                    <a:cubicBezTo>
                      <a:pt x="89" y="121"/>
                      <a:pt x="89" y="119"/>
                      <a:pt x="90" y="117"/>
                    </a:cubicBezTo>
                    <a:cubicBezTo>
                      <a:pt x="85" y="117"/>
                      <a:pt x="80" y="117"/>
                      <a:pt x="75" y="117"/>
                    </a:cubicBezTo>
                    <a:close/>
                    <a:moveTo>
                      <a:pt x="56" y="117"/>
                    </a:moveTo>
                    <a:cubicBezTo>
                      <a:pt x="55" y="119"/>
                      <a:pt x="54" y="121"/>
                      <a:pt x="53" y="123"/>
                    </a:cubicBezTo>
                    <a:cubicBezTo>
                      <a:pt x="58" y="123"/>
                      <a:pt x="63" y="123"/>
                      <a:pt x="68" y="123"/>
                    </a:cubicBezTo>
                    <a:cubicBezTo>
                      <a:pt x="69" y="121"/>
                      <a:pt x="70" y="119"/>
                      <a:pt x="70" y="117"/>
                    </a:cubicBezTo>
                    <a:cubicBezTo>
                      <a:pt x="65" y="117"/>
                      <a:pt x="60" y="117"/>
                      <a:pt x="56" y="117"/>
                    </a:cubicBezTo>
                    <a:close/>
                    <a:moveTo>
                      <a:pt x="37" y="117"/>
                    </a:moveTo>
                    <a:cubicBezTo>
                      <a:pt x="35" y="119"/>
                      <a:pt x="34" y="121"/>
                      <a:pt x="33" y="123"/>
                    </a:cubicBezTo>
                    <a:cubicBezTo>
                      <a:pt x="38" y="123"/>
                      <a:pt x="43" y="123"/>
                      <a:pt x="48" y="123"/>
                    </a:cubicBezTo>
                    <a:cubicBezTo>
                      <a:pt x="49" y="121"/>
                      <a:pt x="50" y="119"/>
                      <a:pt x="51" y="117"/>
                    </a:cubicBezTo>
                    <a:cubicBezTo>
                      <a:pt x="46" y="117"/>
                      <a:pt x="41" y="117"/>
                      <a:pt x="37" y="117"/>
                    </a:cubicBezTo>
                    <a:close/>
                    <a:moveTo>
                      <a:pt x="160" y="126"/>
                    </a:moveTo>
                    <a:cubicBezTo>
                      <a:pt x="161" y="128"/>
                      <a:pt x="162" y="131"/>
                      <a:pt x="163" y="133"/>
                    </a:cubicBezTo>
                    <a:cubicBezTo>
                      <a:pt x="170" y="133"/>
                      <a:pt x="177" y="133"/>
                      <a:pt x="184" y="133"/>
                    </a:cubicBezTo>
                    <a:cubicBezTo>
                      <a:pt x="183" y="131"/>
                      <a:pt x="182" y="128"/>
                      <a:pt x="180" y="126"/>
                    </a:cubicBezTo>
                    <a:cubicBezTo>
                      <a:pt x="174" y="126"/>
                      <a:pt x="167" y="126"/>
                      <a:pt x="160" y="126"/>
                    </a:cubicBezTo>
                    <a:close/>
                    <a:moveTo>
                      <a:pt x="139" y="126"/>
                    </a:moveTo>
                    <a:cubicBezTo>
                      <a:pt x="140" y="128"/>
                      <a:pt x="141" y="131"/>
                      <a:pt x="141" y="133"/>
                    </a:cubicBezTo>
                    <a:cubicBezTo>
                      <a:pt x="147" y="133"/>
                      <a:pt x="152" y="133"/>
                      <a:pt x="158" y="133"/>
                    </a:cubicBezTo>
                    <a:cubicBezTo>
                      <a:pt x="157" y="131"/>
                      <a:pt x="156" y="128"/>
                      <a:pt x="155" y="126"/>
                    </a:cubicBezTo>
                    <a:cubicBezTo>
                      <a:pt x="150" y="126"/>
                      <a:pt x="145" y="126"/>
                      <a:pt x="139" y="126"/>
                    </a:cubicBezTo>
                    <a:close/>
                    <a:moveTo>
                      <a:pt x="119" y="126"/>
                    </a:moveTo>
                    <a:cubicBezTo>
                      <a:pt x="119" y="128"/>
                      <a:pt x="119" y="131"/>
                      <a:pt x="119" y="133"/>
                    </a:cubicBezTo>
                    <a:cubicBezTo>
                      <a:pt x="125" y="133"/>
                      <a:pt x="131" y="133"/>
                      <a:pt x="136" y="133"/>
                    </a:cubicBezTo>
                    <a:cubicBezTo>
                      <a:pt x="136" y="131"/>
                      <a:pt x="135" y="128"/>
                      <a:pt x="135" y="126"/>
                    </a:cubicBezTo>
                    <a:cubicBezTo>
                      <a:pt x="129" y="126"/>
                      <a:pt x="124" y="126"/>
                      <a:pt x="119" y="126"/>
                    </a:cubicBezTo>
                    <a:close/>
                    <a:moveTo>
                      <a:pt x="98" y="126"/>
                    </a:moveTo>
                    <a:cubicBezTo>
                      <a:pt x="98" y="128"/>
                      <a:pt x="98" y="131"/>
                      <a:pt x="98" y="133"/>
                    </a:cubicBezTo>
                    <a:cubicBezTo>
                      <a:pt x="103" y="133"/>
                      <a:pt x="109" y="133"/>
                      <a:pt x="115" y="133"/>
                    </a:cubicBezTo>
                    <a:cubicBezTo>
                      <a:pt x="114" y="131"/>
                      <a:pt x="114" y="128"/>
                      <a:pt x="114" y="126"/>
                    </a:cubicBezTo>
                    <a:cubicBezTo>
                      <a:pt x="109" y="126"/>
                      <a:pt x="103" y="126"/>
                      <a:pt x="98" y="126"/>
                    </a:cubicBezTo>
                    <a:close/>
                    <a:moveTo>
                      <a:pt x="77" y="126"/>
                    </a:moveTo>
                    <a:cubicBezTo>
                      <a:pt x="77" y="128"/>
                      <a:pt x="76" y="131"/>
                      <a:pt x="76" y="133"/>
                    </a:cubicBezTo>
                    <a:cubicBezTo>
                      <a:pt x="81" y="133"/>
                      <a:pt x="87" y="133"/>
                      <a:pt x="92" y="133"/>
                    </a:cubicBezTo>
                    <a:cubicBezTo>
                      <a:pt x="93" y="131"/>
                      <a:pt x="93" y="128"/>
                      <a:pt x="93" y="126"/>
                    </a:cubicBezTo>
                    <a:cubicBezTo>
                      <a:pt x="88" y="126"/>
                      <a:pt x="83" y="126"/>
                      <a:pt x="77" y="126"/>
                    </a:cubicBezTo>
                    <a:close/>
                    <a:moveTo>
                      <a:pt x="57" y="126"/>
                    </a:moveTo>
                    <a:cubicBezTo>
                      <a:pt x="56" y="128"/>
                      <a:pt x="55" y="131"/>
                      <a:pt x="54" y="133"/>
                    </a:cubicBezTo>
                    <a:cubicBezTo>
                      <a:pt x="60" y="133"/>
                      <a:pt x="65" y="133"/>
                      <a:pt x="71" y="133"/>
                    </a:cubicBezTo>
                    <a:cubicBezTo>
                      <a:pt x="71" y="131"/>
                      <a:pt x="72" y="128"/>
                      <a:pt x="73" y="126"/>
                    </a:cubicBezTo>
                    <a:cubicBezTo>
                      <a:pt x="67" y="126"/>
                      <a:pt x="62" y="126"/>
                      <a:pt x="57" y="1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p>
            </p:txBody>
          </p:sp>
          <p:sp>
            <p:nvSpPr>
              <p:cNvPr id="172" name="矩形 171"/>
              <p:cNvSpPr/>
              <p:nvPr/>
            </p:nvSpPr>
            <p:spPr>
              <a:xfrm>
                <a:off x="4499992" y="2582783"/>
                <a:ext cx="542136" cy="276999"/>
              </a:xfrm>
              <a:prstGeom prst="rect">
                <a:avLst/>
              </a:prstGeom>
            </p:spPr>
            <p:txBody>
              <a:bodyPr wrap="none">
                <a:spAutoFit/>
              </a:bodyPr>
              <a:lstStyle/>
              <a:p>
                <a:r>
                  <a:rPr lang="en-US" altLang="zh-CN" sz="1200" dirty="0">
                    <a:solidFill>
                      <a:schemeClr val="bg1"/>
                    </a:solidFill>
                    <a:latin typeface="Impact" panose="020B0806030902050204" pitchFamily="34" charset="0"/>
                  </a:rPr>
                  <a:t>CWRE</a:t>
                </a:r>
                <a:endParaRPr lang="zh-CN" altLang="en-US" sz="1200" dirty="0"/>
              </a:p>
            </p:txBody>
          </p:sp>
        </p:grpSp>
        <p:sp>
          <p:nvSpPr>
            <p:cNvPr id="169" name="圆角矩形 168"/>
            <p:cNvSpPr/>
            <p:nvPr/>
          </p:nvSpPr>
          <p:spPr bwMode="auto">
            <a:xfrm>
              <a:off x="4473076" y="2254695"/>
              <a:ext cx="419739" cy="167200"/>
            </a:xfrm>
            <a:prstGeom prst="roundRect">
              <a:avLst/>
            </a:prstGeom>
            <a:solidFill>
              <a:srgbClr val="002060"/>
            </a:solidFill>
            <a:ln>
              <a:noFill/>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200" b="1" i="0" u="none" strike="noStrike" kern="0" cap="none" spc="0" normalizeH="0" baseline="0" noProof="0" dirty="0" smtClean="0">
                  <a:ln>
                    <a:noFill/>
                  </a:ln>
                  <a:solidFill>
                    <a:schemeClr val="bg1"/>
                  </a:solidFill>
                  <a:effectLst/>
                  <a:uLnTx/>
                  <a:uFillTx/>
                </a:rPr>
                <a:t>04</a:t>
              </a:r>
              <a:endParaRPr kumimoji="0" lang="zh-CN" altLang="en-US" sz="1200" b="1" i="0" u="none" strike="noStrike" kern="0" cap="none" spc="0" normalizeH="0" baseline="0" noProof="0" dirty="0" smtClean="0">
                <a:ln>
                  <a:noFill/>
                </a:ln>
                <a:solidFill>
                  <a:schemeClr val="bg1"/>
                </a:solidFill>
                <a:effectLst/>
                <a:uLnTx/>
                <a:uFillTx/>
              </a:endParaRPr>
            </a:p>
          </p:txBody>
        </p:sp>
      </p:grpSp>
      <p:grpSp>
        <p:nvGrpSpPr>
          <p:cNvPr id="176" name="组合 175"/>
          <p:cNvGrpSpPr/>
          <p:nvPr/>
        </p:nvGrpSpPr>
        <p:grpSpPr>
          <a:xfrm>
            <a:off x="5355670" y="2081297"/>
            <a:ext cx="790088" cy="1071942"/>
            <a:chOff x="5355670" y="2081297"/>
            <a:chExt cx="790088" cy="1071942"/>
          </a:xfrm>
        </p:grpSpPr>
        <p:grpSp>
          <p:nvGrpSpPr>
            <p:cNvPr id="177" name="组合 176"/>
            <p:cNvGrpSpPr/>
            <p:nvPr/>
          </p:nvGrpSpPr>
          <p:grpSpPr>
            <a:xfrm>
              <a:off x="5355670" y="2081297"/>
              <a:ext cx="790088" cy="1071942"/>
              <a:chOff x="5401986" y="2081297"/>
              <a:chExt cx="790088" cy="1071942"/>
            </a:xfrm>
          </p:grpSpPr>
          <p:grpSp>
            <p:nvGrpSpPr>
              <p:cNvPr id="179" name="组合 178"/>
              <p:cNvGrpSpPr/>
              <p:nvPr/>
            </p:nvGrpSpPr>
            <p:grpSpPr>
              <a:xfrm>
                <a:off x="5401986" y="2081297"/>
                <a:ext cx="790088" cy="1071942"/>
                <a:chOff x="6267094" y="1720304"/>
                <a:chExt cx="790088" cy="1071942"/>
              </a:xfrm>
            </p:grpSpPr>
            <p:sp>
              <p:nvSpPr>
                <p:cNvPr id="183" name="Freeform 24"/>
                <p:cNvSpPr/>
                <p:nvPr/>
              </p:nvSpPr>
              <p:spPr bwMode="auto">
                <a:xfrm>
                  <a:off x="6653892" y="2454921"/>
                  <a:ext cx="16492" cy="337325"/>
                </a:xfrm>
                <a:custGeom>
                  <a:avLst/>
                  <a:gdLst>
                    <a:gd name="T0" fmla="*/ 0 w 4"/>
                    <a:gd name="T1" fmla="*/ 0 h 80"/>
                    <a:gd name="T2" fmla="*/ 4 w 4"/>
                    <a:gd name="T3" fmla="*/ 0 h 80"/>
                    <a:gd name="T4" fmla="*/ 4 w 4"/>
                    <a:gd name="T5" fmla="*/ 80 h 80"/>
                    <a:gd name="T6" fmla="*/ 0 w 4"/>
                    <a:gd name="T7" fmla="*/ 80 h 80"/>
                    <a:gd name="T8" fmla="*/ 0 w 4"/>
                    <a:gd name="T9" fmla="*/ 0 h 80"/>
                  </a:gdLst>
                  <a:ahLst/>
                  <a:cxnLst>
                    <a:cxn ang="0">
                      <a:pos x="T0" y="T1"/>
                    </a:cxn>
                    <a:cxn ang="0">
                      <a:pos x="T2" y="T3"/>
                    </a:cxn>
                    <a:cxn ang="0">
                      <a:pos x="T4" y="T5"/>
                    </a:cxn>
                    <a:cxn ang="0">
                      <a:pos x="T6" y="T7"/>
                    </a:cxn>
                    <a:cxn ang="0">
                      <a:pos x="T8" y="T9"/>
                    </a:cxn>
                  </a:cxnLst>
                  <a:rect l="0" t="0" r="r" b="b"/>
                  <a:pathLst>
                    <a:path w="4" h="80">
                      <a:moveTo>
                        <a:pt x="0" y="0"/>
                      </a:moveTo>
                      <a:cubicBezTo>
                        <a:pt x="1" y="0"/>
                        <a:pt x="3" y="0"/>
                        <a:pt x="4" y="0"/>
                      </a:cubicBezTo>
                      <a:cubicBezTo>
                        <a:pt x="4" y="27"/>
                        <a:pt x="4" y="53"/>
                        <a:pt x="4" y="80"/>
                      </a:cubicBezTo>
                      <a:cubicBezTo>
                        <a:pt x="3" y="80"/>
                        <a:pt x="1" y="80"/>
                        <a:pt x="0" y="80"/>
                      </a:cubicBezTo>
                      <a:cubicBezTo>
                        <a:pt x="0" y="53"/>
                        <a:pt x="0" y="27"/>
                        <a:pt x="0" y="0"/>
                      </a:cubicBezTo>
                      <a:close/>
                    </a:path>
                  </a:pathLst>
                </a:custGeom>
                <a:solidFill>
                  <a:srgbClr val="0085B4"/>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184" name="Oval 25"/>
                <p:cNvSpPr>
                  <a:spLocks noChangeArrowheads="1"/>
                </p:cNvSpPr>
                <p:nvPr/>
              </p:nvSpPr>
              <p:spPr bwMode="auto">
                <a:xfrm>
                  <a:off x="6267094" y="1720304"/>
                  <a:ext cx="790088" cy="790088"/>
                </a:xfrm>
                <a:prstGeom prst="ellipse">
                  <a:avLst/>
                </a:prstGeom>
                <a:solidFill>
                  <a:schemeClr val="accent6">
                    <a:lumMod val="75000"/>
                  </a:schemeClr>
                </a:solidFill>
                <a:ln>
                  <a:noFill/>
                </a:ln>
              </p:spPr>
              <p:txBody>
                <a:bodyPr vert="horz" wrap="square" lIns="91440" tIns="45720" rIns="91440" bIns="45720" numCol="1" anchor="t" anchorCtr="0" compatLnSpc="1"/>
                <a:lstStyle/>
                <a:p>
                  <a:endParaRPr lang="zh-CN" altLang="en-US"/>
                </a:p>
              </p:txBody>
            </p:sp>
            <p:sp>
              <p:nvSpPr>
                <p:cNvPr id="185" name="TextBox 184"/>
                <p:cNvSpPr txBox="1"/>
                <p:nvPr/>
              </p:nvSpPr>
              <p:spPr>
                <a:xfrm>
                  <a:off x="6409252" y="1837036"/>
                  <a:ext cx="184731" cy="646331"/>
                </a:xfrm>
                <a:prstGeom prst="rect">
                  <a:avLst/>
                </a:prstGeom>
                <a:noFill/>
              </p:spPr>
              <p:txBody>
                <a:bodyPr wrap="none" rtlCol="0">
                  <a:spAutoFit/>
                </a:bodyPr>
                <a:lstStyle/>
                <a:p>
                  <a:endParaRPr lang="zh-CN" altLang="en-US" sz="3600" dirty="0">
                    <a:solidFill>
                      <a:schemeClr val="bg1"/>
                    </a:solidFill>
                    <a:latin typeface="Arial Black" panose="020B0A04020102020204" pitchFamily="34" charset="0"/>
                  </a:endParaRPr>
                </a:p>
              </p:txBody>
            </p:sp>
          </p:grpSp>
          <p:grpSp>
            <p:nvGrpSpPr>
              <p:cNvPr id="180" name="组合 179"/>
              <p:cNvGrpSpPr/>
              <p:nvPr/>
            </p:nvGrpSpPr>
            <p:grpSpPr>
              <a:xfrm>
                <a:off x="5594028" y="2312303"/>
                <a:ext cx="406004" cy="336947"/>
                <a:chOff x="7150101" y="5892800"/>
                <a:chExt cx="541338" cy="449263"/>
              </a:xfrm>
            </p:grpSpPr>
            <p:sp>
              <p:nvSpPr>
                <p:cNvPr id="181" name="Freeform 64"/>
                <p:cNvSpPr/>
                <p:nvPr/>
              </p:nvSpPr>
              <p:spPr bwMode="auto">
                <a:xfrm>
                  <a:off x="7240588" y="6027738"/>
                  <a:ext cx="112713" cy="157163"/>
                </a:xfrm>
                <a:custGeom>
                  <a:avLst/>
                  <a:gdLst>
                    <a:gd name="T0" fmla="*/ 28 w 40"/>
                    <a:gd name="T1" fmla="*/ 23 h 56"/>
                    <a:gd name="T2" fmla="*/ 28 w 40"/>
                    <a:gd name="T3" fmla="*/ 8 h 56"/>
                    <a:gd name="T4" fmla="*/ 20 w 40"/>
                    <a:gd name="T5" fmla="*/ 0 h 56"/>
                    <a:gd name="T6" fmla="*/ 12 w 40"/>
                    <a:gd name="T7" fmla="*/ 8 h 56"/>
                    <a:gd name="T8" fmla="*/ 12 w 40"/>
                    <a:gd name="T9" fmla="*/ 23 h 56"/>
                    <a:gd name="T10" fmla="*/ 16 w 40"/>
                    <a:gd name="T11" fmla="*/ 30 h 56"/>
                    <a:gd name="T12" fmla="*/ 16 w 40"/>
                    <a:gd name="T13" fmla="*/ 33 h 56"/>
                    <a:gd name="T14" fmla="*/ 14 w 40"/>
                    <a:gd name="T15" fmla="*/ 35 h 56"/>
                    <a:gd name="T16" fmla="*/ 0 w 40"/>
                    <a:gd name="T17" fmla="*/ 42 h 56"/>
                    <a:gd name="T18" fmla="*/ 0 w 40"/>
                    <a:gd name="T19" fmla="*/ 52 h 56"/>
                    <a:gd name="T20" fmla="*/ 4 w 40"/>
                    <a:gd name="T21" fmla="*/ 56 h 56"/>
                    <a:gd name="T22" fmla="*/ 36 w 40"/>
                    <a:gd name="T23" fmla="*/ 56 h 56"/>
                    <a:gd name="T24" fmla="*/ 40 w 40"/>
                    <a:gd name="T25" fmla="*/ 52 h 56"/>
                    <a:gd name="T26" fmla="*/ 40 w 40"/>
                    <a:gd name="T27" fmla="*/ 42 h 56"/>
                    <a:gd name="T28" fmla="*/ 24 w 40"/>
                    <a:gd name="T29" fmla="*/ 30 h 56"/>
                    <a:gd name="T30" fmla="*/ 28 w 40"/>
                    <a:gd name="T31"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6">
                      <a:moveTo>
                        <a:pt x="28" y="23"/>
                      </a:moveTo>
                      <a:cubicBezTo>
                        <a:pt x="28" y="8"/>
                        <a:pt x="28" y="8"/>
                        <a:pt x="28" y="8"/>
                      </a:cubicBezTo>
                      <a:cubicBezTo>
                        <a:pt x="28" y="3"/>
                        <a:pt x="25" y="0"/>
                        <a:pt x="20" y="0"/>
                      </a:cubicBezTo>
                      <a:cubicBezTo>
                        <a:pt x="16" y="0"/>
                        <a:pt x="12" y="3"/>
                        <a:pt x="12" y="8"/>
                      </a:cubicBezTo>
                      <a:cubicBezTo>
                        <a:pt x="12" y="23"/>
                        <a:pt x="12" y="23"/>
                        <a:pt x="12" y="23"/>
                      </a:cubicBezTo>
                      <a:cubicBezTo>
                        <a:pt x="16" y="30"/>
                        <a:pt x="16" y="30"/>
                        <a:pt x="16" y="30"/>
                      </a:cubicBezTo>
                      <a:cubicBezTo>
                        <a:pt x="16" y="31"/>
                        <a:pt x="17" y="32"/>
                        <a:pt x="16" y="33"/>
                      </a:cubicBezTo>
                      <a:cubicBezTo>
                        <a:pt x="16" y="34"/>
                        <a:pt x="15" y="35"/>
                        <a:pt x="14" y="35"/>
                      </a:cubicBezTo>
                      <a:cubicBezTo>
                        <a:pt x="0" y="42"/>
                        <a:pt x="0" y="42"/>
                        <a:pt x="0" y="42"/>
                      </a:cubicBezTo>
                      <a:cubicBezTo>
                        <a:pt x="0" y="52"/>
                        <a:pt x="0" y="52"/>
                        <a:pt x="0" y="52"/>
                      </a:cubicBezTo>
                      <a:cubicBezTo>
                        <a:pt x="0" y="54"/>
                        <a:pt x="2" y="56"/>
                        <a:pt x="4" y="56"/>
                      </a:cubicBezTo>
                      <a:cubicBezTo>
                        <a:pt x="36" y="56"/>
                        <a:pt x="36" y="56"/>
                        <a:pt x="36" y="56"/>
                      </a:cubicBezTo>
                      <a:cubicBezTo>
                        <a:pt x="38" y="56"/>
                        <a:pt x="40" y="54"/>
                        <a:pt x="40" y="52"/>
                      </a:cubicBezTo>
                      <a:cubicBezTo>
                        <a:pt x="40" y="42"/>
                        <a:pt x="40" y="42"/>
                        <a:pt x="40" y="42"/>
                      </a:cubicBezTo>
                      <a:cubicBezTo>
                        <a:pt x="24" y="30"/>
                        <a:pt x="24" y="30"/>
                        <a:pt x="24" y="30"/>
                      </a:cubicBezTo>
                      <a:lnTo>
                        <a:pt x="28"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65"/>
                <p:cNvSpPr>
                  <a:spLocks noEditPoints="1"/>
                </p:cNvSpPr>
                <p:nvPr/>
              </p:nvSpPr>
              <p:spPr bwMode="auto">
                <a:xfrm>
                  <a:off x="7150101" y="5892800"/>
                  <a:ext cx="541338" cy="449263"/>
                </a:xfrm>
                <a:custGeom>
                  <a:avLst/>
                  <a:gdLst>
                    <a:gd name="T0" fmla="*/ 188 w 192"/>
                    <a:gd name="T1" fmla="*/ 24 h 160"/>
                    <a:gd name="T2" fmla="*/ 104 w 192"/>
                    <a:gd name="T3" fmla="*/ 24 h 160"/>
                    <a:gd name="T4" fmla="*/ 104 w 192"/>
                    <a:gd name="T5" fmla="*/ 4 h 160"/>
                    <a:gd name="T6" fmla="*/ 100 w 192"/>
                    <a:gd name="T7" fmla="*/ 0 h 160"/>
                    <a:gd name="T8" fmla="*/ 4 w 192"/>
                    <a:gd name="T9" fmla="*/ 0 h 160"/>
                    <a:gd name="T10" fmla="*/ 0 w 192"/>
                    <a:gd name="T11" fmla="*/ 4 h 160"/>
                    <a:gd name="T12" fmla="*/ 0 w 192"/>
                    <a:gd name="T13" fmla="*/ 156 h 160"/>
                    <a:gd name="T14" fmla="*/ 4 w 192"/>
                    <a:gd name="T15" fmla="*/ 160 h 160"/>
                    <a:gd name="T16" fmla="*/ 60 w 192"/>
                    <a:gd name="T17" fmla="*/ 160 h 160"/>
                    <a:gd name="T18" fmla="*/ 64 w 192"/>
                    <a:gd name="T19" fmla="*/ 156 h 160"/>
                    <a:gd name="T20" fmla="*/ 64 w 192"/>
                    <a:gd name="T21" fmla="*/ 136 h 160"/>
                    <a:gd name="T22" fmla="*/ 72 w 192"/>
                    <a:gd name="T23" fmla="*/ 136 h 160"/>
                    <a:gd name="T24" fmla="*/ 72 w 192"/>
                    <a:gd name="T25" fmla="*/ 156 h 160"/>
                    <a:gd name="T26" fmla="*/ 76 w 192"/>
                    <a:gd name="T27" fmla="*/ 160 h 160"/>
                    <a:gd name="T28" fmla="*/ 116 w 192"/>
                    <a:gd name="T29" fmla="*/ 160 h 160"/>
                    <a:gd name="T30" fmla="*/ 120 w 192"/>
                    <a:gd name="T31" fmla="*/ 156 h 160"/>
                    <a:gd name="T32" fmla="*/ 120 w 192"/>
                    <a:gd name="T33" fmla="*/ 136 h 160"/>
                    <a:gd name="T34" fmla="*/ 128 w 192"/>
                    <a:gd name="T35" fmla="*/ 136 h 160"/>
                    <a:gd name="T36" fmla="*/ 128 w 192"/>
                    <a:gd name="T37" fmla="*/ 156 h 160"/>
                    <a:gd name="T38" fmla="*/ 132 w 192"/>
                    <a:gd name="T39" fmla="*/ 160 h 160"/>
                    <a:gd name="T40" fmla="*/ 188 w 192"/>
                    <a:gd name="T41" fmla="*/ 160 h 160"/>
                    <a:gd name="T42" fmla="*/ 192 w 192"/>
                    <a:gd name="T43" fmla="*/ 156 h 160"/>
                    <a:gd name="T44" fmla="*/ 192 w 192"/>
                    <a:gd name="T45" fmla="*/ 28 h 160"/>
                    <a:gd name="T46" fmla="*/ 188 w 192"/>
                    <a:gd name="T47" fmla="*/ 24 h 160"/>
                    <a:gd name="T48" fmla="*/ 80 w 192"/>
                    <a:gd name="T49" fmla="*/ 100 h 160"/>
                    <a:gd name="T50" fmla="*/ 68 w 192"/>
                    <a:gd name="T51" fmla="*/ 112 h 160"/>
                    <a:gd name="T52" fmla="*/ 36 w 192"/>
                    <a:gd name="T53" fmla="*/ 112 h 160"/>
                    <a:gd name="T54" fmla="*/ 24 w 192"/>
                    <a:gd name="T55" fmla="*/ 100 h 160"/>
                    <a:gd name="T56" fmla="*/ 24 w 192"/>
                    <a:gd name="T57" fmla="*/ 88 h 160"/>
                    <a:gd name="T58" fmla="*/ 26 w 192"/>
                    <a:gd name="T59" fmla="*/ 84 h 160"/>
                    <a:gd name="T60" fmla="*/ 39 w 192"/>
                    <a:gd name="T61" fmla="*/ 78 h 160"/>
                    <a:gd name="T62" fmla="*/ 37 w 192"/>
                    <a:gd name="T63" fmla="*/ 74 h 160"/>
                    <a:gd name="T64" fmla="*/ 36 w 192"/>
                    <a:gd name="T65" fmla="*/ 72 h 160"/>
                    <a:gd name="T66" fmla="*/ 36 w 192"/>
                    <a:gd name="T67" fmla="*/ 56 h 160"/>
                    <a:gd name="T68" fmla="*/ 52 w 192"/>
                    <a:gd name="T69" fmla="*/ 40 h 160"/>
                    <a:gd name="T70" fmla="*/ 68 w 192"/>
                    <a:gd name="T71" fmla="*/ 56 h 160"/>
                    <a:gd name="T72" fmla="*/ 68 w 192"/>
                    <a:gd name="T73" fmla="*/ 72 h 160"/>
                    <a:gd name="T74" fmla="*/ 68 w 192"/>
                    <a:gd name="T75" fmla="*/ 74 h 160"/>
                    <a:gd name="T76" fmla="*/ 65 w 192"/>
                    <a:gd name="T77" fmla="*/ 78 h 160"/>
                    <a:gd name="T78" fmla="*/ 78 w 192"/>
                    <a:gd name="T79" fmla="*/ 84 h 160"/>
                    <a:gd name="T80" fmla="*/ 80 w 192"/>
                    <a:gd name="T81" fmla="*/ 88 h 160"/>
                    <a:gd name="T82" fmla="*/ 80 w 192"/>
                    <a:gd name="T83" fmla="*/ 100 h 160"/>
                    <a:gd name="T84" fmla="*/ 164 w 192"/>
                    <a:gd name="T85" fmla="*/ 112 h 160"/>
                    <a:gd name="T86" fmla="*/ 100 w 192"/>
                    <a:gd name="T87" fmla="*/ 112 h 160"/>
                    <a:gd name="T88" fmla="*/ 96 w 192"/>
                    <a:gd name="T89" fmla="*/ 108 h 160"/>
                    <a:gd name="T90" fmla="*/ 100 w 192"/>
                    <a:gd name="T91" fmla="*/ 104 h 160"/>
                    <a:gd name="T92" fmla="*/ 164 w 192"/>
                    <a:gd name="T93" fmla="*/ 104 h 160"/>
                    <a:gd name="T94" fmla="*/ 168 w 192"/>
                    <a:gd name="T95" fmla="*/ 108 h 160"/>
                    <a:gd name="T96" fmla="*/ 164 w 192"/>
                    <a:gd name="T97" fmla="*/ 112 h 160"/>
                    <a:gd name="T98" fmla="*/ 164 w 192"/>
                    <a:gd name="T99" fmla="*/ 88 h 160"/>
                    <a:gd name="T100" fmla="*/ 100 w 192"/>
                    <a:gd name="T101" fmla="*/ 88 h 160"/>
                    <a:gd name="T102" fmla="*/ 96 w 192"/>
                    <a:gd name="T103" fmla="*/ 84 h 160"/>
                    <a:gd name="T104" fmla="*/ 100 w 192"/>
                    <a:gd name="T105" fmla="*/ 80 h 160"/>
                    <a:gd name="T106" fmla="*/ 164 w 192"/>
                    <a:gd name="T107" fmla="*/ 80 h 160"/>
                    <a:gd name="T108" fmla="*/ 168 w 192"/>
                    <a:gd name="T109" fmla="*/ 84 h 160"/>
                    <a:gd name="T110" fmla="*/ 164 w 192"/>
                    <a:gd name="T111" fmla="*/ 88 h 160"/>
                    <a:gd name="T112" fmla="*/ 164 w 192"/>
                    <a:gd name="T113" fmla="*/ 64 h 160"/>
                    <a:gd name="T114" fmla="*/ 100 w 192"/>
                    <a:gd name="T115" fmla="*/ 64 h 160"/>
                    <a:gd name="T116" fmla="*/ 96 w 192"/>
                    <a:gd name="T117" fmla="*/ 60 h 160"/>
                    <a:gd name="T118" fmla="*/ 100 w 192"/>
                    <a:gd name="T119" fmla="*/ 56 h 160"/>
                    <a:gd name="T120" fmla="*/ 164 w 192"/>
                    <a:gd name="T121" fmla="*/ 56 h 160"/>
                    <a:gd name="T122" fmla="*/ 168 w 192"/>
                    <a:gd name="T123" fmla="*/ 60 h 160"/>
                    <a:gd name="T124" fmla="*/ 164 w 192"/>
                    <a:gd name="T12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2" h="160">
                      <a:moveTo>
                        <a:pt x="188" y="24"/>
                      </a:moveTo>
                      <a:cubicBezTo>
                        <a:pt x="104" y="24"/>
                        <a:pt x="104" y="24"/>
                        <a:pt x="104" y="24"/>
                      </a:cubicBezTo>
                      <a:cubicBezTo>
                        <a:pt x="104" y="4"/>
                        <a:pt x="104" y="4"/>
                        <a:pt x="104" y="4"/>
                      </a:cubicBezTo>
                      <a:cubicBezTo>
                        <a:pt x="104" y="2"/>
                        <a:pt x="102" y="0"/>
                        <a:pt x="100" y="0"/>
                      </a:cubicBezTo>
                      <a:cubicBezTo>
                        <a:pt x="4" y="0"/>
                        <a:pt x="4" y="0"/>
                        <a:pt x="4" y="0"/>
                      </a:cubicBezTo>
                      <a:cubicBezTo>
                        <a:pt x="2" y="0"/>
                        <a:pt x="0" y="2"/>
                        <a:pt x="0" y="4"/>
                      </a:cubicBezTo>
                      <a:cubicBezTo>
                        <a:pt x="0" y="156"/>
                        <a:pt x="0" y="156"/>
                        <a:pt x="0" y="156"/>
                      </a:cubicBezTo>
                      <a:cubicBezTo>
                        <a:pt x="0" y="158"/>
                        <a:pt x="2" y="160"/>
                        <a:pt x="4" y="160"/>
                      </a:cubicBezTo>
                      <a:cubicBezTo>
                        <a:pt x="60" y="160"/>
                        <a:pt x="60" y="160"/>
                        <a:pt x="60" y="160"/>
                      </a:cubicBezTo>
                      <a:cubicBezTo>
                        <a:pt x="62" y="160"/>
                        <a:pt x="64" y="158"/>
                        <a:pt x="64" y="156"/>
                      </a:cubicBezTo>
                      <a:cubicBezTo>
                        <a:pt x="64" y="136"/>
                        <a:pt x="64" y="136"/>
                        <a:pt x="64" y="136"/>
                      </a:cubicBezTo>
                      <a:cubicBezTo>
                        <a:pt x="72" y="136"/>
                        <a:pt x="72" y="136"/>
                        <a:pt x="72" y="136"/>
                      </a:cubicBezTo>
                      <a:cubicBezTo>
                        <a:pt x="72" y="156"/>
                        <a:pt x="72" y="156"/>
                        <a:pt x="72" y="156"/>
                      </a:cubicBezTo>
                      <a:cubicBezTo>
                        <a:pt x="72" y="158"/>
                        <a:pt x="74" y="160"/>
                        <a:pt x="76" y="160"/>
                      </a:cubicBezTo>
                      <a:cubicBezTo>
                        <a:pt x="116" y="160"/>
                        <a:pt x="116" y="160"/>
                        <a:pt x="116" y="160"/>
                      </a:cubicBezTo>
                      <a:cubicBezTo>
                        <a:pt x="118" y="160"/>
                        <a:pt x="120" y="158"/>
                        <a:pt x="120" y="156"/>
                      </a:cubicBezTo>
                      <a:cubicBezTo>
                        <a:pt x="120" y="136"/>
                        <a:pt x="120" y="136"/>
                        <a:pt x="120" y="136"/>
                      </a:cubicBezTo>
                      <a:cubicBezTo>
                        <a:pt x="128" y="136"/>
                        <a:pt x="128" y="136"/>
                        <a:pt x="128" y="136"/>
                      </a:cubicBezTo>
                      <a:cubicBezTo>
                        <a:pt x="128" y="156"/>
                        <a:pt x="128" y="156"/>
                        <a:pt x="128" y="156"/>
                      </a:cubicBezTo>
                      <a:cubicBezTo>
                        <a:pt x="128" y="158"/>
                        <a:pt x="130" y="160"/>
                        <a:pt x="132" y="160"/>
                      </a:cubicBezTo>
                      <a:cubicBezTo>
                        <a:pt x="188" y="160"/>
                        <a:pt x="188" y="160"/>
                        <a:pt x="188" y="160"/>
                      </a:cubicBezTo>
                      <a:cubicBezTo>
                        <a:pt x="190" y="160"/>
                        <a:pt x="192" y="158"/>
                        <a:pt x="192" y="156"/>
                      </a:cubicBezTo>
                      <a:cubicBezTo>
                        <a:pt x="192" y="28"/>
                        <a:pt x="192" y="28"/>
                        <a:pt x="192" y="28"/>
                      </a:cubicBezTo>
                      <a:cubicBezTo>
                        <a:pt x="192" y="26"/>
                        <a:pt x="190" y="24"/>
                        <a:pt x="188" y="24"/>
                      </a:cubicBezTo>
                      <a:close/>
                      <a:moveTo>
                        <a:pt x="80" y="100"/>
                      </a:moveTo>
                      <a:cubicBezTo>
                        <a:pt x="80" y="106"/>
                        <a:pt x="75" y="112"/>
                        <a:pt x="68" y="112"/>
                      </a:cubicBezTo>
                      <a:cubicBezTo>
                        <a:pt x="36" y="112"/>
                        <a:pt x="36" y="112"/>
                        <a:pt x="36" y="112"/>
                      </a:cubicBezTo>
                      <a:cubicBezTo>
                        <a:pt x="30" y="112"/>
                        <a:pt x="24" y="106"/>
                        <a:pt x="24" y="100"/>
                      </a:cubicBezTo>
                      <a:cubicBezTo>
                        <a:pt x="24" y="88"/>
                        <a:pt x="24" y="88"/>
                        <a:pt x="24" y="88"/>
                      </a:cubicBezTo>
                      <a:cubicBezTo>
                        <a:pt x="24" y="86"/>
                        <a:pt x="25" y="85"/>
                        <a:pt x="26" y="84"/>
                      </a:cubicBezTo>
                      <a:cubicBezTo>
                        <a:pt x="39" y="78"/>
                        <a:pt x="39" y="78"/>
                        <a:pt x="39" y="78"/>
                      </a:cubicBezTo>
                      <a:cubicBezTo>
                        <a:pt x="37" y="74"/>
                        <a:pt x="37" y="74"/>
                        <a:pt x="37" y="74"/>
                      </a:cubicBezTo>
                      <a:cubicBezTo>
                        <a:pt x="36" y="73"/>
                        <a:pt x="36" y="73"/>
                        <a:pt x="36" y="72"/>
                      </a:cubicBezTo>
                      <a:cubicBezTo>
                        <a:pt x="36" y="56"/>
                        <a:pt x="36" y="56"/>
                        <a:pt x="36" y="56"/>
                      </a:cubicBezTo>
                      <a:cubicBezTo>
                        <a:pt x="36" y="47"/>
                        <a:pt x="43" y="40"/>
                        <a:pt x="52" y="40"/>
                      </a:cubicBezTo>
                      <a:cubicBezTo>
                        <a:pt x="61" y="40"/>
                        <a:pt x="68" y="47"/>
                        <a:pt x="68" y="56"/>
                      </a:cubicBezTo>
                      <a:cubicBezTo>
                        <a:pt x="68" y="72"/>
                        <a:pt x="68" y="72"/>
                        <a:pt x="68" y="72"/>
                      </a:cubicBezTo>
                      <a:cubicBezTo>
                        <a:pt x="68" y="73"/>
                        <a:pt x="68" y="73"/>
                        <a:pt x="68" y="74"/>
                      </a:cubicBezTo>
                      <a:cubicBezTo>
                        <a:pt x="65" y="78"/>
                        <a:pt x="65" y="78"/>
                        <a:pt x="65" y="78"/>
                      </a:cubicBezTo>
                      <a:cubicBezTo>
                        <a:pt x="78" y="84"/>
                        <a:pt x="78" y="84"/>
                        <a:pt x="78" y="84"/>
                      </a:cubicBezTo>
                      <a:cubicBezTo>
                        <a:pt x="79" y="85"/>
                        <a:pt x="80" y="86"/>
                        <a:pt x="80" y="88"/>
                      </a:cubicBezTo>
                      <a:lnTo>
                        <a:pt x="80" y="100"/>
                      </a:lnTo>
                      <a:close/>
                      <a:moveTo>
                        <a:pt x="164" y="112"/>
                      </a:moveTo>
                      <a:cubicBezTo>
                        <a:pt x="100" y="112"/>
                        <a:pt x="100" y="112"/>
                        <a:pt x="100" y="112"/>
                      </a:cubicBezTo>
                      <a:cubicBezTo>
                        <a:pt x="98" y="112"/>
                        <a:pt x="96" y="110"/>
                        <a:pt x="96" y="108"/>
                      </a:cubicBezTo>
                      <a:cubicBezTo>
                        <a:pt x="96" y="106"/>
                        <a:pt x="98" y="104"/>
                        <a:pt x="100" y="104"/>
                      </a:cubicBezTo>
                      <a:cubicBezTo>
                        <a:pt x="164" y="104"/>
                        <a:pt x="164" y="104"/>
                        <a:pt x="164" y="104"/>
                      </a:cubicBezTo>
                      <a:cubicBezTo>
                        <a:pt x="166" y="104"/>
                        <a:pt x="168" y="106"/>
                        <a:pt x="168" y="108"/>
                      </a:cubicBezTo>
                      <a:cubicBezTo>
                        <a:pt x="168" y="110"/>
                        <a:pt x="166" y="112"/>
                        <a:pt x="164" y="112"/>
                      </a:cubicBezTo>
                      <a:close/>
                      <a:moveTo>
                        <a:pt x="164" y="88"/>
                      </a:moveTo>
                      <a:cubicBezTo>
                        <a:pt x="100" y="88"/>
                        <a:pt x="100" y="88"/>
                        <a:pt x="100" y="88"/>
                      </a:cubicBezTo>
                      <a:cubicBezTo>
                        <a:pt x="98" y="88"/>
                        <a:pt x="96" y="86"/>
                        <a:pt x="96" y="84"/>
                      </a:cubicBezTo>
                      <a:cubicBezTo>
                        <a:pt x="96" y="82"/>
                        <a:pt x="98" y="80"/>
                        <a:pt x="100" y="80"/>
                      </a:cubicBezTo>
                      <a:cubicBezTo>
                        <a:pt x="164" y="80"/>
                        <a:pt x="164" y="80"/>
                        <a:pt x="164" y="80"/>
                      </a:cubicBezTo>
                      <a:cubicBezTo>
                        <a:pt x="166" y="80"/>
                        <a:pt x="168" y="82"/>
                        <a:pt x="168" y="84"/>
                      </a:cubicBezTo>
                      <a:cubicBezTo>
                        <a:pt x="168" y="86"/>
                        <a:pt x="166" y="88"/>
                        <a:pt x="164" y="88"/>
                      </a:cubicBezTo>
                      <a:close/>
                      <a:moveTo>
                        <a:pt x="164" y="64"/>
                      </a:moveTo>
                      <a:cubicBezTo>
                        <a:pt x="100" y="64"/>
                        <a:pt x="100" y="64"/>
                        <a:pt x="100" y="64"/>
                      </a:cubicBezTo>
                      <a:cubicBezTo>
                        <a:pt x="98" y="64"/>
                        <a:pt x="96" y="62"/>
                        <a:pt x="96" y="60"/>
                      </a:cubicBezTo>
                      <a:cubicBezTo>
                        <a:pt x="96" y="58"/>
                        <a:pt x="98" y="56"/>
                        <a:pt x="100" y="56"/>
                      </a:cubicBezTo>
                      <a:cubicBezTo>
                        <a:pt x="164" y="56"/>
                        <a:pt x="164" y="56"/>
                        <a:pt x="164" y="56"/>
                      </a:cubicBezTo>
                      <a:cubicBezTo>
                        <a:pt x="166" y="56"/>
                        <a:pt x="168" y="58"/>
                        <a:pt x="168" y="60"/>
                      </a:cubicBezTo>
                      <a:cubicBezTo>
                        <a:pt x="168" y="62"/>
                        <a:pt x="166" y="64"/>
                        <a:pt x="16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78" name="圆角矩形 177"/>
            <p:cNvSpPr/>
            <p:nvPr/>
          </p:nvSpPr>
          <p:spPr bwMode="auto">
            <a:xfrm>
              <a:off x="5522943" y="2898161"/>
              <a:ext cx="419739" cy="167200"/>
            </a:xfrm>
            <a:prstGeom prst="roundRect">
              <a:avLst/>
            </a:prstGeom>
            <a:solidFill>
              <a:srgbClr val="E74C2E"/>
            </a:solidFill>
            <a:ln>
              <a:solidFill>
                <a:schemeClr val="accent6">
                  <a:lumMod val="75000"/>
                </a:schemeClr>
              </a:solidFill>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200" b="1" i="0" u="none" strike="noStrike" kern="0" cap="none" spc="0" normalizeH="0" baseline="0" noProof="0" dirty="0" smtClean="0">
                  <a:ln>
                    <a:noFill/>
                  </a:ln>
                  <a:solidFill>
                    <a:schemeClr val="bg1"/>
                  </a:solidFill>
                  <a:effectLst/>
                  <a:uLnTx/>
                  <a:uFillTx/>
                </a:rPr>
                <a:t>05</a:t>
              </a:r>
              <a:endParaRPr kumimoji="0" lang="zh-CN" altLang="en-US" sz="1200" b="1" i="0" u="none" strike="noStrike" kern="0" cap="none" spc="0" normalizeH="0" baseline="0" noProof="0" dirty="0" smtClean="0">
                <a:ln>
                  <a:noFill/>
                </a:ln>
                <a:solidFill>
                  <a:schemeClr val="bg1"/>
                </a:solidFill>
                <a:effectLst/>
                <a:uLnTx/>
                <a:uFillTx/>
              </a:endParaRPr>
            </a:p>
          </p:txBody>
        </p:sp>
      </p:grpSp>
      <p:grpSp>
        <p:nvGrpSpPr>
          <p:cNvPr id="186" name="组合 185"/>
          <p:cNvGrpSpPr/>
          <p:nvPr/>
        </p:nvGrpSpPr>
        <p:grpSpPr>
          <a:xfrm>
            <a:off x="6402123" y="2160755"/>
            <a:ext cx="791586" cy="1071941"/>
            <a:chOff x="6402123" y="2160755"/>
            <a:chExt cx="791586" cy="1071941"/>
          </a:xfrm>
        </p:grpSpPr>
        <p:grpSp>
          <p:nvGrpSpPr>
            <p:cNvPr id="187" name="组合 186"/>
            <p:cNvGrpSpPr/>
            <p:nvPr/>
          </p:nvGrpSpPr>
          <p:grpSpPr>
            <a:xfrm>
              <a:off x="6402123" y="2160755"/>
              <a:ext cx="791586" cy="1071941"/>
              <a:chOff x="6448439" y="2160755"/>
              <a:chExt cx="791586" cy="1071941"/>
            </a:xfrm>
          </p:grpSpPr>
          <p:grpSp>
            <p:nvGrpSpPr>
              <p:cNvPr id="189" name="组合 188"/>
              <p:cNvGrpSpPr/>
              <p:nvPr/>
            </p:nvGrpSpPr>
            <p:grpSpPr>
              <a:xfrm>
                <a:off x="6448439" y="2160755"/>
                <a:ext cx="791586" cy="1071941"/>
                <a:chOff x="7313547" y="1799762"/>
                <a:chExt cx="791586" cy="1071941"/>
              </a:xfrm>
            </p:grpSpPr>
            <p:sp>
              <p:nvSpPr>
                <p:cNvPr id="191" name="Freeform 26"/>
                <p:cNvSpPr/>
                <p:nvPr/>
              </p:nvSpPr>
              <p:spPr bwMode="auto">
                <a:xfrm>
                  <a:off x="7700345" y="1799762"/>
                  <a:ext cx="17991" cy="335825"/>
                </a:xfrm>
                <a:custGeom>
                  <a:avLst/>
                  <a:gdLst>
                    <a:gd name="T0" fmla="*/ 0 w 12"/>
                    <a:gd name="T1" fmla="*/ 224 h 224"/>
                    <a:gd name="T2" fmla="*/ 12 w 12"/>
                    <a:gd name="T3" fmla="*/ 224 h 224"/>
                    <a:gd name="T4" fmla="*/ 12 w 12"/>
                    <a:gd name="T5" fmla="*/ 0 h 224"/>
                    <a:gd name="T6" fmla="*/ 0 w 12"/>
                    <a:gd name="T7" fmla="*/ 0 h 224"/>
                    <a:gd name="T8" fmla="*/ 0 w 12"/>
                    <a:gd name="T9" fmla="*/ 224 h 224"/>
                    <a:gd name="T10" fmla="*/ 0 w 12"/>
                    <a:gd name="T11" fmla="*/ 224 h 224"/>
                  </a:gdLst>
                  <a:ahLst/>
                  <a:cxnLst>
                    <a:cxn ang="0">
                      <a:pos x="T0" y="T1"/>
                    </a:cxn>
                    <a:cxn ang="0">
                      <a:pos x="T2" y="T3"/>
                    </a:cxn>
                    <a:cxn ang="0">
                      <a:pos x="T4" y="T5"/>
                    </a:cxn>
                    <a:cxn ang="0">
                      <a:pos x="T6" y="T7"/>
                    </a:cxn>
                    <a:cxn ang="0">
                      <a:pos x="T8" y="T9"/>
                    </a:cxn>
                    <a:cxn ang="0">
                      <a:pos x="T10" y="T11"/>
                    </a:cxn>
                  </a:cxnLst>
                  <a:rect l="0" t="0" r="r" b="b"/>
                  <a:pathLst>
                    <a:path w="12" h="224">
                      <a:moveTo>
                        <a:pt x="0" y="224"/>
                      </a:moveTo>
                      <a:lnTo>
                        <a:pt x="12" y="224"/>
                      </a:lnTo>
                      <a:lnTo>
                        <a:pt x="12" y="0"/>
                      </a:lnTo>
                      <a:lnTo>
                        <a:pt x="0" y="0"/>
                      </a:lnTo>
                      <a:lnTo>
                        <a:pt x="0" y="224"/>
                      </a:lnTo>
                      <a:lnTo>
                        <a:pt x="0" y="224"/>
                      </a:lnTo>
                      <a:close/>
                    </a:path>
                  </a:pathLst>
                </a:custGeom>
                <a:solidFill>
                  <a:srgbClr val="0085B4"/>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192" name="Oval 27"/>
                <p:cNvSpPr>
                  <a:spLocks noChangeArrowheads="1"/>
                </p:cNvSpPr>
                <p:nvPr/>
              </p:nvSpPr>
              <p:spPr bwMode="auto">
                <a:xfrm>
                  <a:off x="7313547" y="2081615"/>
                  <a:ext cx="791586" cy="790088"/>
                </a:xfrm>
                <a:prstGeom prst="ellipse">
                  <a:avLst/>
                </a:prstGeom>
                <a:solidFill>
                  <a:schemeClr val="tx1">
                    <a:lumMod val="85000"/>
                    <a:lumOff val="15000"/>
                  </a:schemeClr>
                </a:solidFill>
                <a:ln w="9525">
                  <a:solidFill>
                    <a:schemeClr val="bg1"/>
                  </a:solidFill>
                  <a:round/>
                </a:ln>
              </p:spPr>
              <p:txBody>
                <a:bodyPr vert="horz" wrap="square" lIns="91440" tIns="45720" rIns="91440" bIns="45720" numCol="1" anchor="t" anchorCtr="0" compatLnSpc="1"/>
                <a:lstStyle/>
                <a:p>
                  <a:endParaRPr lang="zh-CN" altLang="en-US"/>
                </a:p>
              </p:txBody>
            </p:sp>
            <p:sp>
              <p:nvSpPr>
                <p:cNvPr id="193" name="TextBox 192"/>
                <p:cNvSpPr txBox="1"/>
                <p:nvPr/>
              </p:nvSpPr>
              <p:spPr>
                <a:xfrm>
                  <a:off x="7467816" y="2205198"/>
                  <a:ext cx="184731" cy="646331"/>
                </a:xfrm>
                <a:prstGeom prst="rect">
                  <a:avLst/>
                </a:prstGeom>
                <a:noFill/>
              </p:spPr>
              <p:txBody>
                <a:bodyPr wrap="none" rtlCol="0">
                  <a:spAutoFit/>
                </a:bodyPr>
                <a:lstStyle/>
                <a:p>
                  <a:endParaRPr lang="zh-CN" altLang="en-US" sz="3600" dirty="0">
                    <a:solidFill>
                      <a:schemeClr val="bg1"/>
                    </a:solidFill>
                    <a:latin typeface="Arial Black" panose="020B0A04020102020204" pitchFamily="34" charset="0"/>
                  </a:endParaRPr>
                </a:p>
              </p:txBody>
            </p:sp>
          </p:grpSp>
          <p:pic>
            <p:nvPicPr>
              <p:cNvPr id="190" name="图片 1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0758" y="2538127"/>
                <a:ext cx="464939" cy="559869"/>
              </a:xfrm>
              <a:prstGeom prst="rect">
                <a:avLst/>
              </a:prstGeom>
            </p:spPr>
          </p:pic>
        </p:grpSp>
        <p:sp>
          <p:nvSpPr>
            <p:cNvPr id="188" name="圆角矩形 187"/>
            <p:cNvSpPr/>
            <p:nvPr/>
          </p:nvSpPr>
          <p:spPr bwMode="auto">
            <a:xfrm>
              <a:off x="6564343" y="2237761"/>
              <a:ext cx="419739" cy="167200"/>
            </a:xfrm>
            <a:prstGeom prst="roundRect">
              <a:avLst/>
            </a:prstGeom>
            <a:solidFill>
              <a:schemeClr val="tx1">
                <a:lumMod val="75000"/>
                <a:lumOff val="25000"/>
              </a:schemeClr>
            </a:solidFill>
            <a:ln>
              <a:noFill/>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200" b="1" i="0" u="none" strike="noStrike" kern="0" cap="none" spc="0" normalizeH="0" baseline="0" noProof="0" dirty="0" smtClean="0">
                  <a:ln>
                    <a:noFill/>
                  </a:ln>
                  <a:solidFill>
                    <a:schemeClr val="bg1"/>
                  </a:solidFill>
                  <a:effectLst/>
                  <a:uLnTx/>
                  <a:uFillTx/>
                </a:rPr>
                <a:t>06</a:t>
              </a:r>
              <a:endParaRPr kumimoji="0" lang="zh-CN" altLang="en-US" sz="1200" b="1" i="0" u="none" strike="noStrike" kern="0" cap="none" spc="0" normalizeH="0" baseline="0" noProof="0" dirty="0" smtClean="0">
                <a:ln>
                  <a:noFill/>
                </a:ln>
                <a:solidFill>
                  <a:schemeClr val="bg1"/>
                </a:solidFill>
                <a:effectLst/>
                <a:uLnTx/>
                <a:uFillTx/>
              </a:endParaRPr>
            </a:p>
          </p:txBody>
        </p:sp>
      </p:grpSp>
      <p:grpSp>
        <p:nvGrpSpPr>
          <p:cNvPr id="194" name="组合 193"/>
          <p:cNvGrpSpPr/>
          <p:nvPr/>
        </p:nvGrpSpPr>
        <p:grpSpPr>
          <a:xfrm>
            <a:off x="7463870" y="2098230"/>
            <a:ext cx="790088" cy="1071942"/>
            <a:chOff x="7463870" y="2098230"/>
            <a:chExt cx="790088" cy="1071942"/>
          </a:xfrm>
        </p:grpSpPr>
        <p:grpSp>
          <p:nvGrpSpPr>
            <p:cNvPr id="195" name="组合 194"/>
            <p:cNvGrpSpPr/>
            <p:nvPr/>
          </p:nvGrpSpPr>
          <p:grpSpPr>
            <a:xfrm>
              <a:off x="7463870" y="2098230"/>
              <a:ext cx="790088" cy="1071942"/>
              <a:chOff x="7510186" y="2098230"/>
              <a:chExt cx="790088" cy="1071942"/>
            </a:xfrm>
          </p:grpSpPr>
          <p:grpSp>
            <p:nvGrpSpPr>
              <p:cNvPr id="197" name="组合 196"/>
              <p:cNvGrpSpPr/>
              <p:nvPr/>
            </p:nvGrpSpPr>
            <p:grpSpPr>
              <a:xfrm>
                <a:off x="7510186" y="2098230"/>
                <a:ext cx="790088" cy="1071942"/>
                <a:chOff x="6267094" y="1720304"/>
                <a:chExt cx="790088" cy="1071942"/>
              </a:xfrm>
            </p:grpSpPr>
            <p:sp>
              <p:nvSpPr>
                <p:cNvPr id="199" name="Freeform 24"/>
                <p:cNvSpPr/>
                <p:nvPr/>
              </p:nvSpPr>
              <p:spPr bwMode="auto">
                <a:xfrm>
                  <a:off x="6653892" y="2454921"/>
                  <a:ext cx="16492" cy="337325"/>
                </a:xfrm>
                <a:custGeom>
                  <a:avLst/>
                  <a:gdLst>
                    <a:gd name="T0" fmla="*/ 0 w 4"/>
                    <a:gd name="T1" fmla="*/ 0 h 80"/>
                    <a:gd name="T2" fmla="*/ 4 w 4"/>
                    <a:gd name="T3" fmla="*/ 0 h 80"/>
                    <a:gd name="T4" fmla="*/ 4 w 4"/>
                    <a:gd name="T5" fmla="*/ 80 h 80"/>
                    <a:gd name="T6" fmla="*/ 0 w 4"/>
                    <a:gd name="T7" fmla="*/ 80 h 80"/>
                    <a:gd name="T8" fmla="*/ 0 w 4"/>
                    <a:gd name="T9" fmla="*/ 0 h 80"/>
                  </a:gdLst>
                  <a:ahLst/>
                  <a:cxnLst>
                    <a:cxn ang="0">
                      <a:pos x="T0" y="T1"/>
                    </a:cxn>
                    <a:cxn ang="0">
                      <a:pos x="T2" y="T3"/>
                    </a:cxn>
                    <a:cxn ang="0">
                      <a:pos x="T4" y="T5"/>
                    </a:cxn>
                    <a:cxn ang="0">
                      <a:pos x="T6" y="T7"/>
                    </a:cxn>
                    <a:cxn ang="0">
                      <a:pos x="T8" y="T9"/>
                    </a:cxn>
                  </a:cxnLst>
                  <a:rect l="0" t="0" r="r" b="b"/>
                  <a:pathLst>
                    <a:path w="4" h="80">
                      <a:moveTo>
                        <a:pt x="0" y="0"/>
                      </a:moveTo>
                      <a:cubicBezTo>
                        <a:pt x="1" y="0"/>
                        <a:pt x="3" y="0"/>
                        <a:pt x="4" y="0"/>
                      </a:cubicBezTo>
                      <a:cubicBezTo>
                        <a:pt x="4" y="27"/>
                        <a:pt x="4" y="53"/>
                        <a:pt x="4" y="80"/>
                      </a:cubicBezTo>
                      <a:cubicBezTo>
                        <a:pt x="3" y="80"/>
                        <a:pt x="1" y="80"/>
                        <a:pt x="0" y="80"/>
                      </a:cubicBezTo>
                      <a:cubicBezTo>
                        <a:pt x="0" y="53"/>
                        <a:pt x="0" y="27"/>
                        <a:pt x="0" y="0"/>
                      </a:cubicBezTo>
                      <a:close/>
                    </a:path>
                  </a:pathLst>
                </a:custGeom>
                <a:solidFill>
                  <a:srgbClr val="0085B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200" name="Oval 25"/>
                <p:cNvSpPr>
                  <a:spLocks noChangeArrowheads="1"/>
                </p:cNvSpPr>
                <p:nvPr/>
              </p:nvSpPr>
              <p:spPr bwMode="auto">
                <a:xfrm>
                  <a:off x="6267094" y="1720304"/>
                  <a:ext cx="790088" cy="790088"/>
                </a:xfrm>
                <a:prstGeom prst="ellipse">
                  <a:avLst/>
                </a:prstGeom>
                <a:solidFill>
                  <a:srgbClr val="0070C0"/>
                </a:solidFill>
                <a:ln>
                  <a:noFill/>
                </a:ln>
              </p:spPr>
              <p:txBody>
                <a:bodyPr vert="horz" wrap="square" lIns="91440" tIns="45720" rIns="91440" bIns="45720" numCol="1" anchor="t" anchorCtr="0" compatLnSpc="1"/>
                <a:lstStyle/>
                <a:p>
                  <a:endParaRPr lang="zh-CN" altLang="en-US"/>
                </a:p>
              </p:txBody>
            </p:sp>
            <p:sp>
              <p:nvSpPr>
                <p:cNvPr id="201" name="TextBox 200"/>
                <p:cNvSpPr txBox="1"/>
                <p:nvPr/>
              </p:nvSpPr>
              <p:spPr>
                <a:xfrm>
                  <a:off x="6409252" y="1837036"/>
                  <a:ext cx="184731" cy="646331"/>
                </a:xfrm>
                <a:prstGeom prst="rect">
                  <a:avLst/>
                </a:prstGeom>
                <a:noFill/>
              </p:spPr>
              <p:txBody>
                <a:bodyPr wrap="none" rtlCol="0">
                  <a:spAutoFit/>
                </a:bodyPr>
                <a:lstStyle/>
                <a:p>
                  <a:endParaRPr lang="zh-CN" altLang="en-US" sz="3600" dirty="0">
                    <a:solidFill>
                      <a:schemeClr val="bg1"/>
                    </a:solidFill>
                    <a:latin typeface="Arial Black" panose="020B0A04020102020204" pitchFamily="34" charset="0"/>
                  </a:endParaRPr>
                </a:p>
              </p:txBody>
            </p:sp>
          </p:grpSp>
          <p:sp>
            <p:nvSpPr>
              <p:cNvPr id="198" name="KSO_Shape"/>
              <p:cNvSpPr/>
              <p:nvPr/>
            </p:nvSpPr>
            <p:spPr bwMode="auto">
              <a:xfrm>
                <a:off x="7599602" y="2218267"/>
                <a:ext cx="581594" cy="567054"/>
              </a:xfrm>
              <a:custGeom>
                <a:avLst/>
                <a:gdLst>
                  <a:gd name="T0" fmla="*/ 2147483646 w 5614"/>
                  <a:gd name="T1" fmla="*/ 2147483646 h 5480"/>
                  <a:gd name="T2" fmla="*/ 2147483646 w 5614"/>
                  <a:gd name="T3" fmla="*/ 2147483646 h 5480"/>
                  <a:gd name="T4" fmla="*/ 2147483646 w 5614"/>
                  <a:gd name="T5" fmla="*/ 2147483646 h 5480"/>
                  <a:gd name="T6" fmla="*/ 2147483646 w 5614"/>
                  <a:gd name="T7" fmla="*/ 2147483646 h 5480"/>
                  <a:gd name="T8" fmla="*/ 2147483646 w 5614"/>
                  <a:gd name="T9" fmla="*/ 2147483646 h 5480"/>
                  <a:gd name="T10" fmla="*/ 2147483646 w 5614"/>
                  <a:gd name="T11" fmla="*/ 2147483646 h 5480"/>
                  <a:gd name="T12" fmla="*/ 2147483646 w 5614"/>
                  <a:gd name="T13" fmla="*/ 2147483646 h 5480"/>
                  <a:gd name="T14" fmla="*/ 2147483646 w 5614"/>
                  <a:gd name="T15" fmla="*/ 2147483646 h 5480"/>
                  <a:gd name="T16" fmla="*/ 2147483646 w 5614"/>
                  <a:gd name="T17" fmla="*/ 2147483646 h 5480"/>
                  <a:gd name="T18" fmla="*/ 2147483646 w 5614"/>
                  <a:gd name="T19" fmla="*/ 2147483646 h 5480"/>
                  <a:gd name="T20" fmla="*/ 2147483646 w 5614"/>
                  <a:gd name="T21" fmla="*/ 2147483646 h 5480"/>
                  <a:gd name="T22" fmla="*/ 2147483646 w 5614"/>
                  <a:gd name="T23" fmla="*/ 2147483646 h 5480"/>
                  <a:gd name="T24" fmla="*/ 2147483646 w 5614"/>
                  <a:gd name="T25" fmla="*/ 2147483646 h 5480"/>
                  <a:gd name="T26" fmla="*/ 2147483646 w 5614"/>
                  <a:gd name="T27" fmla="*/ 2147483646 h 5480"/>
                  <a:gd name="T28" fmla="*/ 2147483646 w 5614"/>
                  <a:gd name="T29" fmla="*/ 2147483646 h 5480"/>
                  <a:gd name="T30" fmla="*/ 2147483646 w 5614"/>
                  <a:gd name="T31" fmla="*/ 2147483646 h 5480"/>
                  <a:gd name="T32" fmla="*/ 2147483646 w 5614"/>
                  <a:gd name="T33" fmla="*/ 2147483646 h 5480"/>
                  <a:gd name="T34" fmla="*/ 2147483646 w 5614"/>
                  <a:gd name="T35" fmla="*/ 2147483646 h 5480"/>
                  <a:gd name="T36" fmla="*/ 2147483646 w 5614"/>
                  <a:gd name="T37" fmla="*/ 2147483646 h 5480"/>
                  <a:gd name="T38" fmla="*/ 2147483646 w 5614"/>
                  <a:gd name="T39" fmla="*/ 2147483646 h 5480"/>
                  <a:gd name="T40" fmla="*/ 2147483646 w 5614"/>
                  <a:gd name="T41" fmla="*/ 2147483646 h 5480"/>
                  <a:gd name="T42" fmla="*/ 2147483646 w 5614"/>
                  <a:gd name="T43" fmla="*/ 2147483646 h 5480"/>
                  <a:gd name="T44" fmla="*/ 2147483646 w 5614"/>
                  <a:gd name="T45" fmla="*/ 2147483646 h 5480"/>
                  <a:gd name="T46" fmla="*/ 2147483646 w 5614"/>
                  <a:gd name="T47" fmla="*/ 2147483646 h 5480"/>
                  <a:gd name="T48" fmla="*/ 2147483646 w 5614"/>
                  <a:gd name="T49" fmla="*/ 2147483646 h 5480"/>
                  <a:gd name="T50" fmla="*/ 2147483646 w 5614"/>
                  <a:gd name="T51" fmla="*/ 2147483646 h 5480"/>
                  <a:gd name="T52" fmla="*/ 2147483646 w 5614"/>
                  <a:gd name="T53" fmla="*/ 2147483646 h 5480"/>
                  <a:gd name="T54" fmla="*/ 2147483646 w 5614"/>
                  <a:gd name="T55" fmla="*/ 2147483646 h 5480"/>
                  <a:gd name="T56" fmla="*/ 2147483646 w 5614"/>
                  <a:gd name="T57" fmla="*/ 2147483646 h 5480"/>
                  <a:gd name="T58" fmla="*/ 2147483646 w 5614"/>
                  <a:gd name="T59" fmla="*/ 2147483646 h 5480"/>
                  <a:gd name="T60" fmla="*/ 2147483646 w 5614"/>
                  <a:gd name="T61" fmla="*/ 2147483646 h 5480"/>
                  <a:gd name="T62" fmla="*/ 2147483646 w 5614"/>
                  <a:gd name="T63" fmla="*/ 2147483646 h 5480"/>
                  <a:gd name="T64" fmla="*/ 2147483646 w 5614"/>
                  <a:gd name="T65" fmla="*/ 2147483646 h 5480"/>
                  <a:gd name="T66" fmla="*/ 2147483646 w 5614"/>
                  <a:gd name="T67" fmla="*/ 2147483646 h 5480"/>
                  <a:gd name="T68" fmla="*/ 2147483646 w 5614"/>
                  <a:gd name="T69" fmla="*/ 2147483646 h 5480"/>
                  <a:gd name="T70" fmla="*/ 2147483646 w 5614"/>
                  <a:gd name="T71" fmla="*/ 2147483646 h 5480"/>
                  <a:gd name="T72" fmla="*/ 2147483646 w 5614"/>
                  <a:gd name="T73" fmla="*/ 2147483646 h 5480"/>
                  <a:gd name="T74" fmla="*/ 2147483646 w 5614"/>
                  <a:gd name="T75" fmla="*/ 2147483646 h 5480"/>
                  <a:gd name="T76" fmla="*/ 2147483646 w 5614"/>
                  <a:gd name="T77" fmla="*/ 2147483646 h 5480"/>
                  <a:gd name="T78" fmla="*/ 0 w 5614"/>
                  <a:gd name="T79" fmla="*/ 2147483646 h 5480"/>
                  <a:gd name="T80" fmla="*/ 2147483646 w 5614"/>
                  <a:gd name="T81" fmla="*/ 2147483646 h 5480"/>
                  <a:gd name="T82" fmla="*/ 2147483646 w 5614"/>
                  <a:gd name="T83" fmla="*/ 2147483646 h 5480"/>
                  <a:gd name="T84" fmla="*/ 2147483646 w 5614"/>
                  <a:gd name="T85" fmla="*/ 2147483646 h 5480"/>
                  <a:gd name="T86" fmla="*/ 2147483646 w 5614"/>
                  <a:gd name="T87" fmla="*/ 2147483646 h 5480"/>
                  <a:gd name="T88" fmla="*/ 2147483646 w 5614"/>
                  <a:gd name="T89" fmla="*/ 2147483646 h 5480"/>
                  <a:gd name="T90" fmla="*/ 2147483646 w 5614"/>
                  <a:gd name="T91" fmla="*/ 2147483646 h 5480"/>
                  <a:gd name="T92" fmla="*/ 2147483646 w 5614"/>
                  <a:gd name="T93" fmla="*/ 2147483646 h 5480"/>
                  <a:gd name="T94" fmla="*/ 2147483646 w 5614"/>
                  <a:gd name="T95" fmla="*/ 2147483646 h 5480"/>
                  <a:gd name="T96" fmla="*/ 2147483646 w 5614"/>
                  <a:gd name="T97" fmla="*/ 2147483646 h 5480"/>
                  <a:gd name="T98" fmla="*/ 2147483646 w 5614"/>
                  <a:gd name="T99" fmla="*/ 2147483646 h 5480"/>
                  <a:gd name="T100" fmla="*/ 2147483646 w 5614"/>
                  <a:gd name="T101" fmla="*/ 2147483646 h 5480"/>
                  <a:gd name="T102" fmla="*/ 2147483646 w 5614"/>
                  <a:gd name="T103" fmla="*/ 2147483646 h 5480"/>
                  <a:gd name="T104" fmla="*/ 2147483646 w 5614"/>
                  <a:gd name="T105" fmla="*/ 2147483646 h 54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14" h="5480">
                    <a:moveTo>
                      <a:pt x="0" y="5473"/>
                    </a:moveTo>
                    <a:lnTo>
                      <a:pt x="0" y="5473"/>
                    </a:lnTo>
                    <a:lnTo>
                      <a:pt x="72" y="5344"/>
                    </a:lnTo>
                    <a:lnTo>
                      <a:pt x="147" y="5217"/>
                    </a:lnTo>
                    <a:lnTo>
                      <a:pt x="186" y="5153"/>
                    </a:lnTo>
                    <a:lnTo>
                      <a:pt x="225" y="5089"/>
                    </a:lnTo>
                    <a:lnTo>
                      <a:pt x="265" y="5027"/>
                    </a:lnTo>
                    <a:lnTo>
                      <a:pt x="306" y="4964"/>
                    </a:lnTo>
                    <a:lnTo>
                      <a:pt x="347" y="4901"/>
                    </a:lnTo>
                    <a:lnTo>
                      <a:pt x="389" y="4840"/>
                    </a:lnTo>
                    <a:lnTo>
                      <a:pt x="432" y="4779"/>
                    </a:lnTo>
                    <a:lnTo>
                      <a:pt x="474" y="4718"/>
                    </a:lnTo>
                    <a:lnTo>
                      <a:pt x="519" y="4658"/>
                    </a:lnTo>
                    <a:lnTo>
                      <a:pt x="564" y="4599"/>
                    </a:lnTo>
                    <a:lnTo>
                      <a:pt x="609" y="4540"/>
                    </a:lnTo>
                    <a:lnTo>
                      <a:pt x="656" y="4483"/>
                    </a:lnTo>
                    <a:lnTo>
                      <a:pt x="702" y="4426"/>
                    </a:lnTo>
                    <a:lnTo>
                      <a:pt x="751" y="4370"/>
                    </a:lnTo>
                    <a:lnTo>
                      <a:pt x="799" y="4315"/>
                    </a:lnTo>
                    <a:lnTo>
                      <a:pt x="849" y="4260"/>
                    </a:lnTo>
                    <a:lnTo>
                      <a:pt x="898" y="4207"/>
                    </a:lnTo>
                    <a:lnTo>
                      <a:pt x="950" y="4155"/>
                    </a:lnTo>
                    <a:lnTo>
                      <a:pt x="1001" y="4103"/>
                    </a:lnTo>
                    <a:lnTo>
                      <a:pt x="1054" y="4054"/>
                    </a:lnTo>
                    <a:lnTo>
                      <a:pt x="1107" y="4004"/>
                    </a:lnTo>
                    <a:lnTo>
                      <a:pt x="1162" y="3957"/>
                    </a:lnTo>
                    <a:lnTo>
                      <a:pt x="1217" y="3910"/>
                    </a:lnTo>
                    <a:lnTo>
                      <a:pt x="1273" y="3865"/>
                    </a:lnTo>
                    <a:lnTo>
                      <a:pt x="1331" y="3821"/>
                    </a:lnTo>
                    <a:lnTo>
                      <a:pt x="1388" y="3777"/>
                    </a:lnTo>
                    <a:lnTo>
                      <a:pt x="1446" y="3736"/>
                    </a:lnTo>
                    <a:lnTo>
                      <a:pt x="1507" y="3697"/>
                    </a:lnTo>
                    <a:lnTo>
                      <a:pt x="1567" y="3658"/>
                    </a:lnTo>
                    <a:lnTo>
                      <a:pt x="1628" y="3621"/>
                    </a:lnTo>
                    <a:lnTo>
                      <a:pt x="1691" y="3586"/>
                    </a:lnTo>
                    <a:lnTo>
                      <a:pt x="1753" y="3552"/>
                    </a:lnTo>
                    <a:lnTo>
                      <a:pt x="1818" y="3520"/>
                    </a:lnTo>
                    <a:lnTo>
                      <a:pt x="1883" y="3489"/>
                    </a:lnTo>
                    <a:lnTo>
                      <a:pt x="1949" y="3461"/>
                    </a:lnTo>
                    <a:lnTo>
                      <a:pt x="2017" y="3434"/>
                    </a:lnTo>
                    <a:lnTo>
                      <a:pt x="2084" y="3409"/>
                    </a:lnTo>
                    <a:lnTo>
                      <a:pt x="2154" y="3385"/>
                    </a:lnTo>
                    <a:lnTo>
                      <a:pt x="2223" y="3364"/>
                    </a:lnTo>
                    <a:lnTo>
                      <a:pt x="2294" y="3344"/>
                    </a:lnTo>
                    <a:lnTo>
                      <a:pt x="2366" y="3327"/>
                    </a:lnTo>
                    <a:lnTo>
                      <a:pt x="2439" y="3311"/>
                    </a:lnTo>
                    <a:lnTo>
                      <a:pt x="2514" y="3298"/>
                    </a:lnTo>
                    <a:lnTo>
                      <a:pt x="2589" y="3286"/>
                    </a:lnTo>
                    <a:lnTo>
                      <a:pt x="2665" y="3278"/>
                    </a:lnTo>
                    <a:lnTo>
                      <a:pt x="2743" y="3271"/>
                    </a:lnTo>
                    <a:lnTo>
                      <a:pt x="2821" y="3266"/>
                    </a:lnTo>
                    <a:lnTo>
                      <a:pt x="2901" y="3264"/>
                    </a:lnTo>
                    <a:lnTo>
                      <a:pt x="2982" y="3262"/>
                    </a:lnTo>
                    <a:lnTo>
                      <a:pt x="3063" y="3265"/>
                    </a:lnTo>
                    <a:lnTo>
                      <a:pt x="3146" y="3270"/>
                    </a:lnTo>
                    <a:lnTo>
                      <a:pt x="3230" y="3277"/>
                    </a:lnTo>
                    <a:lnTo>
                      <a:pt x="3315" y="3286"/>
                    </a:lnTo>
                    <a:lnTo>
                      <a:pt x="3401" y="3298"/>
                    </a:lnTo>
                    <a:lnTo>
                      <a:pt x="3488" y="3313"/>
                    </a:lnTo>
                    <a:lnTo>
                      <a:pt x="3577" y="3330"/>
                    </a:lnTo>
                    <a:lnTo>
                      <a:pt x="3666" y="3350"/>
                    </a:lnTo>
                    <a:lnTo>
                      <a:pt x="3757" y="3372"/>
                    </a:lnTo>
                    <a:lnTo>
                      <a:pt x="3850" y="3397"/>
                    </a:lnTo>
                    <a:lnTo>
                      <a:pt x="3943" y="3425"/>
                    </a:lnTo>
                    <a:lnTo>
                      <a:pt x="3943" y="3716"/>
                    </a:lnTo>
                    <a:lnTo>
                      <a:pt x="3925" y="3730"/>
                    </a:lnTo>
                    <a:lnTo>
                      <a:pt x="3905" y="3743"/>
                    </a:lnTo>
                    <a:lnTo>
                      <a:pt x="3885" y="3756"/>
                    </a:lnTo>
                    <a:lnTo>
                      <a:pt x="3864" y="3768"/>
                    </a:lnTo>
                    <a:lnTo>
                      <a:pt x="3840" y="3780"/>
                    </a:lnTo>
                    <a:lnTo>
                      <a:pt x="3816" y="3791"/>
                    </a:lnTo>
                    <a:lnTo>
                      <a:pt x="3790" y="3802"/>
                    </a:lnTo>
                    <a:lnTo>
                      <a:pt x="3763" y="3813"/>
                    </a:lnTo>
                    <a:lnTo>
                      <a:pt x="3734" y="3822"/>
                    </a:lnTo>
                    <a:lnTo>
                      <a:pt x="3704" y="3830"/>
                    </a:lnTo>
                    <a:lnTo>
                      <a:pt x="3671" y="3839"/>
                    </a:lnTo>
                    <a:lnTo>
                      <a:pt x="3638" y="3846"/>
                    </a:lnTo>
                    <a:lnTo>
                      <a:pt x="3603" y="3853"/>
                    </a:lnTo>
                    <a:lnTo>
                      <a:pt x="3565" y="3859"/>
                    </a:lnTo>
                    <a:lnTo>
                      <a:pt x="3526" y="3865"/>
                    </a:lnTo>
                    <a:lnTo>
                      <a:pt x="3485" y="3869"/>
                    </a:lnTo>
                    <a:lnTo>
                      <a:pt x="3442" y="3873"/>
                    </a:lnTo>
                    <a:lnTo>
                      <a:pt x="3396" y="3875"/>
                    </a:lnTo>
                    <a:lnTo>
                      <a:pt x="3349" y="3878"/>
                    </a:lnTo>
                    <a:lnTo>
                      <a:pt x="3300" y="3879"/>
                    </a:lnTo>
                    <a:lnTo>
                      <a:pt x="3248" y="3879"/>
                    </a:lnTo>
                    <a:lnTo>
                      <a:pt x="3194" y="3878"/>
                    </a:lnTo>
                    <a:lnTo>
                      <a:pt x="3139" y="3876"/>
                    </a:lnTo>
                    <a:lnTo>
                      <a:pt x="3080" y="3874"/>
                    </a:lnTo>
                    <a:lnTo>
                      <a:pt x="3018" y="3869"/>
                    </a:lnTo>
                    <a:lnTo>
                      <a:pt x="2954" y="3865"/>
                    </a:lnTo>
                    <a:lnTo>
                      <a:pt x="2888" y="3859"/>
                    </a:lnTo>
                    <a:lnTo>
                      <a:pt x="2820" y="3853"/>
                    </a:lnTo>
                    <a:lnTo>
                      <a:pt x="2749" y="3845"/>
                    </a:lnTo>
                    <a:lnTo>
                      <a:pt x="2675" y="3835"/>
                    </a:lnTo>
                    <a:lnTo>
                      <a:pt x="2598" y="3825"/>
                    </a:lnTo>
                    <a:lnTo>
                      <a:pt x="2517" y="3814"/>
                    </a:lnTo>
                    <a:lnTo>
                      <a:pt x="2517" y="3893"/>
                    </a:lnTo>
                    <a:lnTo>
                      <a:pt x="2618" y="3915"/>
                    </a:lnTo>
                    <a:lnTo>
                      <a:pt x="2715" y="3937"/>
                    </a:lnTo>
                    <a:lnTo>
                      <a:pt x="2810" y="3954"/>
                    </a:lnTo>
                    <a:lnTo>
                      <a:pt x="2905" y="3971"/>
                    </a:lnTo>
                    <a:lnTo>
                      <a:pt x="2997" y="3984"/>
                    </a:lnTo>
                    <a:lnTo>
                      <a:pt x="3087" y="3995"/>
                    </a:lnTo>
                    <a:lnTo>
                      <a:pt x="3175" y="4003"/>
                    </a:lnTo>
                    <a:lnTo>
                      <a:pt x="3261" y="4009"/>
                    </a:lnTo>
                    <a:lnTo>
                      <a:pt x="3346" y="4011"/>
                    </a:lnTo>
                    <a:lnTo>
                      <a:pt x="3388" y="4011"/>
                    </a:lnTo>
                    <a:lnTo>
                      <a:pt x="3430" y="4011"/>
                    </a:lnTo>
                    <a:lnTo>
                      <a:pt x="3472" y="4010"/>
                    </a:lnTo>
                    <a:lnTo>
                      <a:pt x="3512" y="4009"/>
                    </a:lnTo>
                    <a:lnTo>
                      <a:pt x="3552" y="4005"/>
                    </a:lnTo>
                    <a:lnTo>
                      <a:pt x="3592" y="4002"/>
                    </a:lnTo>
                    <a:lnTo>
                      <a:pt x="3632" y="3998"/>
                    </a:lnTo>
                    <a:lnTo>
                      <a:pt x="3672" y="3993"/>
                    </a:lnTo>
                    <a:lnTo>
                      <a:pt x="3711" y="3987"/>
                    </a:lnTo>
                    <a:lnTo>
                      <a:pt x="3750" y="3980"/>
                    </a:lnTo>
                    <a:lnTo>
                      <a:pt x="3788" y="3973"/>
                    </a:lnTo>
                    <a:lnTo>
                      <a:pt x="3827" y="3965"/>
                    </a:lnTo>
                    <a:lnTo>
                      <a:pt x="3865" y="3957"/>
                    </a:lnTo>
                    <a:lnTo>
                      <a:pt x="3903" y="3946"/>
                    </a:lnTo>
                    <a:lnTo>
                      <a:pt x="3940" y="3936"/>
                    </a:lnTo>
                    <a:lnTo>
                      <a:pt x="3977" y="3925"/>
                    </a:lnTo>
                    <a:lnTo>
                      <a:pt x="4015" y="3912"/>
                    </a:lnTo>
                    <a:lnTo>
                      <a:pt x="4051" y="3899"/>
                    </a:lnTo>
                    <a:lnTo>
                      <a:pt x="4088" y="3885"/>
                    </a:lnTo>
                    <a:lnTo>
                      <a:pt x="4125" y="3869"/>
                    </a:lnTo>
                    <a:lnTo>
                      <a:pt x="4161" y="3853"/>
                    </a:lnTo>
                    <a:lnTo>
                      <a:pt x="4197" y="3836"/>
                    </a:lnTo>
                    <a:lnTo>
                      <a:pt x="4233" y="3819"/>
                    </a:lnTo>
                    <a:lnTo>
                      <a:pt x="4269" y="3800"/>
                    </a:lnTo>
                    <a:lnTo>
                      <a:pt x="4304" y="3780"/>
                    </a:lnTo>
                    <a:lnTo>
                      <a:pt x="4340" y="3760"/>
                    </a:lnTo>
                    <a:lnTo>
                      <a:pt x="4375" y="3737"/>
                    </a:lnTo>
                    <a:lnTo>
                      <a:pt x="4409" y="3715"/>
                    </a:lnTo>
                    <a:lnTo>
                      <a:pt x="4445" y="3691"/>
                    </a:lnTo>
                    <a:lnTo>
                      <a:pt x="4480" y="3666"/>
                    </a:lnTo>
                    <a:lnTo>
                      <a:pt x="4514" y="3642"/>
                    </a:lnTo>
                    <a:lnTo>
                      <a:pt x="4549" y="3614"/>
                    </a:lnTo>
                    <a:lnTo>
                      <a:pt x="4584" y="3587"/>
                    </a:lnTo>
                    <a:lnTo>
                      <a:pt x="4618" y="3558"/>
                    </a:lnTo>
                    <a:lnTo>
                      <a:pt x="4653" y="3528"/>
                    </a:lnTo>
                    <a:lnTo>
                      <a:pt x="4687" y="3497"/>
                    </a:lnTo>
                    <a:lnTo>
                      <a:pt x="4721" y="3466"/>
                    </a:lnTo>
                    <a:lnTo>
                      <a:pt x="4756" y="3433"/>
                    </a:lnTo>
                    <a:lnTo>
                      <a:pt x="4791" y="3398"/>
                    </a:lnTo>
                    <a:lnTo>
                      <a:pt x="4825" y="3363"/>
                    </a:lnTo>
                    <a:lnTo>
                      <a:pt x="4859" y="3326"/>
                    </a:lnTo>
                    <a:lnTo>
                      <a:pt x="4893" y="3290"/>
                    </a:lnTo>
                    <a:lnTo>
                      <a:pt x="4928" y="3251"/>
                    </a:lnTo>
                    <a:lnTo>
                      <a:pt x="4962" y="3212"/>
                    </a:lnTo>
                    <a:lnTo>
                      <a:pt x="4996" y="3170"/>
                    </a:lnTo>
                    <a:lnTo>
                      <a:pt x="5030" y="3128"/>
                    </a:lnTo>
                    <a:lnTo>
                      <a:pt x="5614" y="3149"/>
                    </a:lnTo>
                    <a:lnTo>
                      <a:pt x="4520" y="4598"/>
                    </a:lnTo>
                    <a:lnTo>
                      <a:pt x="2141" y="4695"/>
                    </a:lnTo>
                    <a:lnTo>
                      <a:pt x="1887" y="5480"/>
                    </a:lnTo>
                    <a:lnTo>
                      <a:pt x="0" y="5473"/>
                    </a:lnTo>
                    <a:close/>
                    <a:moveTo>
                      <a:pt x="4519" y="2271"/>
                    </a:moveTo>
                    <a:lnTo>
                      <a:pt x="5270" y="2271"/>
                    </a:lnTo>
                    <a:lnTo>
                      <a:pt x="4171" y="1135"/>
                    </a:lnTo>
                    <a:lnTo>
                      <a:pt x="3070" y="0"/>
                    </a:lnTo>
                    <a:lnTo>
                      <a:pt x="2235" y="862"/>
                    </a:lnTo>
                    <a:lnTo>
                      <a:pt x="2235" y="551"/>
                    </a:lnTo>
                    <a:lnTo>
                      <a:pt x="2340" y="551"/>
                    </a:lnTo>
                    <a:lnTo>
                      <a:pt x="2340" y="286"/>
                    </a:lnTo>
                    <a:lnTo>
                      <a:pt x="1596" y="286"/>
                    </a:lnTo>
                    <a:lnTo>
                      <a:pt x="1596" y="551"/>
                    </a:lnTo>
                    <a:lnTo>
                      <a:pt x="1713" y="551"/>
                    </a:lnTo>
                    <a:lnTo>
                      <a:pt x="1713" y="1400"/>
                    </a:lnTo>
                    <a:lnTo>
                      <a:pt x="870" y="2271"/>
                    </a:lnTo>
                    <a:lnTo>
                      <a:pt x="1627" y="2271"/>
                    </a:lnTo>
                    <a:lnTo>
                      <a:pt x="1627" y="3221"/>
                    </a:lnTo>
                    <a:lnTo>
                      <a:pt x="1686" y="3193"/>
                    </a:lnTo>
                    <a:lnTo>
                      <a:pt x="1746" y="3164"/>
                    </a:lnTo>
                    <a:lnTo>
                      <a:pt x="1805" y="3139"/>
                    </a:lnTo>
                    <a:lnTo>
                      <a:pt x="1867" y="3114"/>
                    </a:lnTo>
                    <a:lnTo>
                      <a:pt x="1927" y="3090"/>
                    </a:lnTo>
                    <a:lnTo>
                      <a:pt x="1990" y="3068"/>
                    </a:lnTo>
                    <a:lnTo>
                      <a:pt x="2051" y="3048"/>
                    </a:lnTo>
                    <a:lnTo>
                      <a:pt x="2115" y="3029"/>
                    </a:lnTo>
                    <a:lnTo>
                      <a:pt x="2177" y="3010"/>
                    </a:lnTo>
                    <a:lnTo>
                      <a:pt x="2241" y="2993"/>
                    </a:lnTo>
                    <a:lnTo>
                      <a:pt x="2306" y="2979"/>
                    </a:lnTo>
                    <a:lnTo>
                      <a:pt x="2371" y="2965"/>
                    </a:lnTo>
                    <a:lnTo>
                      <a:pt x="2437" y="2953"/>
                    </a:lnTo>
                    <a:lnTo>
                      <a:pt x="2503" y="2943"/>
                    </a:lnTo>
                    <a:lnTo>
                      <a:pt x="2569" y="2933"/>
                    </a:lnTo>
                    <a:lnTo>
                      <a:pt x="2637" y="2925"/>
                    </a:lnTo>
                    <a:lnTo>
                      <a:pt x="2637" y="2320"/>
                    </a:lnTo>
                    <a:lnTo>
                      <a:pt x="3485" y="2320"/>
                    </a:lnTo>
                    <a:lnTo>
                      <a:pt x="3485" y="2954"/>
                    </a:lnTo>
                    <a:lnTo>
                      <a:pt x="3553" y="2966"/>
                    </a:lnTo>
                    <a:lnTo>
                      <a:pt x="3622" y="2980"/>
                    </a:lnTo>
                    <a:lnTo>
                      <a:pt x="3691" y="2994"/>
                    </a:lnTo>
                    <a:lnTo>
                      <a:pt x="3762" y="3011"/>
                    </a:lnTo>
                    <a:lnTo>
                      <a:pt x="3833" y="3029"/>
                    </a:lnTo>
                    <a:lnTo>
                      <a:pt x="3904" y="3048"/>
                    </a:lnTo>
                    <a:lnTo>
                      <a:pt x="3976" y="3068"/>
                    </a:lnTo>
                    <a:lnTo>
                      <a:pt x="4048" y="3090"/>
                    </a:lnTo>
                    <a:lnTo>
                      <a:pt x="4296" y="3167"/>
                    </a:lnTo>
                    <a:lnTo>
                      <a:pt x="4295" y="3365"/>
                    </a:lnTo>
                    <a:lnTo>
                      <a:pt x="4351" y="3322"/>
                    </a:lnTo>
                    <a:lnTo>
                      <a:pt x="4407" y="3275"/>
                    </a:lnTo>
                    <a:lnTo>
                      <a:pt x="4464" y="3225"/>
                    </a:lnTo>
                    <a:lnTo>
                      <a:pt x="4519" y="3172"/>
                    </a:lnTo>
                    <a:lnTo>
                      <a:pt x="4519" y="2271"/>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
          <p:nvSpPr>
            <p:cNvPr id="196" name="圆角矩形 195"/>
            <p:cNvSpPr/>
            <p:nvPr/>
          </p:nvSpPr>
          <p:spPr bwMode="auto">
            <a:xfrm>
              <a:off x="7648076" y="2940495"/>
              <a:ext cx="419739" cy="167200"/>
            </a:xfrm>
            <a:prstGeom prst="roundRect">
              <a:avLst/>
            </a:prstGeom>
            <a:solidFill>
              <a:srgbClr val="0070C0"/>
            </a:solidFill>
            <a:ln>
              <a:noFill/>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200" b="1" i="0" u="none" strike="noStrike" kern="0" cap="none" spc="0" normalizeH="0" baseline="0" noProof="0" dirty="0" smtClean="0">
                  <a:ln>
                    <a:noFill/>
                  </a:ln>
                  <a:solidFill>
                    <a:schemeClr val="bg1"/>
                  </a:solidFill>
                  <a:effectLst/>
                  <a:uLnTx/>
                  <a:uFillTx/>
                </a:rPr>
                <a:t>07</a:t>
              </a:r>
              <a:endParaRPr kumimoji="0" lang="zh-CN" altLang="en-US" sz="1200" b="1" i="0" u="none" strike="noStrike" kern="0" cap="none" spc="0" normalizeH="0" baseline="0" noProof="0" dirty="0" smtClean="0">
                <a:ln>
                  <a:noFill/>
                </a:ln>
                <a:solidFill>
                  <a:schemeClr val="bg1"/>
                </a:solidFill>
                <a:effectLst/>
                <a:uLnTx/>
                <a:uFillTx/>
              </a:endParaRPr>
            </a:p>
          </p:txBody>
        </p:sp>
      </p:grpSp>
      <p:sp>
        <p:nvSpPr>
          <p:cNvPr id="202" name="等腰三角形 201"/>
          <p:cNvSpPr/>
          <p:nvPr/>
        </p:nvSpPr>
        <p:spPr>
          <a:xfrm>
            <a:off x="1765904" y="3751403"/>
            <a:ext cx="5835477" cy="286762"/>
          </a:xfrm>
          <a:prstGeom prst="triangle">
            <a:avLst/>
          </a:pr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solidFill>
            </a:endParaRPr>
          </a:p>
        </p:txBody>
      </p:sp>
      <p:sp>
        <p:nvSpPr>
          <p:cNvPr id="203" name="Freeform 6"/>
          <p:cNvSpPr/>
          <p:nvPr/>
        </p:nvSpPr>
        <p:spPr bwMode="auto">
          <a:xfrm>
            <a:off x="2033405" y="2081297"/>
            <a:ext cx="1151398" cy="575700"/>
          </a:xfrm>
          <a:custGeom>
            <a:avLst/>
            <a:gdLst>
              <a:gd name="T0" fmla="*/ 59 w 274"/>
              <a:gd name="T1" fmla="*/ 0 h 137"/>
              <a:gd name="T2" fmla="*/ 218 w 274"/>
              <a:gd name="T3" fmla="*/ 0 h 137"/>
              <a:gd name="T4" fmla="*/ 267 w 274"/>
              <a:gd name="T5" fmla="*/ 31 h 137"/>
              <a:gd name="T6" fmla="*/ 274 w 274"/>
              <a:gd name="T7" fmla="*/ 59 h 137"/>
              <a:gd name="T8" fmla="*/ 274 w 274"/>
              <a:gd name="T9" fmla="*/ 137 h 137"/>
              <a:gd name="T10" fmla="*/ 249 w 274"/>
              <a:gd name="T11" fmla="*/ 137 h 137"/>
              <a:gd name="T12" fmla="*/ 249 w 274"/>
              <a:gd name="T13" fmla="*/ 59 h 137"/>
              <a:gd name="T14" fmla="*/ 215 w 274"/>
              <a:gd name="T15" fmla="*/ 25 h 137"/>
              <a:gd name="T16" fmla="*/ 59 w 274"/>
              <a:gd name="T17" fmla="*/ 25 h 137"/>
              <a:gd name="T18" fmla="*/ 25 w 274"/>
              <a:gd name="T19" fmla="*/ 59 h 137"/>
              <a:gd name="T20" fmla="*/ 25 w 274"/>
              <a:gd name="T21" fmla="*/ 137 h 137"/>
              <a:gd name="T22" fmla="*/ 0 w 274"/>
              <a:gd name="T23" fmla="*/ 137 h 137"/>
              <a:gd name="T24" fmla="*/ 0 w 274"/>
              <a:gd name="T25" fmla="*/ 56 h 137"/>
              <a:gd name="T26" fmla="*/ 31 w 274"/>
              <a:gd name="T27" fmla="*/ 7 h 137"/>
              <a:gd name="T28" fmla="*/ 59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59" y="0"/>
                </a:moveTo>
                <a:cubicBezTo>
                  <a:pt x="218" y="0"/>
                  <a:pt x="218" y="0"/>
                  <a:pt x="218" y="0"/>
                </a:cubicBezTo>
                <a:cubicBezTo>
                  <a:pt x="239" y="2"/>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1"/>
                  <a:pt x="233" y="25"/>
                  <a:pt x="215" y="25"/>
                </a:cubicBezTo>
                <a:cubicBezTo>
                  <a:pt x="59" y="25"/>
                  <a:pt x="59" y="25"/>
                  <a:pt x="59" y="25"/>
                </a:cubicBezTo>
                <a:cubicBezTo>
                  <a:pt x="41" y="25"/>
                  <a:pt x="25" y="41"/>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204" name="Freeform 8"/>
          <p:cNvSpPr/>
          <p:nvPr/>
        </p:nvSpPr>
        <p:spPr bwMode="auto">
          <a:xfrm>
            <a:off x="3079858" y="2656997"/>
            <a:ext cx="1152898" cy="575700"/>
          </a:xfrm>
          <a:custGeom>
            <a:avLst/>
            <a:gdLst>
              <a:gd name="T0" fmla="*/ 274 w 274"/>
              <a:gd name="T1" fmla="*/ 0 h 137"/>
              <a:gd name="T2" fmla="*/ 274 w 274"/>
              <a:gd name="T3" fmla="*/ 81 h 137"/>
              <a:gd name="T4" fmla="*/ 273 w 274"/>
              <a:gd name="T5" fmla="*/ 87 h 137"/>
              <a:gd name="T6" fmla="*/ 215 w 274"/>
              <a:gd name="T7" fmla="*/ 137 h 137"/>
              <a:gd name="T8" fmla="*/ 56 w 274"/>
              <a:gd name="T9" fmla="*/ 137 h 137"/>
              <a:gd name="T10" fmla="*/ 7 w 274"/>
              <a:gd name="T11" fmla="*/ 106 h 137"/>
              <a:gd name="T12" fmla="*/ 0 w 274"/>
              <a:gd name="T13" fmla="*/ 78 h 137"/>
              <a:gd name="T14" fmla="*/ 0 w 274"/>
              <a:gd name="T15" fmla="*/ 0 h 137"/>
              <a:gd name="T16" fmla="*/ 25 w 274"/>
              <a:gd name="T17" fmla="*/ 0 h 137"/>
              <a:gd name="T18" fmla="*/ 25 w 274"/>
              <a:gd name="T19" fmla="*/ 78 h 137"/>
              <a:gd name="T20" fmla="*/ 59 w 274"/>
              <a:gd name="T21" fmla="*/ 112 h 137"/>
              <a:gd name="T22" fmla="*/ 215 w 274"/>
              <a:gd name="T23" fmla="*/ 112 h 137"/>
              <a:gd name="T24" fmla="*/ 249 w 274"/>
              <a:gd name="T25" fmla="*/ 78 h 137"/>
              <a:gd name="T26" fmla="*/ 249 w 274"/>
              <a:gd name="T27" fmla="*/ 0 h 137"/>
              <a:gd name="T28" fmla="*/ 274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8"/>
                  <a:pt x="25" y="78"/>
                  <a:pt x="25" y="78"/>
                </a:cubicBezTo>
                <a:cubicBezTo>
                  <a:pt x="25" y="96"/>
                  <a:pt x="41" y="112"/>
                  <a:pt x="59" y="112"/>
                </a:cubicBezTo>
                <a:cubicBezTo>
                  <a:pt x="215" y="112"/>
                  <a:pt x="215" y="112"/>
                  <a:pt x="215" y="112"/>
                </a:cubicBezTo>
                <a:cubicBezTo>
                  <a:pt x="233" y="112"/>
                  <a:pt x="249" y="96"/>
                  <a:pt x="249" y="78"/>
                </a:cubicBezTo>
                <a:cubicBezTo>
                  <a:pt x="249" y="0"/>
                  <a:pt x="249" y="0"/>
                  <a:pt x="249" y="0"/>
                </a:cubicBezTo>
                <a:cubicBezTo>
                  <a:pt x="274" y="0"/>
                  <a:pt x="274" y="0"/>
                  <a:pt x="274" y="0"/>
                </a:cubicBezTo>
                <a:close/>
              </a:path>
            </a:pathLst>
          </a:cu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205" name="Freeform 9"/>
          <p:cNvSpPr/>
          <p:nvPr/>
        </p:nvSpPr>
        <p:spPr bwMode="auto">
          <a:xfrm>
            <a:off x="4119325" y="2081297"/>
            <a:ext cx="1151398" cy="575700"/>
          </a:xfrm>
          <a:custGeom>
            <a:avLst/>
            <a:gdLst>
              <a:gd name="T0" fmla="*/ 59 w 274"/>
              <a:gd name="T1" fmla="*/ 0 h 137"/>
              <a:gd name="T2" fmla="*/ 218 w 274"/>
              <a:gd name="T3" fmla="*/ 0 h 137"/>
              <a:gd name="T4" fmla="*/ 267 w 274"/>
              <a:gd name="T5" fmla="*/ 31 h 137"/>
              <a:gd name="T6" fmla="*/ 274 w 274"/>
              <a:gd name="T7" fmla="*/ 59 h 137"/>
              <a:gd name="T8" fmla="*/ 274 w 274"/>
              <a:gd name="T9" fmla="*/ 137 h 137"/>
              <a:gd name="T10" fmla="*/ 249 w 274"/>
              <a:gd name="T11" fmla="*/ 137 h 137"/>
              <a:gd name="T12" fmla="*/ 249 w 274"/>
              <a:gd name="T13" fmla="*/ 59 h 137"/>
              <a:gd name="T14" fmla="*/ 215 w 274"/>
              <a:gd name="T15" fmla="*/ 25 h 137"/>
              <a:gd name="T16" fmla="*/ 59 w 274"/>
              <a:gd name="T17" fmla="*/ 25 h 137"/>
              <a:gd name="T18" fmla="*/ 25 w 274"/>
              <a:gd name="T19" fmla="*/ 59 h 137"/>
              <a:gd name="T20" fmla="*/ 25 w 274"/>
              <a:gd name="T21" fmla="*/ 137 h 137"/>
              <a:gd name="T22" fmla="*/ 0 w 274"/>
              <a:gd name="T23" fmla="*/ 137 h 137"/>
              <a:gd name="T24" fmla="*/ 0 w 274"/>
              <a:gd name="T25" fmla="*/ 56 h 137"/>
              <a:gd name="T26" fmla="*/ 31 w 274"/>
              <a:gd name="T27" fmla="*/ 7 h 137"/>
              <a:gd name="T28" fmla="*/ 59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59" y="0"/>
                </a:moveTo>
                <a:cubicBezTo>
                  <a:pt x="218" y="0"/>
                  <a:pt x="218" y="0"/>
                  <a:pt x="218" y="0"/>
                </a:cubicBezTo>
                <a:cubicBezTo>
                  <a:pt x="239" y="2"/>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1"/>
                  <a:pt x="233" y="25"/>
                  <a:pt x="215" y="25"/>
                </a:cubicBezTo>
                <a:cubicBezTo>
                  <a:pt x="59" y="25"/>
                  <a:pt x="59" y="25"/>
                  <a:pt x="59" y="25"/>
                </a:cubicBezTo>
                <a:cubicBezTo>
                  <a:pt x="40" y="25"/>
                  <a:pt x="25" y="41"/>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206" name="Freeform 11"/>
          <p:cNvSpPr/>
          <p:nvPr/>
        </p:nvSpPr>
        <p:spPr bwMode="auto">
          <a:xfrm>
            <a:off x="5166019" y="2656997"/>
            <a:ext cx="1152898" cy="575700"/>
          </a:xfrm>
          <a:custGeom>
            <a:avLst/>
            <a:gdLst>
              <a:gd name="T0" fmla="*/ 274 w 274"/>
              <a:gd name="T1" fmla="*/ 0 h 137"/>
              <a:gd name="T2" fmla="*/ 274 w 274"/>
              <a:gd name="T3" fmla="*/ 81 h 137"/>
              <a:gd name="T4" fmla="*/ 273 w 274"/>
              <a:gd name="T5" fmla="*/ 87 h 137"/>
              <a:gd name="T6" fmla="*/ 215 w 274"/>
              <a:gd name="T7" fmla="*/ 137 h 137"/>
              <a:gd name="T8" fmla="*/ 56 w 274"/>
              <a:gd name="T9" fmla="*/ 137 h 137"/>
              <a:gd name="T10" fmla="*/ 7 w 274"/>
              <a:gd name="T11" fmla="*/ 106 h 137"/>
              <a:gd name="T12" fmla="*/ 0 w 274"/>
              <a:gd name="T13" fmla="*/ 78 h 137"/>
              <a:gd name="T14" fmla="*/ 0 w 274"/>
              <a:gd name="T15" fmla="*/ 0 h 137"/>
              <a:gd name="T16" fmla="*/ 25 w 274"/>
              <a:gd name="T17" fmla="*/ 0 h 137"/>
              <a:gd name="T18" fmla="*/ 25 w 274"/>
              <a:gd name="T19" fmla="*/ 78 h 137"/>
              <a:gd name="T20" fmla="*/ 59 w 274"/>
              <a:gd name="T21" fmla="*/ 112 h 137"/>
              <a:gd name="T22" fmla="*/ 215 w 274"/>
              <a:gd name="T23" fmla="*/ 112 h 137"/>
              <a:gd name="T24" fmla="*/ 249 w 274"/>
              <a:gd name="T25" fmla="*/ 78 h 137"/>
              <a:gd name="T26" fmla="*/ 249 w 274"/>
              <a:gd name="T27" fmla="*/ 0 h 137"/>
              <a:gd name="T28" fmla="*/ 274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8"/>
                  <a:pt x="25" y="78"/>
                  <a:pt x="25" y="78"/>
                </a:cubicBezTo>
                <a:cubicBezTo>
                  <a:pt x="25" y="96"/>
                  <a:pt x="40" y="112"/>
                  <a:pt x="59" y="112"/>
                </a:cubicBezTo>
                <a:cubicBezTo>
                  <a:pt x="215" y="112"/>
                  <a:pt x="215" y="112"/>
                  <a:pt x="215" y="112"/>
                </a:cubicBezTo>
                <a:cubicBezTo>
                  <a:pt x="233" y="112"/>
                  <a:pt x="249" y="96"/>
                  <a:pt x="249" y="78"/>
                </a:cubicBezTo>
                <a:cubicBezTo>
                  <a:pt x="249" y="0"/>
                  <a:pt x="249" y="0"/>
                  <a:pt x="249" y="0"/>
                </a:cubicBezTo>
                <a:cubicBezTo>
                  <a:pt x="274" y="0"/>
                  <a:pt x="274" y="0"/>
                  <a:pt x="274" y="0"/>
                </a:cubicBezTo>
                <a:close/>
              </a:path>
            </a:pathLst>
          </a:cu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207" name="Freeform 12"/>
          <p:cNvSpPr/>
          <p:nvPr/>
        </p:nvSpPr>
        <p:spPr bwMode="auto">
          <a:xfrm>
            <a:off x="6222217" y="2076973"/>
            <a:ext cx="1151398" cy="990984"/>
          </a:xfrm>
          <a:custGeom>
            <a:avLst/>
            <a:gdLst>
              <a:gd name="T0" fmla="*/ 59 w 274"/>
              <a:gd name="T1" fmla="*/ 0 h 236"/>
              <a:gd name="T2" fmla="*/ 218 w 274"/>
              <a:gd name="T3" fmla="*/ 0 h 236"/>
              <a:gd name="T4" fmla="*/ 267 w 274"/>
              <a:gd name="T5" fmla="*/ 31 h 236"/>
              <a:gd name="T6" fmla="*/ 274 w 274"/>
              <a:gd name="T7" fmla="*/ 59 h 236"/>
              <a:gd name="T8" fmla="*/ 274 w 274"/>
              <a:gd name="T9" fmla="*/ 236 h 236"/>
              <a:gd name="T10" fmla="*/ 249 w 274"/>
              <a:gd name="T11" fmla="*/ 236 h 236"/>
              <a:gd name="T12" fmla="*/ 249 w 274"/>
              <a:gd name="T13" fmla="*/ 59 h 236"/>
              <a:gd name="T14" fmla="*/ 214 w 274"/>
              <a:gd name="T15" fmla="*/ 25 h 236"/>
              <a:gd name="T16" fmla="*/ 59 w 274"/>
              <a:gd name="T17" fmla="*/ 25 h 236"/>
              <a:gd name="T18" fmla="*/ 25 w 274"/>
              <a:gd name="T19" fmla="*/ 59 h 236"/>
              <a:gd name="T20" fmla="*/ 25 w 274"/>
              <a:gd name="T21" fmla="*/ 137 h 236"/>
              <a:gd name="T22" fmla="*/ 0 w 274"/>
              <a:gd name="T23" fmla="*/ 137 h 236"/>
              <a:gd name="T24" fmla="*/ 0 w 274"/>
              <a:gd name="T25" fmla="*/ 56 h 236"/>
              <a:gd name="T26" fmla="*/ 31 w 274"/>
              <a:gd name="T27" fmla="*/ 7 h 236"/>
              <a:gd name="T28" fmla="*/ 59 w 274"/>
              <a:gd name="T2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236">
                <a:moveTo>
                  <a:pt x="59" y="0"/>
                </a:moveTo>
                <a:cubicBezTo>
                  <a:pt x="218" y="0"/>
                  <a:pt x="218" y="0"/>
                  <a:pt x="218" y="0"/>
                </a:cubicBezTo>
                <a:cubicBezTo>
                  <a:pt x="239" y="2"/>
                  <a:pt x="256" y="12"/>
                  <a:pt x="267" y="31"/>
                </a:cubicBezTo>
                <a:cubicBezTo>
                  <a:pt x="271" y="40"/>
                  <a:pt x="274" y="49"/>
                  <a:pt x="274" y="59"/>
                </a:cubicBezTo>
                <a:cubicBezTo>
                  <a:pt x="274" y="236"/>
                  <a:pt x="274" y="236"/>
                  <a:pt x="274" y="236"/>
                </a:cubicBezTo>
                <a:cubicBezTo>
                  <a:pt x="249" y="236"/>
                  <a:pt x="249" y="236"/>
                  <a:pt x="249" y="236"/>
                </a:cubicBezTo>
                <a:cubicBezTo>
                  <a:pt x="249" y="59"/>
                  <a:pt x="249" y="59"/>
                  <a:pt x="249" y="59"/>
                </a:cubicBezTo>
                <a:cubicBezTo>
                  <a:pt x="249" y="41"/>
                  <a:pt x="233" y="25"/>
                  <a:pt x="214" y="25"/>
                </a:cubicBezTo>
                <a:cubicBezTo>
                  <a:pt x="59" y="25"/>
                  <a:pt x="59" y="25"/>
                  <a:pt x="59" y="25"/>
                </a:cubicBezTo>
                <a:cubicBezTo>
                  <a:pt x="40" y="25"/>
                  <a:pt x="25" y="41"/>
                  <a:pt x="25" y="59"/>
                </a:cubicBezTo>
                <a:cubicBezTo>
                  <a:pt x="25" y="137"/>
                  <a:pt x="25" y="137"/>
                  <a:pt x="25" y="137"/>
                </a:cubicBezTo>
                <a:cubicBezTo>
                  <a:pt x="0" y="137"/>
                  <a:pt x="0" y="137"/>
                  <a:pt x="0" y="137"/>
                </a:cubicBezTo>
                <a:cubicBezTo>
                  <a:pt x="0" y="56"/>
                  <a:pt x="0" y="56"/>
                  <a:pt x="0" y="56"/>
                </a:cubicBezTo>
                <a:cubicBezTo>
                  <a:pt x="1" y="35"/>
                  <a:pt x="12" y="18"/>
                  <a:pt x="31" y="7"/>
                </a:cubicBezTo>
                <a:cubicBezTo>
                  <a:pt x="40" y="2"/>
                  <a:pt x="49" y="0"/>
                  <a:pt x="59" y="0"/>
                </a:cubicBezTo>
                <a:close/>
              </a:path>
            </a:pathLst>
          </a:cu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208" name="Freeform 13"/>
          <p:cNvSpPr/>
          <p:nvPr/>
        </p:nvSpPr>
        <p:spPr bwMode="auto">
          <a:xfrm flipV="1">
            <a:off x="8253958" y="2493274"/>
            <a:ext cx="239875" cy="218886"/>
          </a:xfrm>
          <a:custGeom>
            <a:avLst/>
            <a:gdLst>
              <a:gd name="T0" fmla="*/ 160 w 160"/>
              <a:gd name="T1" fmla="*/ 0 h 146"/>
              <a:gd name="T2" fmla="*/ 79 w 160"/>
              <a:gd name="T3" fmla="*/ 146 h 146"/>
              <a:gd name="T4" fmla="*/ 0 w 160"/>
              <a:gd name="T5" fmla="*/ 0 h 146"/>
              <a:gd name="T6" fmla="*/ 160 w 160"/>
              <a:gd name="T7" fmla="*/ 0 h 146"/>
              <a:gd name="T8" fmla="*/ 160 w 160"/>
              <a:gd name="T9" fmla="*/ 0 h 146"/>
            </a:gdLst>
            <a:ahLst/>
            <a:cxnLst>
              <a:cxn ang="0">
                <a:pos x="T0" y="T1"/>
              </a:cxn>
              <a:cxn ang="0">
                <a:pos x="T2" y="T3"/>
              </a:cxn>
              <a:cxn ang="0">
                <a:pos x="T4" y="T5"/>
              </a:cxn>
              <a:cxn ang="0">
                <a:pos x="T6" y="T7"/>
              </a:cxn>
              <a:cxn ang="0">
                <a:pos x="T8" y="T9"/>
              </a:cxn>
            </a:cxnLst>
            <a:rect l="0" t="0" r="r" b="b"/>
            <a:pathLst>
              <a:path w="160" h="146">
                <a:moveTo>
                  <a:pt x="160" y="0"/>
                </a:moveTo>
                <a:lnTo>
                  <a:pt x="79" y="146"/>
                </a:lnTo>
                <a:lnTo>
                  <a:pt x="0" y="0"/>
                </a:lnTo>
                <a:lnTo>
                  <a:pt x="160" y="0"/>
                </a:lnTo>
                <a:lnTo>
                  <a:pt x="160" y="0"/>
                </a:lnTo>
                <a:close/>
              </a:path>
            </a:pathLst>
          </a:cu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209" name="Freeform 14"/>
          <p:cNvSpPr/>
          <p:nvPr/>
        </p:nvSpPr>
        <p:spPr bwMode="auto">
          <a:xfrm>
            <a:off x="917988" y="2069737"/>
            <a:ext cx="239875" cy="217387"/>
          </a:xfrm>
          <a:custGeom>
            <a:avLst/>
            <a:gdLst>
              <a:gd name="T0" fmla="*/ 160 w 160"/>
              <a:gd name="T1" fmla="*/ 0 h 145"/>
              <a:gd name="T2" fmla="*/ 82 w 160"/>
              <a:gd name="T3" fmla="*/ 145 h 145"/>
              <a:gd name="T4" fmla="*/ 0 w 160"/>
              <a:gd name="T5" fmla="*/ 0 h 145"/>
              <a:gd name="T6" fmla="*/ 160 w 160"/>
              <a:gd name="T7" fmla="*/ 0 h 145"/>
              <a:gd name="T8" fmla="*/ 160 w 160"/>
              <a:gd name="T9" fmla="*/ 0 h 145"/>
            </a:gdLst>
            <a:ahLst/>
            <a:cxnLst>
              <a:cxn ang="0">
                <a:pos x="T0" y="T1"/>
              </a:cxn>
              <a:cxn ang="0">
                <a:pos x="T2" y="T3"/>
              </a:cxn>
              <a:cxn ang="0">
                <a:pos x="T4" y="T5"/>
              </a:cxn>
              <a:cxn ang="0">
                <a:pos x="T6" y="T7"/>
              </a:cxn>
              <a:cxn ang="0">
                <a:pos x="T8" y="T9"/>
              </a:cxn>
            </a:cxnLst>
            <a:rect l="0" t="0" r="r" b="b"/>
            <a:pathLst>
              <a:path w="160" h="145">
                <a:moveTo>
                  <a:pt x="160" y="0"/>
                </a:moveTo>
                <a:lnTo>
                  <a:pt x="82" y="145"/>
                </a:lnTo>
                <a:lnTo>
                  <a:pt x="0" y="0"/>
                </a:lnTo>
                <a:lnTo>
                  <a:pt x="160" y="0"/>
                </a:lnTo>
                <a:lnTo>
                  <a:pt x="160" y="0"/>
                </a:lnTo>
                <a:close/>
              </a:path>
            </a:pathLst>
          </a:cu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210" name="Freeform 15"/>
          <p:cNvSpPr/>
          <p:nvPr/>
        </p:nvSpPr>
        <p:spPr bwMode="auto">
          <a:xfrm>
            <a:off x="985453" y="2239750"/>
            <a:ext cx="1152898" cy="962498"/>
          </a:xfrm>
          <a:custGeom>
            <a:avLst/>
            <a:gdLst>
              <a:gd name="T0" fmla="*/ 274 w 274"/>
              <a:gd name="T1" fmla="*/ 92 h 229"/>
              <a:gd name="T2" fmla="*/ 274 w 274"/>
              <a:gd name="T3" fmla="*/ 173 h 229"/>
              <a:gd name="T4" fmla="*/ 273 w 274"/>
              <a:gd name="T5" fmla="*/ 179 h 229"/>
              <a:gd name="T6" fmla="*/ 215 w 274"/>
              <a:gd name="T7" fmla="*/ 229 h 229"/>
              <a:gd name="T8" fmla="*/ 56 w 274"/>
              <a:gd name="T9" fmla="*/ 229 h 229"/>
              <a:gd name="T10" fmla="*/ 7 w 274"/>
              <a:gd name="T11" fmla="*/ 198 h 229"/>
              <a:gd name="T12" fmla="*/ 0 w 274"/>
              <a:gd name="T13" fmla="*/ 170 h 229"/>
              <a:gd name="T14" fmla="*/ 0 w 274"/>
              <a:gd name="T15" fmla="*/ 0 h 229"/>
              <a:gd name="T16" fmla="*/ 13 w 274"/>
              <a:gd name="T17" fmla="*/ 23 h 229"/>
              <a:gd name="T18" fmla="*/ 25 w 274"/>
              <a:gd name="T19" fmla="*/ 0 h 229"/>
              <a:gd name="T20" fmla="*/ 25 w 274"/>
              <a:gd name="T21" fmla="*/ 170 h 229"/>
              <a:gd name="T22" fmla="*/ 59 w 274"/>
              <a:gd name="T23" fmla="*/ 204 h 229"/>
              <a:gd name="T24" fmla="*/ 215 w 274"/>
              <a:gd name="T25" fmla="*/ 204 h 229"/>
              <a:gd name="T26" fmla="*/ 249 w 274"/>
              <a:gd name="T27" fmla="*/ 170 h 229"/>
              <a:gd name="T28" fmla="*/ 249 w 274"/>
              <a:gd name="T29" fmla="*/ 92 h 229"/>
              <a:gd name="T30" fmla="*/ 274 w 274"/>
              <a:gd name="T31" fmla="*/ 9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4" h="229">
                <a:moveTo>
                  <a:pt x="274" y="92"/>
                </a:moveTo>
                <a:cubicBezTo>
                  <a:pt x="274" y="173"/>
                  <a:pt x="274" y="173"/>
                  <a:pt x="274" y="173"/>
                </a:cubicBezTo>
                <a:cubicBezTo>
                  <a:pt x="273" y="179"/>
                  <a:pt x="273" y="179"/>
                  <a:pt x="273" y="179"/>
                </a:cubicBezTo>
                <a:cubicBezTo>
                  <a:pt x="268" y="208"/>
                  <a:pt x="245" y="228"/>
                  <a:pt x="215" y="229"/>
                </a:cubicBezTo>
                <a:cubicBezTo>
                  <a:pt x="56" y="229"/>
                  <a:pt x="56" y="229"/>
                  <a:pt x="56" y="229"/>
                </a:cubicBezTo>
                <a:cubicBezTo>
                  <a:pt x="35" y="227"/>
                  <a:pt x="18" y="217"/>
                  <a:pt x="7" y="198"/>
                </a:cubicBezTo>
                <a:cubicBezTo>
                  <a:pt x="2" y="189"/>
                  <a:pt x="0" y="180"/>
                  <a:pt x="0" y="170"/>
                </a:cubicBezTo>
                <a:cubicBezTo>
                  <a:pt x="0" y="0"/>
                  <a:pt x="0" y="0"/>
                  <a:pt x="0" y="0"/>
                </a:cubicBezTo>
                <a:cubicBezTo>
                  <a:pt x="13" y="23"/>
                  <a:pt x="13" y="23"/>
                  <a:pt x="13" y="23"/>
                </a:cubicBezTo>
                <a:cubicBezTo>
                  <a:pt x="25" y="0"/>
                  <a:pt x="25" y="0"/>
                  <a:pt x="25" y="0"/>
                </a:cubicBezTo>
                <a:cubicBezTo>
                  <a:pt x="25" y="170"/>
                  <a:pt x="25" y="170"/>
                  <a:pt x="25" y="170"/>
                </a:cubicBezTo>
                <a:cubicBezTo>
                  <a:pt x="25" y="188"/>
                  <a:pt x="41" y="204"/>
                  <a:pt x="59" y="204"/>
                </a:cubicBezTo>
                <a:cubicBezTo>
                  <a:pt x="215" y="204"/>
                  <a:pt x="215" y="204"/>
                  <a:pt x="215" y="204"/>
                </a:cubicBezTo>
                <a:cubicBezTo>
                  <a:pt x="234" y="204"/>
                  <a:pt x="249" y="188"/>
                  <a:pt x="249" y="170"/>
                </a:cubicBezTo>
                <a:cubicBezTo>
                  <a:pt x="249" y="92"/>
                  <a:pt x="249" y="92"/>
                  <a:pt x="249" y="92"/>
                </a:cubicBezTo>
                <a:cubicBezTo>
                  <a:pt x="274" y="92"/>
                  <a:pt x="274" y="92"/>
                  <a:pt x="274" y="92"/>
                </a:cubicBezTo>
                <a:close/>
              </a:path>
            </a:pathLst>
          </a:cu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211" name="TextBox 210"/>
          <p:cNvSpPr txBox="1"/>
          <p:nvPr/>
        </p:nvSpPr>
        <p:spPr>
          <a:xfrm>
            <a:off x="1876673" y="1775494"/>
            <a:ext cx="1415772" cy="276999"/>
          </a:xfrm>
          <a:prstGeom prst="rect">
            <a:avLst/>
          </a:prstGeom>
          <a:noFill/>
        </p:spPr>
        <p:txBody>
          <a:bodyPr wrap="none" rtlCol="0">
            <a:spAutoFit/>
          </a:bodyPr>
          <a:lstStyle/>
          <a:p>
            <a:pPr algn="ctr"/>
            <a:r>
              <a:rPr lang="zh-CN" altLang="en-US" sz="1200" b="1" dirty="0">
                <a:solidFill>
                  <a:srgbClr val="DA193F"/>
                </a:solidFill>
                <a:latin typeface="微软雅黑" panose="020B0503020204020204" pitchFamily="34" charset="-122"/>
                <a:ea typeface="微软雅黑" panose="020B0503020204020204" pitchFamily="34" charset="-122"/>
              </a:rPr>
              <a:t>单击输入文本内容</a:t>
            </a:r>
            <a:endParaRPr lang="en-US" altLang="zh-CN" sz="1200" b="1" dirty="0">
              <a:solidFill>
                <a:srgbClr val="DA193F"/>
              </a:solidFill>
              <a:latin typeface="微软雅黑" panose="020B0503020204020204" pitchFamily="34" charset="-122"/>
              <a:ea typeface="微软雅黑" panose="020B0503020204020204" pitchFamily="34" charset="-122"/>
            </a:endParaRPr>
          </a:p>
        </p:txBody>
      </p:sp>
      <p:sp>
        <p:nvSpPr>
          <p:cNvPr id="212" name="TextBox 211"/>
          <p:cNvSpPr txBox="1"/>
          <p:nvPr/>
        </p:nvSpPr>
        <p:spPr>
          <a:xfrm>
            <a:off x="3975757" y="1775494"/>
            <a:ext cx="1415772" cy="276999"/>
          </a:xfrm>
          <a:prstGeom prst="rect">
            <a:avLst/>
          </a:prstGeom>
          <a:noFill/>
        </p:spPr>
        <p:txBody>
          <a:bodyPr wrap="none" rtlCol="0">
            <a:spAutoFit/>
          </a:bodyPr>
          <a:lstStyle/>
          <a:p>
            <a:pPr algn="ctr"/>
            <a:r>
              <a:rPr lang="zh-CN" altLang="en-US" sz="1200" b="1" dirty="0">
                <a:solidFill>
                  <a:srgbClr val="DA193F"/>
                </a:solidFill>
                <a:latin typeface="微软雅黑" panose="020B0503020204020204" pitchFamily="34" charset="-122"/>
                <a:ea typeface="微软雅黑" panose="020B0503020204020204" pitchFamily="34" charset="-122"/>
              </a:rPr>
              <a:t>单击输入文本内容</a:t>
            </a:r>
            <a:endParaRPr lang="en-US" altLang="zh-CN" sz="1200" b="1" dirty="0">
              <a:solidFill>
                <a:srgbClr val="DA193F"/>
              </a:solidFill>
              <a:latin typeface="微软雅黑" panose="020B0503020204020204" pitchFamily="34" charset="-122"/>
              <a:ea typeface="微软雅黑" panose="020B0503020204020204" pitchFamily="34" charset="-122"/>
            </a:endParaRPr>
          </a:p>
        </p:txBody>
      </p:sp>
      <p:sp>
        <p:nvSpPr>
          <p:cNvPr id="213" name="TextBox 212"/>
          <p:cNvSpPr txBox="1"/>
          <p:nvPr/>
        </p:nvSpPr>
        <p:spPr>
          <a:xfrm>
            <a:off x="6056812" y="1775494"/>
            <a:ext cx="1415773" cy="276999"/>
          </a:xfrm>
          <a:prstGeom prst="rect">
            <a:avLst/>
          </a:prstGeom>
          <a:noFill/>
        </p:spPr>
        <p:txBody>
          <a:bodyPr wrap="none" rtlCol="0">
            <a:spAutoFit/>
          </a:bodyPr>
          <a:lstStyle/>
          <a:p>
            <a:pPr algn="ctr"/>
            <a:r>
              <a:rPr lang="zh-CN" altLang="en-US" sz="1200" b="1" dirty="0">
                <a:solidFill>
                  <a:srgbClr val="DA193F"/>
                </a:solidFill>
                <a:latin typeface="微软雅黑" panose="020B0503020204020204" pitchFamily="34" charset="-122"/>
                <a:ea typeface="微软雅黑" panose="020B0503020204020204" pitchFamily="34" charset="-122"/>
              </a:rPr>
              <a:t>单击输入文本内容</a:t>
            </a:r>
            <a:endParaRPr lang="en-US" altLang="zh-CN" sz="1200" b="1" dirty="0">
              <a:solidFill>
                <a:srgbClr val="DA193F"/>
              </a:solidFill>
              <a:latin typeface="微软雅黑" panose="020B0503020204020204" pitchFamily="34" charset="-122"/>
              <a:ea typeface="微软雅黑" panose="020B0503020204020204" pitchFamily="34" charset="-122"/>
            </a:endParaRPr>
          </a:p>
        </p:txBody>
      </p:sp>
      <p:sp>
        <p:nvSpPr>
          <p:cNvPr id="214" name="TextBox 213"/>
          <p:cNvSpPr txBox="1"/>
          <p:nvPr/>
        </p:nvSpPr>
        <p:spPr>
          <a:xfrm>
            <a:off x="5077098" y="3344833"/>
            <a:ext cx="1415772" cy="276999"/>
          </a:xfrm>
          <a:prstGeom prst="rect">
            <a:avLst/>
          </a:prstGeom>
          <a:noFill/>
        </p:spPr>
        <p:txBody>
          <a:bodyPr wrap="none" rtlCol="0">
            <a:spAutoFit/>
          </a:bodyPr>
          <a:lstStyle/>
          <a:p>
            <a:pPr algn="ctr"/>
            <a:r>
              <a:rPr lang="zh-CN" altLang="en-US" sz="1200" b="1" dirty="0">
                <a:solidFill>
                  <a:srgbClr val="DA193F"/>
                </a:solidFill>
                <a:latin typeface="微软雅黑" panose="020B0503020204020204" pitchFamily="34" charset="-122"/>
                <a:ea typeface="微软雅黑" panose="020B0503020204020204" pitchFamily="34" charset="-122"/>
              </a:rPr>
              <a:t>单击输入文本内容</a:t>
            </a:r>
            <a:endParaRPr lang="en-US" altLang="zh-CN" sz="1200" b="1" dirty="0">
              <a:solidFill>
                <a:srgbClr val="DA193F"/>
              </a:solidFill>
              <a:latin typeface="微软雅黑" panose="020B0503020204020204" pitchFamily="34" charset="-122"/>
              <a:ea typeface="微软雅黑" panose="020B0503020204020204" pitchFamily="34" charset="-122"/>
            </a:endParaRPr>
          </a:p>
        </p:txBody>
      </p:sp>
      <p:sp>
        <p:nvSpPr>
          <p:cNvPr id="215" name="TextBox 214"/>
          <p:cNvSpPr txBox="1"/>
          <p:nvPr/>
        </p:nvSpPr>
        <p:spPr>
          <a:xfrm>
            <a:off x="2977903" y="3344833"/>
            <a:ext cx="1415772" cy="276999"/>
          </a:xfrm>
          <a:prstGeom prst="rect">
            <a:avLst/>
          </a:prstGeom>
          <a:noFill/>
        </p:spPr>
        <p:txBody>
          <a:bodyPr wrap="none" rtlCol="0">
            <a:spAutoFit/>
          </a:bodyPr>
          <a:lstStyle/>
          <a:p>
            <a:pPr algn="ctr"/>
            <a:r>
              <a:rPr lang="zh-CN" altLang="en-US" sz="1200" b="1" dirty="0">
                <a:solidFill>
                  <a:srgbClr val="DA193F"/>
                </a:solidFill>
                <a:latin typeface="微软雅黑" panose="020B0503020204020204" pitchFamily="34" charset="-122"/>
                <a:ea typeface="微软雅黑" panose="020B0503020204020204" pitchFamily="34" charset="-122"/>
              </a:rPr>
              <a:t>单击输入文本内容</a:t>
            </a:r>
            <a:endParaRPr lang="en-US" altLang="zh-CN" sz="1200" b="1" dirty="0">
              <a:solidFill>
                <a:srgbClr val="DA193F"/>
              </a:solidFill>
              <a:latin typeface="微软雅黑" panose="020B0503020204020204" pitchFamily="34" charset="-122"/>
              <a:ea typeface="微软雅黑" panose="020B0503020204020204" pitchFamily="34" charset="-122"/>
            </a:endParaRPr>
          </a:p>
        </p:txBody>
      </p:sp>
      <p:sp>
        <p:nvSpPr>
          <p:cNvPr id="216" name="TextBox 215"/>
          <p:cNvSpPr txBox="1"/>
          <p:nvPr/>
        </p:nvSpPr>
        <p:spPr>
          <a:xfrm>
            <a:off x="842393" y="3344833"/>
            <a:ext cx="1415773" cy="276999"/>
          </a:xfrm>
          <a:prstGeom prst="rect">
            <a:avLst/>
          </a:prstGeom>
          <a:noFill/>
        </p:spPr>
        <p:txBody>
          <a:bodyPr wrap="none" rtlCol="0">
            <a:spAutoFit/>
          </a:bodyPr>
          <a:lstStyle/>
          <a:p>
            <a:pPr algn="ctr"/>
            <a:r>
              <a:rPr lang="zh-CN" altLang="en-US" sz="1200" b="1" dirty="0" smtClean="0">
                <a:solidFill>
                  <a:srgbClr val="DA193F"/>
                </a:solidFill>
                <a:latin typeface="微软雅黑" panose="020B0503020204020204" pitchFamily="34" charset="-122"/>
                <a:ea typeface="微软雅黑" panose="020B0503020204020204" pitchFamily="34" charset="-122"/>
              </a:rPr>
              <a:t>单击输入文本内容</a:t>
            </a:r>
            <a:endParaRPr lang="en-US" altLang="zh-CN" sz="1200" b="1" dirty="0">
              <a:solidFill>
                <a:srgbClr val="DA193F"/>
              </a:solidFill>
              <a:latin typeface="微软雅黑" panose="020B0503020204020204" pitchFamily="34" charset="-122"/>
              <a:ea typeface="微软雅黑" panose="020B0503020204020204" pitchFamily="34" charset="-122"/>
            </a:endParaRPr>
          </a:p>
        </p:txBody>
      </p:sp>
      <p:sp>
        <p:nvSpPr>
          <p:cNvPr id="217" name="Freeform 11"/>
          <p:cNvSpPr/>
          <p:nvPr/>
        </p:nvSpPr>
        <p:spPr bwMode="auto">
          <a:xfrm>
            <a:off x="7267634" y="2684290"/>
            <a:ext cx="1152898" cy="575700"/>
          </a:xfrm>
          <a:custGeom>
            <a:avLst/>
            <a:gdLst>
              <a:gd name="T0" fmla="*/ 274 w 274"/>
              <a:gd name="T1" fmla="*/ 0 h 137"/>
              <a:gd name="T2" fmla="*/ 274 w 274"/>
              <a:gd name="T3" fmla="*/ 81 h 137"/>
              <a:gd name="T4" fmla="*/ 273 w 274"/>
              <a:gd name="T5" fmla="*/ 87 h 137"/>
              <a:gd name="T6" fmla="*/ 215 w 274"/>
              <a:gd name="T7" fmla="*/ 137 h 137"/>
              <a:gd name="T8" fmla="*/ 56 w 274"/>
              <a:gd name="T9" fmla="*/ 137 h 137"/>
              <a:gd name="T10" fmla="*/ 7 w 274"/>
              <a:gd name="T11" fmla="*/ 106 h 137"/>
              <a:gd name="T12" fmla="*/ 0 w 274"/>
              <a:gd name="T13" fmla="*/ 78 h 137"/>
              <a:gd name="T14" fmla="*/ 0 w 274"/>
              <a:gd name="T15" fmla="*/ 0 h 137"/>
              <a:gd name="T16" fmla="*/ 25 w 274"/>
              <a:gd name="T17" fmla="*/ 0 h 137"/>
              <a:gd name="T18" fmla="*/ 25 w 274"/>
              <a:gd name="T19" fmla="*/ 78 h 137"/>
              <a:gd name="T20" fmla="*/ 59 w 274"/>
              <a:gd name="T21" fmla="*/ 112 h 137"/>
              <a:gd name="T22" fmla="*/ 215 w 274"/>
              <a:gd name="T23" fmla="*/ 112 h 137"/>
              <a:gd name="T24" fmla="*/ 249 w 274"/>
              <a:gd name="T25" fmla="*/ 78 h 137"/>
              <a:gd name="T26" fmla="*/ 249 w 274"/>
              <a:gd name="T27" fmla="*/ 0 h 137"/>
              <a:gd name="T28" fmla="*/ 274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8"/>
                  <a:pt x="25" y="78"/>
                  <a:pt x="25" y="78"/>
                </a:cubicBezTo>
                <a:cubicBezTo>
                  <a:pt x="25" y="96"/>
                  <a:pt x="40" y="112"/>
                  <a:pt x="59" y="112"/>
                </a:cubicBezTo>
                <a:cubicBezTo>
                  <a:pt x="215" y="112"/>
                  <a:pt x="215" y="112"/>
                  <a:pt x="215" y="112"/>
                </a:cubicBezTo>
                <a:cubicBezTo>
                  <a:pt x="233" y="112"/>
                  <a:pt x="249" y="96"/>
                  <a:pt x="249" y="78"/>
                </a:cubicBezTo>
                <a:cubicBezTo>
                  <a:pt x="249" y="0"/>
                  <a:pt x="249" y="0"/>
                  <a:pt x="249" y="0"/>
                </a:cubicBezTo>
                <a:cubicBezTo>
                  <a:pt x="274" y="0"/>
                  <a:pt x="274" y="0"/>
                  <a:pt x="274" y="0"/>
                </a:cubicBezTo>
                <a:close/>
              </a:path>
            </a:pathLst>
          </a:cu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218" name="TextBox 217"/>
          <p:cNvSpPr txBox="1"/>
          <p:nvPr/>
        </p:nvSpPr>
        <p:spPr>
          <a:xfrm>
            <a:off x="7233679" y="3307960"/>
            <a:ext cx="1415773" cy="276999"/>
          </a:xfrm>
          <a:prstGeom prst="rect">
            <a:avLst/>
          </a:prstGeom>
          <a:noFill/>
        </p:spPr>
        <p:txBody>
          <a:bodyPr wrap="none" rtlCol="0">
            <a:spAutoFit/>
          </a:bodyPr>
          <a:lstStyle/>
          <a:p>
            <a:pPr algn="ctr"/>
            <a:r>
              <a:rPr lang="zh-CN" altLang="en-US" sz="1200" b="1" dirty="0">
                <a:solidFill>
                  <a:srgbClr val="DA193F"/>
                </a:solidFill>
                <a:latin typeface="微软雅黑" panose="020B0503020204020204" pitchFamily="34" charset="-122"/>
                <a:ea typeface="微软雅黑" panose="020B0503020204020204" pitchFamily="34" charset="-122"/>
              </a:rPr>
              <a:t>单击输入文本内容</a:t>
            </a:r>
            <a:endParaRPr lang="en-US" altLang="zh-CN" sz="1200" b="1" dirty="0">
              <a:solidFill>
                <a:srgbClr val="DA193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wipe(down)">
                                      <p:cBhvr>
                                        <p:cTn id="7" dur="500"/>
                                        <p:tgtEl>
                                          <p:spTgt spid="202"/>
                                        </p:tgtEl>
                                      </p:cBhvr>
                                    </p:animEffect>
                                  </p:childTnLst>
                                </p:cTn>
                              </p:par>
                              <p:par>
                                <p:cTn id="8" presetID="2" presetClass="entr" presetSubtype="1" fill="hold" grpId="0" nodeType="withEffect">
                                  <p:stCondLst>
                                    <p:cond delay="0"/>
                                  </p:stCondLst>
                                  <p:childTnLst>
                                    <p:set>
                                      <p:cBhvr>
                                        <p:cTn id="9" dur="1" fill="hold">
                                          <p:stCondLst>
                                            <p:cond delay="0"/>
                                          </p:stCondLst>
                                        </p:cTn>
                                        <p:tgtEl>
                                          <p:spTgt spid="209"/>
                                        </p:tgtEl>
                                        <p:attrNameLst>
                                          <p:attrName>style.visibility</p:attrName>
                                        </p:attrNameLst>
                                      </p:cBhvr>
                                      <p:to>
                                        <p:strVal val="visible"/>
                                      </p:to>
                                    </p:set>
                                    <p:anim calcmode="lin" valueType="num">
                                      <p:cBhvr additive="base">
                                        <p:cTn id="10" dur="500" fill="hold"/>
                                        <p:tgtEl>
                                          <p:spTgt spid="209"/>
                                        </p:tgtEl>
                                        <p:attrNameLst>
                                          <p:attrName>ppt_x</p:attrName>
                                        </p:attrNameLst>
                                      </p:cBhvr>
                                      <p:tavLst>
                                        <p:tav tm="0">
                                          <p:val>
                                            <p:strVal val="#ppt_x"/>
                                          </p:val>
                                        </p:tav>
                                        <p:tav tm="100000">
                                          <p:val>
                                            <p:strVal val="#ppt_x"/>
                                          </p:val>
                                        </p:tav>
                                      </p:tavLst>
                                    </p:anim>
                                    <p:anim calcmode="lin" valueType="num">
                                      <p:cBhvr additive="base">
                                        <p:cTn id="11" dur="500" fill="hold"/>
                                        <p:tgtEl>
                                          <p:spTgt spid="209"/>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210"/>
                                        </p:tgtEl>
                                        <p:attrNameLst>
                                          <p:attrName>style.visibility</p:attrName>
                                        </p:attrNameLst>
                                      </p:cBhvr>
                                      <p:to>
                                        <p:strVal val="visible"/>
                                      </p:to>
                                    </p:set>
                                    <p:anim calcmode="lin" valueType="num">
                                      <p:cBhvr additive="base">
                                        <p:cTn id="15" dur="300" fill="hold"/>
                                        <p:tgtEl>
                                          <p:spTgt spid="210"/>
                                        </p:tgtEl>
                                        <p:attrNameLst>
                                          <p:attrName>ppt_x</p:attrName>
                                        </p:attrNameLst>
                                      </p:cBhvr>
                                      <p:tavLst>
                                        <p:tav tm="0">
                                          <p:val>
                                            <p:strVal val="#ppt_x"/>
                                          </p:val>
                                        </p:tav>
                                        <p:tav tm="100000">
                                          <p:val>
                                            <p:strVal val="#ppt_x"/>
                                          </p:val>
                                        </p:tav>
                                      </p:tavLst>
                                    </p:anim>
                                    <p:anim calcmode="lin" valueType="num">
                                      <p:cBhvr additive="base">
                                        <p:cTn id="16" dur="300" fill="hold"/>
                                        <p:tgtEl>
                                          <p:spTgt spid="210"/>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anim calcmode="lin" valueType="num">
                                      <p:cBhvr additive="base">
                                        <p:cTn id="19" dur="300" fill="hold"/>
                                        <p:tgtEl>
                                          <p:spTgt spid="143"/>
                                        </p:tgtEl>
                                        <p:attrNameLst>
                                          <p:attrName>ppt_x</p:attrName>
                                        </p:attrNameLst>
                                      </p:cBhvr>
                                      <p:tavLst>
                                        <p:tav tm="0">
                                          <p:val>
                                            <p:strVal val="#ppt_x"/>
                                          </p:val>
                                        </p:tav>
                                        <p:tav tm="100000">
                                          <p:val>
                                            <p:strVal val="#ppt_x"/>
                                          </p:val>
                                        </p:tav>
                                      </p:tavLst>
                                    </p:anim>
                                    <p:anim calcmode="lin" valueType="num">
                                      <p:cBhvr additive="base">
                                        <p:cTn id="20" dur="300" fill="hold"/>
                                        <p:tgtEl>
                                          <p:spTgt spid="143"/>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0"/>
                                  </p:stCondLst>
                                  <p:childTnLst>
                                    <p:set>
                                      <p:cBhvr>
                                        <p:cTn id="23" dur="1" fill="hold">
                                          <p:stCondLst>
                                            <p:cond delay="0"/>
                                          </p:stCondLst>
                                        </p:cTn>
                                        <p:tgtEl>
                                          <p:spTgt spid="216"/>
                                        </p:tgtEl>
                                        <p:attrNameLst>
                                          <p:attrName>style.visibility</p:attrName>
                                        </p:attrNameLst>
                                      </p:cBhvr>
                                      <p:to>
                                        <p:strVal val="visible"/>
                                      </p:to>
                                    </p:set>
                                    <p:anim calcmode="lin" valueType="num">
                                      <p:cBhvr>
                                        <p:cTn id="24" dur="500" fill="hold"/>
                                        <p:tgtEl>
                                          <p:spTgt spid="216"/>
                                        </p:tgtEl>
                                        <p:attrNameLst>
                                          <p:attrName>ppt_w</p:attrName>
                                        </p:attrNameLst>
                                      </p:cBhvr>
                                      <p:tavLst>
                                        <p:tav tm="0">
                                          <p:val>
                                            <p:fltVal val="0"/>
                                          </p:val>
                                        </p:tav>
                                        <p:tav tm="100000">
                                          <p:val>
                                            <p:strVal val="#ppt_w"/>
                                          </p:val>
                                        </p:tav>
                                      </p:tavLst>
                                    </p:anim>
                                    <p:anim calcmode="lin" valueType="num">
                                      <p:cBhvr>
                                        <p:cTn id="25" dur="500" fill="hold"/>
                                        <p:tgtEl>
                                          <p:spTgt spid="216"/>
                                        </p:tgtEl>
                                        <p:attrNameLst>
                                          <p:attrName>ppt_h</p:attrName>
                                        </p:attrNameLst>
                                      </p:cBhvr>
                                      <p:tavLst>
                                        <p:tav tm="0">
                                          <p:val>
                                            <p:fltVal val="0"/>
                                          </p:val>
                                        </p:tav>
                                        <p:tav tm="100000">
                                          <p:val>
                                            <p:strVal val="#ppt_h"/>
                                          </p:val>
                                        </p:tav>
                                      </p:tavLst>
                                    </p:anim>
                                    <p:animEffect transition="in" filter="fade">
                                      <p:cBhvr>
                                        <p:cTn id="26" dur="500"/>
                                        <p:tgtEl>
                                          <p:spTgt spid="216"/>
                                        </p:tgtEl>
                                      </p:cBhvr>
                                    </p:animEffect>
                                  </p:childTnLst>
                                </p:cTn>
                              </p:par>
                            </p:childTnLst>
                          </p:cTn>
                        </p:par>
                        <p:par>
                          <p:cTn id="27" fill="hold">
                            <p:stCondLst>
                              <p:cond delay="1500"/>
                            </p:stCondLst>
                            <p:childTnLst>
                              <p:par>
                                <p:cTn id="28" presetID="2" presetClass="entr" presetSubtype="1" fill="hold" grpId="0" nodeType="afterEffect">
                                  <p:stCondLst>
                                    <p:cond delay="0"/>
                                  </p:stCondLst>
                                  <p:childTnLst>
                                    <p:set>
                                      <p:cBhvr>
                                        <p:cTn id="29" dur="1" fill="hold">
                                          <p:stCondLst>
                                            <p:cond delay="0"/>
                                          </p:stCondLst>
                                        </p:cTn>
                                        <p:tgtEl>
                                          <p:spTgt spid="203"/>
                                        </p:tgtEl>
                                        <p:attrNameLst>
                                          <p:attrName>style.visibility</p:attrName>
                                        </p:attrNameLst>
                                      </p:cBhvr>
                                      <p:to>
                                        <p:strVal val="visible"/>
                                      </p:to>
                                    </p:set>
                                    <p:anim calcmode="lin" valueType="num">
                                      <p:cBhvr additive="base">
                                        <p:cTn id="30" dur="300" fill="hold"/>
                                        <p:tgtEl>
                                          <p:spTgt spid="203"/>
                                        </p:tgtEl>
                                        <p:attrNameLst>
                                          <p:attrName>ppt_x</p:attrName>
                                        </p:attrNameLst>
                                      </p:cBhvr>
                                      <p:tavLst>
                                        <p:tav tm="0">
                                          <p:val>
                                            <p:strVal val="#ppt_x"/>
                                          </p:val>
                                        </p:tav>
                                        <p:tav tm="100000">
                                          <p:val>
                                            <p:strVal val="#ppt_x"/>
                                          </p:val>
                                        </p:tav>
                                      </p:tavLst>
                                    </p:anim>
                                    <p:anim calcmode="lin" valueType="num">
                                      <p:cBhvr additive="base">
                                        <p:cTn id="31" dur="300" fill="hold"/>
                                        <p:tgtEl>
                                          <p:spTgt spid="203"/>
                                        </p:tgtEl>
                                        <p:attrNameLst>
                                          <p:attrName>ppt_y</p:attrName>
                                        </p:attrNameLst>
                                      </p:cBhvr>
                                      <p:tavLst>
                                        <p:tav tm="0">
                                          <p:val>
                                            <p:strVal val="0-#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51"/>
                                        </p:tgtEl>
                                        <p:attrNameLst>
                                          <p:attrName>style.visibility</p:attrName>
                                        </p:attrNameLst>
                                      </p:cBhvr>
                                      <p:to>
                                        <p:strVal val="visible"/>
                                      </p:to>
                                    </p:set>
                                    <p:anim calcmode="lin" valueType="num">
                                      <p:cBhvr additive="base">
                                        <p:cTn id="34" dur="300" fill="hold"/>
                                        <p:tgtEl>
                                          <p:spTgt spid="151"/>
                                        </p:tgtEl>
                                        <p:attrNameLst>
                                          <p:attrName>ppt_x</p:attrName>
                                        </p:attrNameLst>
                                      </p:cBhvr>
                                      <p:tavLst>
                                        <p:tav tm="0">
                                          <p:val>
                                            <p:strVal val="#ppt_x"/>
                                          </p:val>
                                        </p:tav>
                                        <p:tav tm="100000">
                                          <p:val>
                                            <p:strVal val="#ppt_x"/>
                                          </p:val>
                                        </p:tav>
                                      </p:tavLst>
                                    </p:anim>
                                    <p:anim calcmode="lin" valueType="num">
                                      <p:cBhvr additive="base">
                                        <p:cTn id="35" dur="300" fill="hold"/>
                                        <p:tgtEl>
                                          <p:spTgt spid="151"/>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53" presetClass="entr" presetSubtype="16" fill="hold" grpId="0" nodeType="afterEffect">
                                  <p:stCondLst>
                                    <p:cond delay="0"/>
                                  </p:stCondLst>
                                  <p:childTnLst>
                                    <p:set>
                                      <p:cBhvr>
                                        <p:cTn id="38" dur="1" fill="hold">
                                          <p:stCondLst>
                                            <p:cond delay="0"/>
                                          </p:stCondLst>
                                        </p:cTn>
                                        <p:tgtEl>
                                          <p:spTgt spid="211"/>
                                        </p:tgtEl>
                                        <p:attrNameLst>
                                          <p:attrName>style.visibility</p:attrName>
                                        </p:attrNameLst>
                                      </p:cBhvr>
                                      <p:to>
                                        <p:strVal val="visible"/>
                                      </p:to>
                                    </p:set>
                                    <p:anim calcmode="lin" valueType="num">
                                      <p:cBhvr>
                                        <p:cTn id="39" dur="500" fill="hold"/>
                                        <p:tgtEl>
                                          <p:spTgt spid="211"/>
                                        </p:tgtEl>
                                        <p:attrNameLst>
                                          <p:attrName>ppt_w</p:attrName>
                                        </p:attrNameLst>
                                      </p:cBhvr>
                                      <p:tavLst>
                                        <p:tav tm="0">
                                          <p:val>
                                            <p:fltVal val="0"/>
                                          </p:val>
                                        </p:tav>
                                        <p:tav tm="100000">
                                          <p:val>
                                            <p:strVal val="#ppt_w"/>
                                          </p:val>
                                        </p:tav>
                                      </p:tavLst>
                                    </p:anim>
                                    <p:anim calcmode="lin" valueType="num">
                                      <p:cBhvr>
                                        <p:cTn id="40" dur="500" fill="hold"/>
                                        <p:tgtEl>
                                          <p:spTgt spid="211"/>
                                        </p:tgtEl>
                                        <p:attrNameLst>
                                          <p:attrName>ppt_h</p:attrName>
                                        </p:attrNameLst>
                                      </p:cBhvr>
                                      <p:tavLst>
                                        <p:tav tm="0">
                                          <p:val>
                                            <p:fltVal val="0"/>
                                          </p:val>
                                        </p:tav>
                                        <p:tav tm="100000">
                                          <p:val>
                                            <p:strVal val="#ppt_h"/>
                                          </p:val>
                                        </p:tav>
                                      </p:tavLst>
                                    </p:anim>
                                    <p:animEffect transition="in" filter="fade">
                                      <p:cBhvr>
                                        <p:cTn id="41" dur="500"/>
                                        <p:tgtEl>
                                          <p:spTgt spid="211"/>
                                        </p:tgtEl>
                                      </p:cBhvr>
                                    </p:animEffect>
                                  </p:childTnLst>
                                </p:cTn>
                              </p:par>
                            </p:childTnLst>
                          </p:cTn>
                        </p:par>
                        <p:par>
                          <p:cTn id="42" fill="hold">
                            <p:stCondLst>
                              <p:cond delay="2500"/>
                            </p:stCondLst>
                            <p:childTnLst>
                              <p:par>
                                <p:cTn id="43" presetID="2" presetClass="entr" presetSubtype="4" fill="hold" grpId="0" nodeType="afterEffect">
                                  <p:stCondLst>
                                    <p:cond delay="0"/>
                                  </p:stCondLst>
                                  <p:childTnLst>
                                    <p:set>
                                      <p:cBhvr>
                                        <p:cTn id="44" dur="1" fill="hold">
                                          <p:stCondLst>
                                            <p:cond delay="0"/>
                                          </p:stCondLst>
                                        </p:cTn>
                                        <p:tgtEl>
                                          <p:spTgt spid="204"/>
                                        </p:tgtEl>
                                        <p:attrNameLst>
                                          <p:attrName>style.visibility</p:attrName>
                                        </p:attrNameLst>
                                      </p:cBhvr>
                                      <p:to>
                                        <p:strVal val="visible"/>
                                      </p:to>
                                    </p:set>
                                    <p:anim calcmode="lin" valueType="num">
                                      <p:cBhvr additive="base">
                                        <p:cTn id="45" dur="300" fill="hold"/>
                                        <p:tgtEl>
                                          <p:spTgt spid="204"/>
                                        </p:tgtEl>
                                        <p:attrNameLst>
                                          <p:attrName>ppt_x</p:attrName>
                                        </p:attrNameLst>
                                      </p:cBhvr>
                                      <p:tavLst>
                                        <p:tav tm="0">
                                          <p:val>
                                            <p:strVal val="#ppt_x"/>
                                          </p:val>
                                        </p:tav>
                                        <p:tav tm="100000">
                                          <p:val>
                                            <p:strVal val="#ppt_x"/>
                                          </p:val>
                                        </p:tav>
                                      </p:tavLst>
                                    </p:anim>
                                    <p:anim calcmode="lin" valueType="num">
                                      <p:cBhvr additive="base">
                                        <p:cTn id="46" dur="300" fill="hold"/>
                                        <p:tgtEl>
                                          <p:spTgt spid="204"/>
                                        </p:tgtEl>
                                        <p:attrNameLst>
                                          <p:attrName>ppt_y</p:attrName>
                                        </p:attrNameLst>
                                      </p:cBhvr>
                                      <p:tavLst>
                                        <p:tav tm="0">
                                          <p:val>
                                            <p:strVal val="1+#ppt_h/2"/>
                                          </p:val>
                                        </p:tav>
                                        <p:tav tm="100000">
                                          <p:val>
                                            <p:strVal val="#ppt_y"/>
                                          </p:val>
                                        </p:tav>
                                      </p:tavLst>
                                    </p:anim>
                                  </p:childTnLst>
                                </p:cTn>
                              </p:par>
                              <p:par>
                                <p:cTn id="47" presetID="2" presetClass="entr" presetSubtype="1" fill="hold" nodeType="withEffect">
                                  <p:stCondLst>
                                    <p:cond delay="0"/>
                                  </p:stCondLst>
                                  <p:childTnLst>
                                    <p:set>
                                      <p:cBhvr>
                                        <p:cTn id="48" dur="1" fill="hold">
                                          <p:stCondLst>
                                            <p:cond delay="0"/>
                                          </p:stCondLst>
                                        </p:cTn>
                                        <p:tgtEl>
                                          <p:spTgt spid="159"/>
                                        </p:tgtEl>
                                        <p:attrNameLst>
                                          <p:attrName>style.visibility</p:attrName>
                                        </p:attrNameLst>
                                      </p:cBhvr>
                                      <p:to>
                                        <p:strVal val="visible"/>
                                      </p:to>
                                    </p:set>
                                    <p:anim calcmode="lin" valueType="num">
                                      <p:cBhvr additive="base">
                                        <p:cTn id="49" dur="300" fill="hold"/>
                                        <p:tgtEl>
                                          <p:spTgt spid="159"/>
                                        </p:tgtEl>
                                        <p:attrNameLst>
                                          <p:attrName>ppt_x</p:attrName>
                                        </p:attrNameLst>
                                      </p:cBhvr>
                                      <p:tavLst>
                                        <p:tav tm="0">
                                          <p:val>
                                            <p:strVal val="#ppt_x"/>
                                          </p:val>
                                        </p:tav>
                                        <p:tav tm="100000">
                                          <p:val>
                                            <p:strVal val="#ppt_x"/>
                                          </p:val>
                                        </p:tav>
                                      </p:tavLst>
                                    </p:anim>
                                    <p:anim calcmode="lin" valueType="num">
                                      <p:cBhvr additive="base">
                                        <p:cTn id="50" dur="300" fill="hold"/>
                                        <p:tgtEl>
                                          <p:spTgt spid="159"/>
                                        </p:tgtEl>
                                        <p:attrNameLst>
                                          <p:attrName>ppt_y</p:attrName>
                                        </p:attrNameLst>
                                      </p:cBhvr>
                                      <p:tavLst>
                                        <p:tav tm="0">
                                          <p:val>
                                            <p:strVal val="0-#ppt_h/2"/>
                                          </p:val>
                                        </p:tav>
                                        <p:tav tm="100000">
                                          <p:val>
                                            <p:strVal val="#ppt_y"/>
                                          </p:val>
                                        </p:tav>
                                      </p:tavLst>
                                    </p:anim>
                                  </p:childTnLst>
                                </p:cTn>
                              </p:par>
                            </p:childTnLst>
                          </p:cTn>
                        </p:par>
                        <p:par>
                          <p:cTn id="51" fill="hold">
                            <p:stCondLst>
                              <p:cond delay="3000"/>
                            </p:stCondLst>
                            <p:childTnLst>
                              <p:par>
                                <p:cTn id="52" presetID="53" presetClass="entr" presetSubtype="16" fill="hold" grpId="0" nodeType="afterEffect">
                                  <p:stCondLst>
                                    <p:cond delay="0"/>
                                  </p:stCondLst>
                                  <p:childTnLst>
                                    <p:set>
                                      <p:cBhvr>
                                        <p:cTn id="53" dur="1" fill="hold">
                                          <p:stCondLst>
                                            <p:cond delay="0"/>
                                          </p:stCondLst>
                                        </p:cTn>
                                        <p:tgtEl>
                                          <p:spTgt spid="215"/>
                                        </p:tgtEl>
                                        <p:attrNameLst>
                                          <p:attrName>style.visibility</p:attrName>
                                        </p:attrNameLst>
                                      </p:cBhvr>
                                      <p:to>
                                        <p:strVal val="visible"/>
                                      </p:to>
                                    </p:set>
                                    <p:anim calcmode="lin" valueType="num">
                                      <p:cBhvr>
                                        <p:cTn id="54" dur="500" fill="hold"/>
                                        <p:tgtEl>
                                          <p:spTgt spid="215"/>
                                        </p:tgtEl>
                                        <p:attrNameLst>
                                          <p:attrName>ppt_w</p:attrName>
                                        </p:attrNameLst>
                                      </p:cBhvr>
                                      <p:tavLst>
                                        <p:tav tm="0">
                                          <p:val>
                                            <p:fltVal val="0"/>
                                          </p:val>
                                        </p:tav>
                                        <p:tav tm="100000">
                                          <p:val>
                                            <p:strVal val="#ppt_w"/>
                                          </p:val>
                                        </p:tav>
                                      </p:tavLst>
                                    </p:anim>
                                    <p:anim calcmode="lin" valueType="num">
                                      <p:cBhvr>
                                        <p:cTn id="55" dur="500" fill="hold"/>
                                        <p:tgtEl>
                                          <p:spTgt spid="215"/>
                                        </p:tgtEl>
                                        <p:attrNameLst>
                                          <p:attrName>ppt_h</p:attrName>
                                        </p:attrNameLst>
                                      </p:cBhvr>
                                      <p:tavLst>
                                        <p:tav tm="0">
                                          <p:val>
                                            <p:fltVal val="0"/>
                                          </p:val>
                                        </p:tav>
                                        <p:tav tm="100000">
                                          <p:val>
                                            <p:strVal val="#ppt_h"/>
                                          </p:val>
                                        </p:tav>
                                      </p:tavLst>
                                    </p:anim>
                                    <p:animEffect transition="in" filter="fade">
                                      <p:cBhvr>
                                        <p:cTn id="56" dur="500"/>
                                        <p:tgtEl>
                                          <p:spTgt spid="215"/>
                                        </p:tgtEl>
                                      </p:cBhvr>
                                    </p:animEffect>
                                  </p:childTnLst>
                                </p:cTn>
                              </p:par>
                            </p:childTnLst>
                          </p:cTn>
                        </p:par>
                        <p:par>
                          <p:cTn id="57" fill="hold">
                            <p:stCondLst>
                              <p:cond delay="3500"/>
                            </p:stCondLst>
                            <p:childTnLst>
                              <p:par>
                                <p:cTn id="58" presetID="2" presetClass="entr" presetSubtype="1" fill="hold" grpId="0" nodeType="afterEffect">
                                  <p:stCondLst>
                                    <p:cond delay="0"/>
                                  </p:stCondLst>
                                  <p:childTnLst>
                                    <p:set>
                                      <p:cBhvr>
                                        <p:cTn id="59" dur="1" fill="hold">
                                          <p:stCondLst>
                                            <p:cond delay="0"/>
                                          </p:stCondLst>
                                        </p:cTn>
                                        <p:tgtEl>
                                          <p:spTgt spid="205"/>
                                        </p:tgtEl>
                                        <p:attrNameLst>
                                          <p:attrName>style.visibility</p:attrName>
                                        </p:attrNameLst>
                                      </p:cBhvr>
                                      <p:to>
                                        <p:strVal val="visible"/>
                                      </p:to>
                                    </p:set>
                                    <p:anim calcmode="lin" valueType="num">
                                      <p:cBhvr additive="base">
                                        <p:cTn id="60" dur="300" fill="hold"/>
                                        <p:tgtEl>
                                          <p:spTgt spid="205"/>
                                        </p:tgtEl>
                                        <p:attrNameLst>
                                          <p:attrName>ppt_x</p:attrName>
                                        </p:attrNameLst>
                                      </p:cBhvr>
                                      <p:tavLst>
                                        <p:tav tm="0">
                                          <p:val>
                                            <p:strVal val="#ppt_x"/>
                                          </p:val>
                                        </p:tav>
                                        <p:tav tm="100000">
                                          <p:val>
                                            <p:strVal val="#ppt_x"/>
                                          </p:val>
                                        </p:tav>
                                      </p:tavLst>
                                    </p:anim>
                                    <p:anim calcmode="lin" valueType="num">
                                      <p:cBhvr additive="base">
                                        <p:cTn id="61" dur="300" fill="hold"/>
                                        <p:tgtEl>
                                          <p:spTgt spid="205"/>
                                        </p:tgtEl>
                                        <p:attrNameLst>
                                          <p:attrName>ppt_y</p:attrName>
                                        </p:attrNameLst>
                                      </p:cBhvr>
                                      <p:tavLst>
                                        <p:tav tm="0">
                                          <p:val>
                                            <p:strVal val="0-#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67"/>
                                        </p:tgtEl>
                                        <p:attrNameLst>
                                          <p:attrName>style.visibility</p:attrName>
                                        </p:attrNameLst>
                                      </p:cBhvr>
                                      <p:to>
                                        <p:strVal val="visible"/>
                                      </p:to>
                                    </p:set>
                                    <p:anim calcmode="lin" valueType="num">
                                      <p:cBhvr additive="base">
                                        <p:cTn id="64" dur="300" fill="hold"/>
                                        <p:tgtEl>
                                          <p:spTgt spid="167"/>
                                        </p:tgtEl>
                                        <p:attrNameLst>
                                          <p:attrName>ppt_x</p:attrName>
                                        </p:attrNameLst>
                                      </p:cBhvr>
                                      <p:tavLst>
                                        <p:tav tm="0">
                                          <p:val>
                                            <p:strVal val="#ppt_x"/>
                                          </p:val>
                                        </p:tav>
                                        <p:tav tm="100000">
                                          <p:val>
                                            <p:strVal val="#ppt_x"/>
                                          </p:val>
                                        </p:tav>
                                      </p:tavLst>
                                    </p:anim>
                                    <p:anim calcmode="lin" valueType="num">
                                      <p:cBhvr additive="base">
                                        <p:cTn id="65" dur="300" fill="hold"/>
                                        <p:tgtEl>
                                          <p:spTgt spid="167"/>
                                        </p:tgtEl>
                                        <p:attrNameLst>
                                          <p:attrName>ppt_y</p:attrName>
                                        </p:attrNameLst>
                                      </p:cBhvr>
                                      <p:tavLst>
                                        <p:tav tm="0">
                                          <p:val>
                                            <p:strVal val="1+#ppt_h/2"/>
                                          </p:val>
                                        </p:tav>
                                        <p:tav tm="100000">
                                          <p:val>
                                            <p:strVal val="#ppt_y"/>
                                          </p:val>
                                        </p:tav>
                                      </p:tavLst>
                                    </p:anim>
                                  </p:childTnLst>
                                </p:cTn>
                              </p:par>
                            </p:childTnLst>
                          </p:cTn>
                        </p:par>
                        <p:par>
                          <p:cTn id="66" fill="hold">
                            <p:stCondLst>
                              <p:cond delay="4000"/>
                            </p:stCondLst>
                            <p:childTnLst>
                              <p:par>
                                <p:cTn id="67" presetID="53" presetClass="entr" presetSubtype="16" fill="hold" grpId="0" nodeType="afterEffect">
                                  <p:stCondLst>
                                    <p:cond delay="0"/>
                                  </p:stCondLst>
                                  <p:childTnLst>
                                    <p:set>
                                      <p:cBhvr>
                                        <p:cTn id="68" dur="1" fill="hold">
                                          <p:stCondLst>
                                            <p:cond delay="0"/>
                                          </p:stCondLst>
                                        </p:cTn>
                                        <p:tgtEl>
                                          <p:spTgt spid="212"/>
                                        </p:tgtEl>
                                        <p:attrNameLst>
                                          <p:attrName>style.visibility</p:attrName>
                                        </p:attrNameLst>
                                      </p:cBhvr>
                                      <p:to>
                                        <p:strVal val="visible"/>
                                      </p:to>
                                    </p:set>
                                    <p:anim calcmode="lin" valueType="num">
                                      <p:cBhvr>
                                        <p:cTn id="69" dur="500" fill="hold"/>
                                        <p:tgtEl>
                                          <p:spTgt spid="212"/>
                                        </p:tgtEl>
                                        <p:attrNameLst>
                                          <p:attrName>ppt_w</p:attrName>
                                        </p:attrNameLst>
                                      </p:cBhvr>
                                      <p:tavLst>
                                        <p:tav tm="0">
                                          <p:val>
                                            <p:fltVal val="0"/>
                                          </p:val>
                                        </p:tav>
                                        <p:tav tm="100000">
                                          <p:val>
                                            <p:strVal val="#ppt_w"/>
                                          </p:val>
                                        </p:tav>
                                      </p:tavLst>
                                    </p:anim>
                                    <p:anim calcmode="lin" valueType="num">
                                      <p:cBhvr>
                                        <p:cTn id="70" dur="500" fill="hold"/>
                                        <p:tgtEl>
                                          <p:spTgt spid="212"/>
                                        </p:tgtEl>
                                        <p:attrNameLst>
                                          <p:attrName>ppt_h</p:attrName>
                                        </p:attrNameLst>
                                      </p:cBhvr>
                                      <p:tavLst>
                                        <p:tav tm="0">
                                          <p:val>
                                            <p:fltVal val="0"/>
                                          </p:val>
                                        </p:tav>
                                        <p:tav tm="100000">
                                          <p:val>
                                            <p:strVal val="#ppt_h"/>
                                          </p:val>
                                        </p:tav>
                                      </p:tavLst>
                                    </p:anim>
                                    <p:animEffect transition="in" filter="fade">
                                      <p:cBhvr>
                                        <p:cTn id="71" dur="500"/>
                                        <p:tgtEl>
                                          <p:spTgt spid="212"/>
                                        </p:tgtEl>
                                      </p:cBhvr>
                                    </p:animEffect>
                                  </p:childTnLst>
                                </p:cTn>
                              </p:par>
                            </p:childTnLst>
                          </p:cTn>
                        </p:par>
                        <p:par>
                          <p:cTn id="72" fill="hold">
                            <p:stCondLst>
                              <p:cond delay="4500"/>
                            </p:stCondLst>
                            <p:childTnLst>
                              <p:par>
                                <p:cTn id="73" presetID="2" presetClass="entr" presetSubtype="4" fill="hold" grpId="0" nodeType="afterEffect">
                                  <p:stCondLst>
                                    <p:cond delay="0"/>
                                  </p:stCondLst>
                                  <p:childTnLst>
                                    <p:set>
                                      <p:cBhvr>
                                        <p:cTn id="74" dur="1" fill="hold">
                                          <p:stCondLst>
                                            <p:cond delay="0"/>
                                          </p:stCondLst>
                                        </p:cTn>
                                        <p:tgtEl>
                                          <p:spTgt spid="206"/>
                                        </p:tgtEl>
                                        <p:attrNameLst>
                                          <p:attrName>style.visibility</p:attrName>
                                        </p:attrNameLst>
                                      </p:cBhvr>
                                      <p:to>
                                        <p:strVal val="visible"/>
                                      </p:to>
                                    </p:set>
                                    <p:anim calcmode="lin" valueType="num">
                                      <p:cBhvr additive="base">
                                        <p:cTn id="75" dur="300" fill="hold"/>
                                        <p:tgtEl>
                                          <p:spTgt spid="206"/>
                                        </p:tgtEl>
                                        <p:attrNameLst>
                                          <p:attrName>ppt_x</p:attrName>
                                        </p:attrNameLst>
                                      </p:cBhvr>
                                      <p:tavLst>
                                        <p:tav tm="0">
                                          <p:val>
                                            <p:strVal val="#ppt_x"/>
                                          </p:val>
                                        </p:tav>
                                        <p:tav tm="100000">
                                          <p:val>
                                            <p:strVal val="#ppt_x"/>
                                          </p:val>
                                        </p:tav>
                                      </p:tavLst>
                                    </p:anim>
                                    <p:anim calcmode="lin" valueType="num">
                                      <p:cBhvr additive="base">
                                        <p:cTn id="76" dur="300" fill="hold"/>
                                        <p:tgtEl>
                                          <p:spTgt spid="206"/>
                                        </p:tgtEl>
                                        <p:attrNameLst>
                                          <p:attrName>ppt_y</p:attrName>
                                        </p:attrNameLst>
                                      </p:cBhvr>
                                      <p:tavLst>
                                        <p:tav tm="0">
                                          <p:val>
                                            <p:strVal val="1+#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176"/>
                                        </p:tgtEl>
                                        <p:attrNameLst>
                                          <p:attrName>style.visibility</p:attrName>
                                        </p:attrNameLst>
                                      </p:cBhvr>
                                      <p:to>
                                        <p:strVal val="visible"/>
                                      </p:to>
                                    </p:set>
                                    <p:anim calcmode="lin" valueType="num">
                                      <p:cBhvr additive="base">
                                        <p:cTn id="79" dur="300" fill="hold"/>
                                        <p:tgtEl>
                                          <p:spTgt spid="176"/>
                                        </p:tgtEl>
                                        <p:attrNameLst>
                                          <p:attrName>ppt_x</p:attrName>
                                        </p:attrNameLst>
                                      </p:cBhvr>
                                      <p:tavLst>
                                        <p:tav tm="0">
                                          <p:val>
                                            <p:strVal val="#ppt_x"/>
                                          </p:val>
                                        </p:tav>
                                        <p:tav tm="100000">
                                          <p:val>
                                            <p:strVal val="#ppt_x"/>
                                          </p:val>
                                        </p:tav>
                                      </p:tavLst>
                                    </p:anim>
                                    <p:anim calcmode="lin" valueType="num">
                                      <p:cBhvr additive="base">
                                        <p:cTn id="80" dur="300" fill="hold"/>
                                        <p:tgtEl>
                                          <p:spTgt spid="176"/>
                                        </p:tgtEl>
                                        <p:attrNameLst>
                                          <p:attrName>ppt_y</p:attrName>
                                        </p:attrNameLst>
                                      </p:cBhvr>
                                      <p:tavLst>
                                        <p:tav tm="0">
                                          <p:val>
                                            <p:strVal val="0-#ppt_h/2"/>
                                          </p:val>
                                        </p:tav>
                                        <p:tav tm="100000">
                                          <p:val>
                                            <p:strVal val="#ppt_y"/>
                                          </p:val>
                                        </p:tav>
                                      </p:tavLst>
                                    </p:anim>
                                  </p:childTnLst>
                                </p:cTn>
                              </p:par>
                            </p:childTnLst>
                          </p:cTn>
                        </p:par>
                        <p:par>
                          <p:cTn id="81" fill="hold">
                            <p:stCondLst>
                              <p:cond delay="5000"/>
                            </p:stCondLst>
                            <p:childTnLst>
                              <p:par>
                                <p:cTn id="82" presetID="53" presetClass="entr" presetSubtype="16" fill="hold" grpId="0" nodeType="afterEffect">
                                  <p:stCondLst>
                                    <p:cond delay="0"/>
                                  </p:stCondLst>
                                  <p:childTnLst>
                                    <p:set>
                                      <p:cBhvr>
                                        <p:cTn id="83" dur="1" fill="hold">
                                          <p:stCondLst>
                                            <p:cond delay="0"/>
                                          </p:stCondLst>
                                        </p:cTn>
                                        <p:tgtEl>
                                          <p:spTgt spid="214"/>
                                        </p:tgtEl>
                                        <p:attrNameLst>
                                          <p:attrName>style.visibility</p:attrName>
                                        </p:attrNameLst>
                                      </p:cBhvr>
                                      <p:to>
                                        <p:strVal val="visible"/>
                                      </p:to>
                                    </p:set>
                                    <p:anim calcmode="lin" valueType="num">
                                      <p:cBhvr>
                                        <p:cTn id="84" dur="500" fill="hold"/>
                                        <p:tgtEl>
                                          <p:spTgt spid="214"/>
                                        </p:tgtEl>
                                        <p:attrNameLst>
                                          <p:attrName>ppt_w</p:attrName>
                                        </p:attrNameLst>
                                      </p:cBhvr>
                                      <p:tavLst>
                                        <p:tav tm="0">
                                          <p:val>
                                            <p:fltVal val="0"/>
                                          </p:val>
                                        </p:tav>
                                        <p:tav tm="100000">
                                          <p:val>
                                            <p:strVal val="#ppt_w"/>
                                          </p:val>
                                        </p:tav>
                                      </p:tavLst>
                                    </p:anim>
                                    <p:anim calcmode="lin" valueType="num">
                                      <p:cBhvr>
                                        <p:cTn id="85" dur="500" fill="hold"/>
                                        <p:tgtEl>
                                          <p:spTgt spid="214"/>
                                        </p:tgtEl>
                                        <p:attrNameLst>
                                          <p:attrName>ppt_h</p:attrName>
                                        </p:attrNameLst>
                                      </p:cBhvr>
                                      <p:tavLst>
                                        <p:tav tm="0">
                                          <p:val>
                                            <p:fltVal val="0"/>
                                          </p:val>
                                        </p:tav>
                                        <p:tav tm="100000">
                                          <p:val>
                                            <p:strVal val="#ppt_h"/>
                                          </p:val>
                                        </p:tav>
                                      </p:tavLst>
                                    </p:anim>
                                    <p:animEffect transition="in" filter="fade">
                                      <p:cBhvr>
                                        <p:cTn id="86" dur="500"/>
                                        <p:tgtEl>
                                          <p:spTgt spid="214"/>
                                        </p:tgtEl>
                                      </p:cBhvr>
                                    </p:animEffect>
                                  </p:childTnLst>
                                </p:cTn>
                              </p:par>
                            </p:childTnLst>
                          </p:cTn>
                        </p:par>
                        <p:par>
                          <p:cTn id="87" fill="hold">
                            <p:stCondLst>
                              <p:cond delay="5500"/>
                            </p:stCondLst>
                            <p:childTnLst>
                              <p:par>
                                <p:cTn id="88" presetID="2" presetClass="entr" presetSubtype="1" fill="hold" grpId="0" nodeType="afterEffect">
                                  <p:stCondLst>
                                    <p:cond delay="0"/>
                                  </p:stCondLst>
                                  <p:childTnLst>
                                    <p:set>
                                      <p:cBhvr>
                                        <p:cTn id="89" dur="1" fill="hold">
                                          <p:stCondLst>
                                            <p:cond delay="0"/>
                                          </p:stCondLst>
                                        </p:cTn>
                                        <p:tgtEl>
                                          <p:spTgt spid="207"/>
                                        </p:tgtEl>
                                        <p:attrNameLst>
                                          <p:attrName>style.visibility</p:attrName>
                                        </p:attrNameLst>
                                      </p:cBhvr>
                                      <p:to>
                                        <p:strVal val="visible"/>
                                      </p:to>
                                    </p:set>
                                    <p:anim calcmode="lin" valueType="num">
                                      <p:cBhvr additive="base">
                                        <p:cTn id="90" dur="300" fill="hold"/>
                                        <p:tgtEl>
                                          <p:spTgt spid="207"/>
                                        </p:tgtEl>
                                        <p:attrNameLst>
                                          <p:attrName>ppt_x</p:attrName>
                                        </p:attrNameLst>
                                      </p:cBhvr>
                                      <p:tavLst>
                                        <p:tav tm="0">
                                          <p:val>
                                            <p:strVal val="#ppt_x"/>
                                          </p:val>
                                        </p:tav>
                                        <p:tav tm="100000">
                                          <p:val>
                                            <p:strVal val="#ppt_x"/>
                                          </p:val>
                                        </p:tav>
                                      </p:tavLst>
                                    </p:anim>
                                    <p:anim calcmode="lin" valueType="num">
                                      <p:cBhvr additive="base">
                                        <p:cTn id="91" dur="300" fill="hold"/>
                                        <p:tgtEl>
                                          <p:spTgt spid="207"/>
                                        </p:tgtEl>
                                        <p:attrNameLst>
                                          <p:attrName>ppt_y</p:attrName>
                                        </p:attrNameLst>
                                      </p:cBhvr>
                                      <p:tavLst>
                                        <p:tav tm="0">
                                          <p:val>
                                            <p:strVal val="0-#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186"/>
                                        </p:tgtEl>
                                        <p:attrNameLst>
                                          <p:attrName>style.visibility</p:attrName>
                                        </p:attrNameLst>
                                      </p:cBhvr>
                                      <p:to>
                                        <p:strVal val="visible"/>
                                      </p:to>
                                    </p:set>
                                    <p:anim calcmode="lin" valueType="num">
                                      <p:cBhvr additive="base">
                                        <p:cTn id="94" dur="300" fill="hold"/>
                                        <p:tgtEl>
                                          <p:spTgt spid="186"/>
                                        </p:tgtEl>
                                        <p:attrNameLst>
                                          <p:attrName>ppt_x</p:attrName>
                                        </p:attrNameLst>
                                      </p:cBhvr>
                                      <p:tavLst>
                                        <p:tav tm="0">
                                          <p:val>
                                            <p:strVal val="#ppt_x"/>
                                          </p:val>
                                        </p:tav>
                                        <p:tav tm="100000">
                                          <p:val>
                                            <p:strVal val="#ppt_x"/>
                                          </p:val>
                                        </p:tav>
                                      </p:tavLst>
                                    </p:anim>
                                    <p:anim calcmode="lin" valueType="num">
                                      <p:cBhvr additive="base">
                                        <p:cTn id="95" dur="300" fill="hold"/>
                                        <p:tgtEl>
                                          <p:spTgt spid="186"/>
                                        </p:tgtEl>
                                        <p:attrNameLst>
                                          <p:attrName>ppt_y</p:attrName>
                                        </p:attrNameLst>
                                      </p:cBhvr>
                                      <p:tavLst>
                                        <p:tav tm="0">
                                          <p:val>
                                            <p:strVal val="1+#ppt_h/2"/>
                                          </p:val>
                                        </p:tav>
                                        <p:tav tm="100000">
                                          <p:val>
                                            <p:strVal val="#ppt_y"/>
                                          </p:val>
                                        </p:tav>
                                      </p:tavLst>
                                    </p:anim>
                                  </p:childTnLst>
                                </p:cTn>
                              </p:par>
                            </p:childTnLst>
                          </p:cTn>
                        </p:par>
                        <p:par>
                          <p:cTn id="96" fill="hold">
                            <p:stCondLst>
                              <p:cond delay="6000"/>
                            </p:stCondLst>
                            <p:childTnLst>
                              <p:par>
                                <p:cTn id="97" presetID="53" presetClass="entr" presetSubtype="16" fill="hold" grpId="0" nodeType="afterEffect">
                                  <p:stCondLst>
                                    <p:cond delay="0"/>
                                  </p:stCondLst>
                                  <p:childTnLst>
                                    <p:set>
                                      <p:cBhvr>
                                        <p:cTn id="98" dur="1" fill="hold">
                                          <p:stCondLst>
                                            <p:cond delay="0"/>
                                          </p:stCondLst>
                                        </p:cTn>
                                        <p:tgtEl>
                                          <p:spTgt spid="213"/>
                                        </p:tgtEl>
                                        <p:attrNameLst>
                                          <p:attrName>style.visibility</p:attrName>
                                        </p:attrNameLst>
                                      </p:cBhvr>
                                      <p:to>
                                        <p:strVal val="visible"/>
                                      </p:to>
                                    </p:set>
                                    <p:anim calcmode="lin" valueType="num">
                                      <p:cBhvr>
                                        <p:cTn id="99" dur="500" fill="hold"/>
                                        <p:tgtEl>
                                          <p:spTgt spid="213"/>
                                        </p:tgtEl>
                                        <p:attrNameLst>
                                          <p:attrName>ppt_w</p:attrName>
                                        </p:attrNameLst>
                                      </p:cBhvr>
                                      <p:tavLst>
                                        <p:tav tm="0">
                                          <p:val>
                                            <p:fltVal val="0"/>
                                          </p:val>
                                        </p:tav>
                                        <p:tav tm="100000">
                                          <p:val>
                                            <p:strVal val="#ppt_w"/>
                                          </p:val>
                                        </p:tav>
                                      </p:tavLst>
                                    </p:anim>
                                    <p:anim calcmode="lin" valueType="num">
                                      <p:cBhvr>
                                        <p:cTn id="100" dur="500" fill="hold"/>
                                        <p:tgtEl>
                                          <p:spTgt spid="213"/>
                                        </p:tgtEl>
                                        <p:attrNameLst>
                                          <p:attrName>ppt_h</p:attrName>
                                        </p:attrNameLst>
                                      </p:cBhvr>
                                      <p:tavLst>
                                        <p:tav tm="0">
                                          <p:val>
                                            <p:fltVal val="0"/>
                                          </p:val>
                                        </p:tav>
                                        <p:tav tm="100000">
                                          <p:val>
                                            <p:strVal val="#ppt_h"/>
                                          </p:val>
                                        </p:tav>
                                      </p:tavLst>
                                    </p:anim>
                                    <p:animEffect transition="in" filter="fade">
                                      <p:cBhvr>
                                        <p:cTn id="101" dur="500"/>
                                        <p:tgtEl>
                                          <p:spTgt spid="213"/>
                                        </p:tgtEl>
                                      </p:cBhvr>
                                    </p:animEffect>
                                  </p:childTnLst>
                                </p:cTn>
                              </p:par>
                            </p:childTnLst>
                          </p:cTn>
                        </p:par>
                        <p:par>
                          <p:cTn id="102" fill="hold">
                            <p:stCondLst>
                              <p:cond delay="6500"/>
                            </p:stCondLst>
                            <p:childTnLst>
                              <p:par>
                                <p:cTn id="103" presetID="2" presetClass="entr" presetSubtype="4" fill="hold" grpId="0" nodeType="afterEffect">
                                  <p:stCondLst>
                                    <p:cond delay="0"/>
                                  </p:stCondLst>
                                  <p:childTnLst>
                                    <p:set>
                                      <p:cBhvr>
                                        <p:cTn id="104" dur="1" fill="hold">
                                          <p:stCondLst>
                                            <p:cond delay="0"/>
                                          </p:stCondLst>
                                        </p:cTn>
                                        <p:tgtEl>
                                          <p:spTgt spid="217"/>
                                        </p:tgtEl>
                                        <p:attrNameLst>
                                          <p:attrName>style.visibility</p:attrName>
                                        </p:attrNameLst>
                                      </p:cBhvr>
                                      <p:to>
                                        <p:strVal val="visible"/>
                                      </p:to>
                                    </p:set>
                                    <p:anim calcmode="lin" valueType="num">
                                      <p:cBhvr additive="base">
                                        <p:cTn id="105" dur="300" fill="hold"/>
                                        <p:tgtEl>
                                          <p:spTgt spid="217"/>
                                        </p:tgtEl>
                                        <p:attrNameLst>
                                          <p:attrName>ppt_x</p:attrName>
                                        </p:attrNameLst>
                                      </p:cBhvr>
                                      <p:tavLst>
                                        <p:tav tm="0">
                                          <p:val>
                                            <p:strVal val="#ppt_x"/>
                                          </p:val>
                                        </p:tav>
                                        <p:tav tm="100000">
                                          <p:val>
                                            <p:strVal val="#ppt_x"/>
                                          </p:val>
                                        </p:tav>
                                      </p:tavLst>
                                    </p:anim>
                                    <p:anim calcmode="lin" valueType="num">
                                      <p:cBhvr additive="base">
                                        <p:cTn id="106" dur="300" fill="hold"/>
                                        <p:tgtEl>
                                          <p:spTgt spid="217"/>
                                        </p:tgtEl>
                                        <p:attrNameLst>
                                          <p:attrName>ppt_y</p:attrName>
                                        </p:attrNameLst>
                                      </p:cBhvr>
                                      <p:tavLst>
                                        <p:tav tm="0">
                                          <p:val>
                                            <p:strVal val="1+#ppt_h/2"/>
                                          </p:val>
                                        </p:tav>
                                        <p:tav tm="100000">
                                          <p:val>
                                            <p:strVal val="#ppt_y"/>
                                          </p:val>
                                        </p:tav>
                                      </p:tavLst>
                                    </p:anim>
                                  </p:childTnLst>
                                </p:cTn>
                              </p:par>
                              <p:par>
                                <p:cTn id="107" presetID="2" presetClass="entr" presetSubtype="1" fill="hold" nodeType="withEffect">
                                  <p:stCondLst>
                                    <p:cond delay="0"/>
                                  </p:stCondLst>
                                  <p:childTnLst>
                                    <p:set>
                                      <p:cBhvr>
                                        <p:cTn id="108" dur="1" fill="hold">
                                          <p:stCondLst>
                                            <p:cond delay="0"/>
                                          </p:stCondLst>
                                        </p:cTn>
                                        <p:tgtEl>
                                          <p:spTgt spid="194"/>
                                        </p:tgtEl>
                                        <p:attrNameLst>
                                          <p:attrName>style.visibility</p:attrName>
                                        </p:attrNameLst>
                                      </p:cBhvr>
                                      <p:to>
                                        <p:strVal val="visible"/>
                                      </p:to>
                                    </p:set>
                                    <p:anim calcmode="lin" valueType="num">
                                      <p:cBhvr additive="base">
                                        <p:cTn id="109" dur="300" fill="hold"/>
                                        <p:tgtEl>
                                          <p:spTgt spid="194"/>
                                        </p:tgtEl>
                                        <p:attrNameLst>
                                          <p:attrName>ppt_x</p:attrName>
                                        </p:attrNameLst>
                                      </p:cBhvr>
                                      <p:tavLst>
                                        <p:tav tm="0">
                                          <p:val>
                                            <p:strVal val="#ppt_x"/>
                                          </p:val>
                                        </p:tav>
                                        <p:tav tm="100000">
                                          <p:val>
                                            <p:strVal val="#ppt_x"/>
                                          </p:val>
                                        </p:tav>
                                      </p:tavLst>
                                    </p:anim>
                                    <p:anim calcmode="lin" valueType="num">
                                      <p:cBhvr additive="base">
                                        <p:cTn id="110" dur="300" fill="hold"/>
                                        <p:tgtEl>
                                          <p:spTgt spid="194"/>
                                        </p:tgtEl>
                                        <p:attrNameLst>
                                          <p:attrName>ppt_y</p:attrName>
                                        </p:attrNameLst>
                                      </p:cBhvr>
                                      <p:tavLst>
                                        <p:tav tm="0">
                                          <p:val>
                                            <p:strVal val="0-#ppt_h/2"/>
                                          </p:val>
                                        </p:tav>
                                        <p:tav tm="100000">
                                          <p:val>
                                            <p:strVal val="#ppt_y"/>
                                          </p:val>
                                        </p:tav>
                                      </p:tavLst>
                                    </p:anim>
                                  </p:childTnLst>
                                </p:cTn>
                              </p:par>
                            </p:childTnLst>
                          </p:cTn>
                        </p:par>
                        <p:par>
                          <p:cTn id="111" fill="hold">
                            <p:stCondLst>
                              <p:cond delay="7000"/>
                            </p:stCondLst>
                            <p:childTnLst>
                              <p:par>
                                <p:cTn id="112" presetID="53" presetClass="entr" presetSubtype="16" fill="hold" grpId="0" nodeType="afterEffect">
                                  <p:stCondLst>
                                    <p:cond delay="0"/>
                                  </p:stCondLst>
                                  <p:childTnLst>
                                    <p:set>
                                      <p:cBhvr>
                                        <p:cTn id="113" dur="1" fill="hold">
                                          <p:stCondLst>
                                            <p:cond delay="0"/>
                                          </p:stCondLst>
                                        </p:cTn>
                                        <p:tgtEl>
                                          <p:spTgt spid="218"/>
                                        </p:tgtEl>
                                        <p:attrNameLst>
                                          <p:attrName>style.visibility</p:attrName>
                                        </p:attrNameLst>
                                      </p:cBhvr>
                                      <p:to>
                                        <p:strVal val="visible"/>
                                      </p:to>
                                    </p:set>
                                    <p:anim calcmode="lin" valueType="num">
                                      <p:cBhvr>
                                        <p:cTn id="114" dur="500" fill="hold"/>
                                        <p:tgtEl>
                                          <p:spTgt spid="218"/>
                                        </p:tgtEl>
                                        <p:attrNameLst>
                                          <p:attrName>ppt_w</p:attrName>
                                        </p:attrNameLst>
                                      </p:cBhvr>
                                      <p:tavLst>
                                        <p:tav tm="0">
                                          <p:val>
                                            <p:fltVal val="0"/>
                                          </p:val>
                                        </p:tav>
                                        <p:tav tm="100000">
                                          <p:val>
                                            <p:strVal val="#ppt_w"/>
                                          </p:val>
                                        </p:tav>
                                      </p:tavLst>
                                    </p:anim>
                                    <p:anim calcmode="lin" valueType="num">
                                      <p:cBhvr>
                                        <p:cTn id="115" dur="500" fill="hold"/>
                                        <p:tgtEl>
                                          <p:spTgt spid="218"/>
                                        </p:tgtEl>
                                        <p:attrNameLst>
                                          <p:attrName>ppt_h</p:attrName>
                                        </p:attrNameLst>
                                      </p:cBhvr>
                                      <p:tavLst>
                                        <p:tav tm="0">
                                          <p:val>
                                            <p:fltVal val="0"/>
                                          </p:val>
                                        </p:tav>
                                        <p:tav tm="100000">
                                          <p:val>
                                            <p:strVal val="#ppt_h"/>
                                          </p:val>
                                        </p:tav>
                                      </p:tavLst>
                                    </p:anim>
                                    <p:animEffect transition="in" filter="fade">
                                      <p:cBhvr>
                                        <p:cTn id="116" dur="500"/>
                                        <p:tgtEl>
                                          <p:spTgt spid="218"/>
                                        </p:tgtEl>
                                      </p:cBhvr>
                                    </p:animEffect>
                                  </p:childTnLst>
                                </p:cTn>
                              </p:par>
                            </p:childTnLst>
                          </p:cTn>
                        </p:par>
                        <p:par>
                          <p:cTn id="117" fill="hold">
                            <p:stCondLst>
                              <p:cond delay="7500"/>
                            </p:stCondLst>
                            <p:childTnLst>
                              <p:par>
                                <p:cTn id="118" presetID="22" presetClass="entr" presetSubtype="4" fill="hold" grpId="0" nodeType="afterEffect">
                                  <p:stCondLst>
                                    <p:cond delay="0"/>
                                  </p:stCondLst>
                                  <p:childTnLst>
                                    <p:set>
                                      <p:cBhvr>
                                        <p:cTn id="119" dur="1" fill="hold">
                                          <p:stCondLst>
                                            <p:cond delay="0"/>
                                          </p:stCondLst>
                                        </p:cTn>
                                        <p:tgtEl>
                                          <p:spTgt spid="208"/>
                                        </p:tgtEl>
                                        <p:attrNameLst>
                                          <p:attrName>style.visibility</p:attrName>
                                        </p:attrNameLst>
                                      </p:cBhvr>
                                      <p:to>
                                        <p:strVal val="visible"/>
                                      </p:to>
                                    </p:set>
                                    <p:animEffect transition="in" filter="wipe(down)">
                                      <p:cBhvr>
                                        <p:cTn id="12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p:bldP spid="212" grpId="0"/>
      <p:bldP spid="213" grpId="0"/>
      <p:bldP spid="214" grpId="0"/>
      <p:bldP spid="215" grpId="0"/>
      <p:bldP spid="216" grpId="0"/>
      <p:bldP spid="217" grpId="0" animBg="1"/>
      <p:bldP spid="2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3"/>
          <p:cNvGrpSpPr/>
          <p:nvPr/>
        </p:nvGrpSpPr>
        <p:grpSpPr>
          <a:xfrm>
            <a:off x="3488146" y="2026902"/>
            <a:ext cx="340158" cy="464074"/>
            <a:chOff x="796899" y="2176759"/>
            <a:chExt cx="340158" cy="464074"/>
          </a:xfrm>
        </p:grpSpPr>
        <p:sp>
          <p:nvSpPr>
            <p:cNvPr id="65"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F4726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ysClr val="window" lastClr="FFFFFF">
                    <a:lumMod val="65000"/>
                  </a:sysClr>
                </a:solidFill>
                <a:effectLst/>
                <a:uLnTx/>
                <a:uFillTx/>
              </a:endParaRPr>
            </a:p>
          </p:txBody>
        </p:sp>
        <p:sp>
          <p:nvSpPr>
            <p:cNvPr id="66" name="TextBox 65"/>
            <p:cNvSpPr txBox="1"/>
            <p:nvPr/>
          </p:nvSpPr>
          <p:spPr>
            <a:xfrm>
              <a:off x="796899" y="2216099"/>
              <a:ext cx="340158"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700" b="1" i="0" u="none" strike="noStrike" kern="0" cap="none" spc="0" normalizeH="0" baseline="0" noProof="0" dirty="0" smtClean="0">
                  <a:ln>
                    <a:noFill/>
                  </a:ln>
                  <a:solidFill>
                    <a:sysClr val="window" lastClr="FFFFFF">
                      <a:lumMod val="65000"/>
                    </a:sysClr>
                  </a:solidFill>
                  <a:effectLst/>
                  <a:uLnTx/>
                  <a:uFillTx/>
                </a:rPr>
                <a:t>26%</a:t>
              </a:r>
              <a:endParaRPr kumimoji="0" lang="en-US" sz="700" b="1" i="0" u="none" strike="noStrike" kern="0" cap="none" spc="0" normalizeH="0" baseline="0" noProof="0" dirty="0">
                <a:ln>
                  <a:noFill/>
                </a:ln>
                <a:solidFill>
                  <a:sysClr val="window" lastClr="FFFFFF">
                    <a:lumMod val="65000"/>
                  </a:sysClr>
                </a:solidFill>
                <a:effectLst/>
                <a:uLnTx/>
                <a:uFillTx/>
              </a:endParaRPr>
            </a:p>
          </p:txBody>
        </p:sp>
      </p:grpSp>
      <p:grpSp>
        <p:nvGrpSpPr>
          <p:cNvPr id="67" name="Group 148"/>
          <p:cNvGrpSpPr/>
          <p:nvPr/>
        </p:nvGrpSpPr>
        <p:grpSpPr>
          <a:xfrm>
            <a:off x="1870873" y="1419622"/>
            <a:ext cx="340158" cy="464074"/>
            <a:chOff x="796898" y="2176759"/>
            <a:chExt cx="340158" cy="464074"/>
          </a:xfrm>
        </p:grpSpPr>
        <p:sp>
          <p:nvSpPr>
            <p:cNvPr id="68"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84CBC5"/>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ysClr val="window" lastClr="FFFFFF">
                    <a:lumMod val="65000"/>
                  </a:sysClr>
                </a:solidFill>
                <a:effectLst/>
                <a:uLnTx/>
                <a:uFillTx/>
              </a:endParaRPr>
            </a:p>
          </p:txBody>
        </p:sp>
        <p:sp>
          <p:nvSpPr>
            <p:cNvPr id="69" name="TextBox 68"/>
            <p:cNvSpPr txBox="1"/>
            <p:nvPr/>
          </p:nvSpPr>
          <p:spPr>
            <a:xfrm>
              <a:off x="796898" y="2216099"/>
              <a:ext cx="340158"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700" b="1" i="0" u="none" strike="noStrike" kern="0" cap="none" spc="0" normalizeH="0" baseline="0" noProof="0" dirty="0" smtClean="0">
                  <a:ln>
                    <a:noFill/>
                  </a:ln>
                  <a:solidFill>
                    <a:sysClr val="window" lastClr="FFFFFF">
                      <a:lumMod val="65000"/>
                    </a:sysClr>
                  </a:solidFill>
                  <a:effectLst/>
                  <a:uLnTx/>
                  <a:uFillTx/>
                </a:rPr>
                <a:t>56%</a:t>
              </a:r>
              <a:endParaRPr kumimoji="0" lang="en-US" sz="700" b="1" i="0" u="none" strike="noStrike" kern="0" cap="none" spc="0" normalizeH="0" baseline="0" noProof="0" dirty="0">
                <a:ln>
                  <a:noFill/>
                </a:ln>
                <a:solidFill>
                  <a:sysClr val="window" lastClr="FFFFFF">
                    <a:lumMod val="65000"/>
                  </a:sysClr>
                </a:solidFill>
                <a:effectLst/>
                <a:uLnTx/>
                <a:uFillTx/>
              </a:endParaRPr>
            </a:p>
          </p:txBody>
        </p:sp>
      </p:grpSp>
      <p:grpSp>
        <p:nvGrpSpPr>
          <p:cNvPr id="70" name="Group 151"/>
          <p:cNvGrpSpPr/>
          <p:nvPr/>
        </p:nvGrpSpPr>
        <p:grpSpPr>
          <a:xfrm>
            <a:off x="2718961" y="1741774"/>
            <a:ext cx="340158" cy="464074"/>
            <a:chOff x="796899" y="2176759"/>
            <a:chExt cx="340158" cy="464074"/>
          </a:xfrm>
        </p:grpSpPr>
        <p:sp>
          <p:nvSpPr>
            <p:cNvPr id="71"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F8D35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ysClr val="window" lastClr="FFFFFF">
                    <a:lumMod val="65000"/>
                  </a:sysClr>
                </a:solidFill>
                <a:effectLst/>
                <a:uLnTx/>
                <a:uFillTx/>
              </a:endParaRPr>
            </a:p>
          </p:txBody>
        </p:sp>
        <p:sp>
          <p:nvSpPr>
            <p:cNvPr id="72" name="TextBox 71"/>
            <p:cNvSpPr txBox="1"/>
            <p:nvPr/>
          </p:nvSpPr>
          <p:spPr>
            <a:xfrm>
              <a:off x="796899" y="2216099"/>
              <a:ext cx="340158"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700" b="1" i="0" u="none" strike="noStrike" kern="0" cap="none" spc="0" normalizeH="0" baseline="0" noProof="0" dirty="0" smtClean="0">
                  <a:ln>
                    <a:noFill/>
                  </a:ln>
                  <a:solidFill>
                    <a:sysClr val="window" lastClr="FFFFFF">
                      <a:lumMod val="65000"/>
                    </a:sysClr>
                  </a:solidFill>
                  <a:effectLst/>
                  <a:uLnTx/>
                  <a:uFillTx/>
                </a:rPr>
                <a:t>45%</a:t>
              </a:r>
              <a:endParaRPr kumimoji="0" lang="en-US" sz="700" b="1" i="0" u="none" strike="noStrike" kern="0" cap="none" spc="0" normalizeH="0" baseline="0" noProof="0" dirty="0">
                <a:ln>
                  <a:noFill/>
                </a:ln>
                <a:solidFill>
                  <a:sysClr val="window" lastClr="FFFFFF">
                    <a:lumMod val="65000"/>
                  </a:sysClr>
                </a:solidFill>
                <a:effectLst/>
                <a:uLnTx/>
                <a:uFillTx/>
              </a:endParaRPr>
            </a:p>
          </p:txBody>
        </p:sp>
      </p:grpSp>
      <p:grpSp>
        <p:nvGrpSpPr>
          <p:cNvPr id="73" name="Group 154"/>
          <p:cNvGrpSpPr/>
          <p:nvPr/>
        </p:nvGrpSpPr>
        <p:grpSpPr>
          <a:xfrm>
            <a:off x="1166700" y="1878319"/>
            <a:ext cx="340158" cy="464074"/>
            <a:chOff x="796899" y="2176759"/>
            <a:chExt cx="340158" cy="464074"/>
          </a:xfrm>
        </p:grpSpPr>
        <p:sp>
          <p:nvSpPr>
            <p:cNvPr id="74"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1B6AA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ysClr val="window" lastClr="FFFFFF">
                    <a:lumMod val="65000"/>
                  </a:sysClr>
                </a:solidFill>
                <a:effectLst/>
                <a:uLnTx/>
                <a:uFillTx/>
              </a:endParaRPr>
            </a:p>
          </p:txBody>
        </p:sp>
        <p:sp>
          <p:nvSpPr>
            <p:cNvPr id="75" name="TextBox 74"/>
            <p:cNvSpPr txBox="1"/>
            <p:nvPr/>
          </p:nvSpPr>
          <p:spPr>
            <a:xfrm>
              <a:off x="796899" y="2216099"/>
              <a:ext cx="340158"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700" b="1" i="0" u="none" strike="noStrike" kern="0" cap="none" spc="0" normalizeH="0" baseline="0" noProof="0" dirty="0" smtClean="0">
                  <a:ln>
                    <a:noFill/>
                  </a:ln>
                  <a:solidFill>
                    <a:sysClr val="window" lastClr="FFFFFF">
                      <a:lumMod val="65000"/>
                    </a:sysClr>
                  </a:solidFill>
                  <a:effectLst/>
                  <a:uLnTx/>
                  <a:uFillTx/>
                </a:rPr>
                <a:t>39%</a:t>
              </a:r>
              <a:endParaRPr kumimoji="0" lang="en-US" sz="700" b="1" i="0" u="none" strike="noStrike" kern="0" cap="none" spc="0" normalizeH="0" baseline="0" noProof="0" dirty="0">
                <a:ln>
                  <a:noFill/>
                </a:ln>
                <a:solidFill>
                  <a:sysClr val="window" lastClr="FFFFFF">
                    <a:lumMod val="65000"/>
                  </a:sysClr>
                </a:solidFill>
                <a:effectLst/>
                <a:uLnTx/>
                <a:uFillTx/>
              </a:endParaRPr>
            </a:p>
          </p:txBody>
        </p:sp>
      </p:grpSp>
      <p:grpSp>
        <p:nvGrpSpPr>
          <p:cNvPr id="76" name="Group 74"/>
          <p:cNvGrpSpPr/>
          <p:nvPr/>
        </p:nvGrpSpPr>
        <p:grpSpPr>
          <a:xfrm>
            <a:off x="7444815" y="1714666"/>
            <a:ext cx="340158" cy="464074"/>
            <a:chOff x="796899" y="2176759"/>
            <a:chExt cx="340158" cy="464074"/>
          </a:xfrm>
        </p:grpSpPr>
        <p:sp>
          <p:nvSpPr>
            <p:cNvPr id="77"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F47264"/>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ysClr val="window" lastClr="FFFFFF">
                    <a:lumMod val="65000"/>
                  </a:sysClr>
                </a:solidFill>
                <a:effectLst/>
                <a:uLnTx/>
                <a:uFillTx/>
              </a:endParaRPr>
            </a:p>
          </p:txBody>
        </p:sp>
        <p:sp>
          <p:nvSpPr>
            <p:cNvPr id="78" name="TextBox 77"/>
            <p:cNvSpPr txBox="1"/>
            <p:nvPr/>
          </p:nvSpPr>
          <p:spPr>
            <a:xfrm>
              <a:off x="796899" y="2216099"/>
              <a:ext cx="340158"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700" b="1" i="0" u="none" strike="noStrike" kern="0" cap="none" spc="0" normalizeH="0" baseline="0" noProof="0" dirty="0" smtClean="0">
                  <a:ln>
                    <a:noFill/>
                  </a:ln>
                  <a:solidFill>
                    <a:sysClr val="window" lastClr="FFFFFF">
                      <a:lumMod val="65000"/>
                    </a:sysClr>
                  </a:solidFill>
                  <a:effectLst/>
                  <a:uLnTx/>
                  <a:uFillTx/>
                </a:rPr>
                <a:t>26%</a:t>
              </a:r>
              <a:endParaRPr kumimoji="0" lang="en-US" sz="700" b="1" i="0" u="none" strike="noStrike" kern="0" cap="none" spc="0" normalizeH="0" baseline="0" noProof="0" dirty="0">
                <a:ln>
                  <a:noFill/>
                </a:ln>
                <a:solidFill>
                  <a:sysClr val="window" lastClr="FFFFFF">
                    <a:lumMod val="65000"/>
                  </a:sysClr>
                </a:solidFill>
                <a:effectLst/>
                <a:uLnTx/>
                <a:uFillTx/>
              </a:endParaRPr>
            </a:p>
          </p:txBody>
        </p:sp>
      </p:grpSp>
      <p:grpSp>
        <p:nvGrpSpPr>
          <p:cNvPr id="79" name="Group 84"/>
          <p:cNvGrpSpPr/>
          <p:nvPr/>
        </p:nvGrpSpPr>
        <p:grpSpPr>
          <a:xfrm>
            <a:off x="6238372" y="2022587"/>
            <a:ext cx="340158" cy="464074"/>
            <a:chOff x="796898" y="2176759"/>
            <a:chExt cx="340158" cy="464074"/>
          </a:xfrm>
        </p:grpSpPr>
        <p:sp>
          <p:nvSpPr>
            <p:cNvPr id="80"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84CBC5"/>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ysClr val="window" lastClr="FFFFFF">
                    <a:lumMod val="65000"/>
                  </a:sysClr>
                </a:solidFill>
                <a:effectLst/>
                <a:uLnTx/>
                <a:uFillTx/>
              </a:endParaRPr>
            </a:p>
          </p:txBody>
        </p:sp>
        <p:sp>
          <p:nvSpPr>
            <p:cNvPr id="81" name="TextBox 80"/>
            <p:cNvSpPr txBox="1"/>
            <p:nvPr/>
          </p:nvSpPr>
          <p:spPr>
            <a:xfrm>
              <a:off x="796898" y="2216099"/>
              <a:ext cx="340158"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700" b="1" i="0" u="none" strike="noStrike" kern="0" cap="none" spc="0" normalizeH="0" baseline="0" noProof="0" dirty="0" smtClean="0">
                  <a:ln>
                    <a:noFill/>
                  </a:ln>
                  <a:solidFill>
                    <a:sysClr val="window" lastClr="FFFFFF">
                      <a:lumMod val="65000"/>
                    </a:sysClr>
                  </a:solidFill>
                  <a:effectLst/>
                  <a:uLnTx/>
                  <a:uFillTx/>
                </a:rPr>
                <a:t>56%</a:t>
              </a:r>
              <a:endParaRPr kumimoji="0" lang="en-US" sz="700" b="1" i="0" u="none" strike="noStrike" kern="0" cap="none" spc="0" normalizeH="0" baseline="0" noProof="0" dirty="0">
                <a:ln>
                  <a:noFill/>
                </a:ln>
                <a:solidFill>
                  <a:sysClr val="window" lastClr="FFFFFF">
                    <a:lumMod val="65000"/>
                  </a:sysClr>
                </a:solidFill>
                <a:effectLst/>
                <a:uLnTx/>
                <a:uFillTx/>
              </a:endParaRPr>
            </a:p>
          </p:txBody>
        </p:sp>
      </p:grpSp>
      <p:grpSp>
        <p:nvGrpSpPr>
          <p:cNvPr id="82" name="Group 87"/>
          <p:cNvGrpSpPr/>
          <p:nvPr/>
        </p:nvGrpSpPr>
        <p:grpSpPr>
          <a:xfrm>
            <a:off x="6868129" y="1874359"/>
            <a:ext cx="340158" cy="464074"/>
            <a:chOff x="796899" y="2176759"/>
            <a:chExt cx="340158" cy="464074"/>
          </a:xfrm>
        </p:grpSpPr>
        <p:sp>
          <p:nvSpPr>
            <p:cNvPr id="83"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F8D35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ysClr val="window" lastClr="FFFFFF">
                    <a:lumMod val="65000"/>
                  </a:sysClr>
                </a:solidFill>
                <a:effectLst/>
                <a:uLnTx/>
                <a:uFillTx/>
              </a:endParaRPr>
            </a:p>
          </p:txBody>
        </p:sp>
        <p:sp>
          <p:nvSpPr>
            <p:cNvPr id="84" name="TextBox 83"/>
            <p:cNvSpPr txBox="1"/>
            <p:nvPr/>
          </p:nvSpPr>
          <p:spPr>
            <a:xfrm>
              <a:off x="796899" y="2216099"/>
              <a:ext cx="340158"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700" b="1" i="0" u="none" strike="noStrike" kern="0" cap="none" spc="0" normalizeH="0" baseline="0" noProof="0" dirty="0" smtClean="0">
                  <a:ln>
                    <a:noFill/>
                  </a:ln>
                  <a:solidFill>
                    <a:sysClr val="window" lastClr="FFFFFF">
                      <a:lumMod val="65000"/>
                    </a:sysClr>
                  </a:solidFill>
                  <a:effectLst/>
                  <a:uLnTx/>
                  <a:uFillTx/>
                </a:rPr>
                <a:t>45%</a:t>
              </a:r>
              <a:endParaRPr kumimoji="0" lang="en-US" sz="700" b="1" i="0" u="none" strike="noStrike" kern="0" cap="none" spc="0" normalizeH="0" baseline="0" noProof="0" dirty="0">
                <a:ln>
                  <a:noFill/>
                </a:ln>
                <a:solidFill>
                  <a:sysClr val="window" lastClr="FFFFFF">
                    <a:lumMod val="65000"/>
                  </a:sysClr>
                </a:solidFill>
                <a:effectLst/>
                <a:uLnTx/>
                <a:uFillTx/>
              </a:endParaRPr>
            </a:p>
          </p:txBody>
        </p:sp>
      </p:grpSp>
      <p:grpSp>
        <p:nvGrpSpPr>
          <p:cNvPr id="85" name="Group 90"/>
          <p:cNvGrpSpPr/>
          <p:nvPr/>
        </p:nvGrpSpPr>
        <p:grpSpPr>
          <a:xfrm>
            <a:off x="5592182" y="1261702"/>
            <a:ext cx="340158" cy="464074"/>
            <a:chOff x="796899" y="2176759"/>
            <a:chExt cx="340158" cy="464074"/>
          </a:xfrm>
        </p:grpSpPr>
        <p:sp>
          <p:nvSpPr>
            <p:cNvPr id="86"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1B6AA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ysClr val="window" lastClr="FFFFFF">
                    <a:lumMod val="65000"/>
                  </a:sysClr>
                </a:solidFill>
                <a:effectLst/>
                <a:uLnTx/>
                <a:uFillTx/>
              </a:endParaRPr>
            </a:p>
          </p:txBody>
        </p:sp>
        <p:sp>
          <p:nvSpPr>
            <p:cNvPr id="87" name="TextBox 86"/>
            <p:cNvSpPr txBox="1"/>
            <p:nvPr/>
          </p:nvSpPr>
          <p:spPr>
            <a:xfrm>
              <a:off x="796899" y="2216099"/>
              <a:ext cx="340158"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700" b="1" i="0" u="none" strike="noStrike" kern="0" cap="none" spc="0" normalizeH="0" baseline="0" noProof="0" dirty="0" smtClean="0">
                  <a:ln>
                    <a:noFill/>
                  </a:ln>
                  <a:solidFill>
                    <a:sysClr val="window" lastClr="FFFFFF">
                      <a:lumMod val="65000"/>
                    </a:sysClr>
                  </a:solidFill>
                  <a:effectLst/>
                  <a:uLnTx/>
                  <a:uFillTx/>
                </a:rPr>
                <a:t>39%</a:t>
              </a:r>
              <a:endParaRPr kumimoji="0" lang="en-US" sz="700" b="1" i="0" u="none" strike="noStrike" kern="0" cap="none" spc="0" normalizeH="0" baseline="0" noProof="0" dirty="0">
                <a:ln>
                  <a:noFill/>
                </a:ln>
                <a:solidFill>
                  <a:sysClr val="window" lastClr="FFFFFF">
                    <a:lumMod val="65000"/>
                  </a:sysClr>
                </a:solidFill>
                <a:effectLst/>
                <a:uLnTx/>
                <a:uFillTx/>
              </a:endParaRPr>
            </a:p>
          </p:txBody>
        </p:sp>
      </p:grpSp>
      <p:grpSp>
        <p:nvGrpSpPr>
          <p:cNvPr id="88" name="Group 93"/>
          <p:cNvGrpSpPr/>
          <p:nvPr/>
        </p:nvGrpSpPr>
        <p:grpSpPr>
          <a:xfrm>
            <a:off x="4244920" y="1865218"/>
            <a:ext cx="340158" cy="464074"/>
            <a:chOff x="796899" y="2176759"/>
            <a:chExt cx="340158" cy="464074"/>
          </a:xfrm>
        </p:grpSpPr>
        <p:sp>
          <p:nvSpPr>
            <p:cNvPr id="89"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7CC8EC"/>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ysClr val="window" lastClr="FFFFFF">
                    <a:lumMod val="65000"/>
                  </a:sysClr>
                </a:solidFill>
                <a:effectLst/>
                <a:uLnTx/>
                <a:uFillTx/>
              </a:endParaRPr>
            </a:p>
          </p:txBody>
        </p:sp>
        <p:sp>
          <p:nvSpPr>
            <p:cNvPr id="90" name="TextBox 89"/>
            <p:cNvSpPr txBox="1"/>
            <p:nvPr/>
          </p:nvSpPr>
          <p:spPr>
            <a:xfrm>
              <a:off x="796899" y="2216099"/>
              <a:ext cx="340158"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700" b="1" i="0" u="none" strike="noStrike" kern="0" cap="none" spc="0" normalizeH="0" baseline="0" noProof="0" dirty="0" smtClean="0">
                  <a:ln>
                    <a:noFill/>
                  </a:ln>
                  <a:solidFill>
                    <a:sysClr val="window" lastClr="FFFFFF">
                      <a:lumMod val="65000"/>
                    </a:sysClr>
                  </a:solidFill>
                  <a:effectLst/>
                  <a:uLnTx/>
                  <a:uFillTx/>
                </a:rPr>
                <a:t>26%</a:t>
              </a:r>
              <a:endParaRPr kumimoji="0" lang="en-US" sz="700" b="1" i="0" u="none" strike="noStrike" kern="0" cap="none" spc="0" normalizeH="0" baseline="0" noProof="0" dirty="0">
                <a:ln>
                  <a:noFill/>
                </a:ln>
                <a:solidFill>
                  <a:sysClr val="window" lastClr="FFFFFF">
                    <a:lumMod val="65000"/>
                  </a:sysClr>
                </a:solidFill>
                <a:effectLst/>
                <a:uLnTx/>
                <a:uFillTx/>
              </a:endParaRPr>
            </a:p>
          </p:txBody>
        </p:sp>
      </p:grpSp>
      <p:grpSp>
        <p:nvGrpSpPr>
          <p:cNvPr id="91" name="Group 96"/>
          <p:cNvGrpSpPr/>
          <p:nvPr/>
        </p:nvGrpSpPr>
        <p:grpSpPr>
          <a:xfrm>
            <a:off x="4949094" y="2211710"/>
            <a:ext cx="340158" cy="464074"/>
            <a:chOff x="796899" y="2176759"/>
            <a:chExt cx="340158" cy="464074"/>
          </a:xfrm>
        </p:grpSpPr>
        <p:sp>
          <p:nvSpPr>
            <p:cNvPr id="92"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rgbClr val="868AD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ysClr val="window" lastClr="FFFFFF">
                    <a:lumMod val="65000"/>
                  </a:sysClr>
                </a:solidFill>
                <a:effectLst/>
                <a:uLnTx/>
                <a:uFillTx/>
              </a:endParaRPr>
            </a:p>
          </p:txBody>
        </p:sp>
        <p:sp>
          <p:nvSpPr>
            <p:cNvPr id="93" name="TextBox 92"/>
            <p:cNvSpPr txBox="1"/>
            <p:nvPr/>
          </p:nvSpPr>
          <p:spPr>
            <a:xfrm>
              <a:off x="796899" y="2216099"/>
              <a:ext cx="340158"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700" b="1" i="0" u="none" strike="noStrike" kern="0" cap="none" spc="0" normalizeH="0" baseline="0" noProof="0" dirty="0" smtClean="0">
                  <a:ln>
                    <a:noFill/>
                  </a:ln>
                  <a:solidFill>
                    <a:sysClr val="window" lastClr="FFFFFF">
                      <a:lumMod val="65000"/>
                    </a:sysClr>
                  </a:solidFill>
                  <a:effectLst/>
                  <a:uLnTx/>
                  <a:uFillTx/>
                </a:rPr>
                <a:t>26%</a:t>
              </a:r>
              <a:endParaRPr kumimoji="0" lang="en-US" sz="700" b="1" i="0" u="none" strike="noStrike" kern="0" cap="none" spc="0" normalizeH="0" baseline="0" noProof="0" dirty="0">
                <a:ln>
                  <a:noFill/>
                </a:ln>
                <a:solidFill>
                  <a:sysClr val="window" lastClr="FFFFFF">
                    <a:lumMod val="65000"/>
                  </a:sysClr>
                </a:solidFill>
                <a:effectLst/>
                <a:uLnTx/>
                <a:uFillTx/>
              </a:endParaRPr>
            </a:p>
          </p:txBody>
        </p:sp>
      </p:grpSp>
      <p:grpSp>
        <p:nvGrpSpPr>
          <p:cNvPr id="94" name="Group 1"/>
          <p:cNvGrpSpPr/>
          <p:nvPr/>
        </p:nvGrpSpPr>
        <p:grpSpPr>
          <a:xfrm>
            <a:off x="755576" y="2395604"/>
            <a:ext cx="1162406" cy="1054999"/>
            <a:chOff x="755576" y="2395604"/>
            <a:chExt cx="1162406" cy="1054999"/>
          </a:xfrm>
        </p:grpSpPr>
        <p:sp>
          <p:nvSpPr>
            <p:cNvPr id="95" name="Isosceles Triangle 2"/>
            <p:cNvSpPr/>
            <p:nvPr/>
          </p:nvSpPr>
          <p:spPr>
            <a:xfrm>
              <a:off x="755576" y="2395604"/>
              <a:ext cx="1162406"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1B6AA3">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96" name="Content Placeholder 2"/>
            <p:cNvSpPr txBox="1"/>
            <p:nvPr/>
          </p:nvSpPr>
          <p:spPr>
            <a:xfrm>
              <a:off x="988884" y="3235159"/>
              <a:ext cx="695790" cy="21544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smtClean="0">
                  <a:ln>
                    <a:noFill/>
                  </a:ln>
                  <a:solidFill>
                    <a:srgbClr val="7F7F7F">
                      <a:lumMod val="75000"/>
                    </a:srgbClr>
                  </a:solidFill>
                  <a:effectLst/>
                  <a:uLnTx/>
                  <a:uFillTx/>
                  <a:latin typeface="Calibri" panose="020F0502020204030204"/>
                  <a:ea typeface="宋体" panose="02010600030101010101" pitchFamily="2" charset="-122"/>
                  <a:cs typeface="+mn-cs"/>
                </a:rPr>
                <a:t>文字内容</a:t>
              </a:r>
              <a:endParaRPr kumimoji="0" lang="en-US" sz="800" b="0" i="0" u="none" strike="noStrike" kern="1200" cap="none" spc="0" normalizeH="0" baseline="0" noProof="0" dirty="0">
                <a:ln>
                  <a:noFill/>
                </a:ln>
                <a:solidFill>
                  <a:srgbClr val="7F7F7F">
                    <a:lumMod val="75000"/>
                  </a:srgbClr>
                </a:solidFill>
                <a:effectLst/>
                <a:uLnTx/>
                <a:uFillTx/>
                <a:latin typeface="Calibri" panose="020F0502020204030204"/>
                <a:ea typeface="+mn-ea"/>
                <a:cs typeface="+mn-cs"/>
              </a:endParaRPr>
            </a:p>
          </p:txBody>
        </p:sp>
      </p:grpSp>
      <p:grpSp>
        <p:nvGrpSpPr>
          <p:cNvPr id="97" name="Group 4"/>
          <p:cNvGrpSpPr/>
          <p:nvPr/>
        </p:nvGrpSpPr>
        <p:grpSpPr>
          <a:xfrm>
            <a:off x="1459750" y="1957798"/>
            <a:ext cx="1162406" cy="1492805"/>
            <a:chOff x="1459750" y="1957798"/>
            <a:chExt cx="1162406" cy="1492805"/>
          </a:xfrm>
        </p:grpSpPr>
        <p:sp>
          <p:nvSpPr>
            <p:cNvPr id="98" name="Isosceles Triangle 2"/>
            <p:cNvSpPr/>
            <p:nvPr/>
          </p:nvSpPr>
          <p:spPr>
            <a:xfrm>
              <a:off x="1459750" y="1957798"/>
              <a:ext cx="1162406" cy="126596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84CBC5">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99" name="Content Placeholder 2"/>
            <p:cNvSpPr txBox="1"/>
            <p:nvPr/>
          </p:nvSpPr>
          <p:spPr>
            <a:xfrm>
              <a:off x="1691223" y="3235159"/>
              <a:ext cx="695790" cy="21544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smtClean="0">
                  <a:ln>
                    <a:noFill/>
                  </a:ln>
                  <a:solidFill>
                    <a:srgbClr val="7F7F7F">
                      <a:lumMod val="75000"/>
                    </a:srgbClr>
                  </a:solidFill>
                  <a:effectLst/>
                  <a:uLnTx/>
                  <a:uFillTx/>
                  <a:latin typeface="Calibri" panose="020F0502020204030204"/>
                  <a:ea typeface="宋体" panose="02010600030101010101" pitchFamily="2" charset="-122"/>
                  <a:cs typeface="+mn-cs"/>
                </a:rPr>
                <a:t>文字内容</a:t>
              </a:r>
              <a:endParaRPr kumimoji="0" lang="en-US" sz="800" b="0" i="0" u="none" strike="noStrike" kern="1200" cap="none" spc="0" normalizeH="0" baseline="0" noProof="0" dirty="0">
                <a:ln>
                  <a:noFill/>
                </a:ln>
                <a:solidFill>
                  <a:srgbClr val="7F7F7F">
                    <a:lumMod val="75000"/>
                  </a:srgbClr>
                </a:solidFill>
                <a:effectLst/>
                <a:uLnTx/>
                <a:uFillTx/>
                <a:latin typeface="Calibri" panose="020F0502020204030204"/>
                <a:ea typeface="+mn-ea"/>
                <a:cs typeface="+mn-cs"/>
              </a:endParaRPr>
            </a:p>
          </p:txBody>
        </p:sp>
      </p:grpSp>
      <p:grpSp>
        <p:nvGrpSpPr>
          <p:cNvPr id="100" name="Group 5"/>
          <p:cNvGrpSpPr/>
          <p:nvPr/>
        </p:nvGrpSpPr>
        <p:grpSpPr>
          <a:xfrm>
            <a:off x="2354476" y="2258939"/>
            <a:ext cx="1069128" cy="1191664"/>
            <a:chOff x="2354476" y="2258939"/>
            <a:chExt cx="1069128" cy="1191664"/>
          </a:xfrm>
        </p:grpSpPr>
        <p:sp>
          <p:nvSpPr>
            <p:cNvPr id="101" name="Isosceles Triangle 2"/>
            <p:cNvSpPr/>
            <p:nvPr/>
          </p:nvSpPr>
          <p:spPr>
            <a:xfrm>
              <a:off x="2354476" y="2258939"/>
              <a:ext cx="1069128" cy="964828"/>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F8D35E">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02" name="Content Placeholder 2"/>
            <p:cNvSpPr txBox="1"/>
            <p:nvPr/>
          </p:nvSpPr>
          <p:spPr>
            <a:xfrm>
              <a:off x="2539310" y="3235159"/>
              <a:ext cx="695790" cy="21544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smtClean="0">
                  <a:ln>
                    <a:noFill/>
                  </a:ln>
                  <a:solidFill>
                    <a:srgbClr val="7F7F7F">
                      <a:lumMod val="75000"/>
                    </a:srgbClr>
                  </a:solidFill>
                  <a:effectLst/>
                  <a:uLnTx/>
                  <a:uFillTx/>
                  <a:latin typeface="Calibri" panose="020F0502020204030204"/>
                  <a:ea typeface="宋体" panose="02010600030101010101" pitchFamily="2" charset="-122"/>
                  <a:cs typeface="+mn-cs"/>
                </a:rPr>
                <a:t>文字内容</a:t>
              </a:r>
              <a:endParaRPr kumimoji="0" lang="en-US" sz="800" b="0" i="0" u="none" strike="noStrike" kern="1200" cap="none" spc="0" normalizeH="0" baseline="0" noProof="0" dirty="0">
                <a:ln>
                  <a:noFill/>
                </a:ln>
                <a:solidFill>
                  <a:srgbClr val="7F7F7F">
                    <a:lumMod val="75000"/>
                  </a:srgbClr>
                </a:solidFill>
                <a:effectLst/>
                <a:uLnTx/>
                <a:uFillTx/>
                <a:latin typeface="Calibri" panose="020F0502020204030204"/>
                <a:ea typeface="+mn-ea"/>
                <a:cs typeface="+mn-cs"/>
              </a:endParaRPr>
            </a:p>
          </p:txBody>
        </p:sp>
      </p:grpSp>
      <p:grpSp>
        <p:nvGrpSpPr>
          <p:cNvPr id="103" name="Group 6"/>
          <p:cNvGrpSpPr/>
          <p:nvPr/>
        </p:nvGrpSpPr>
        <p:grpSpPr>
          <a:xfrm>
            <a:off x="3159748" y="2557908"/>
            <a:ext cx="996954" cy="892695"/>
            <a:chOff x="3159748" y="2557908"/>
            <a:chExt cx="996954" cy="892695"/>
          </a:xfrm>
        </p:grpSpPr>
        <p:sp>
          <p:nvSpPr>
            <p:cNvPr id="104" name="Isosceles Triangle 2"/>
            <p:cNvSpPr/>
            <p:nvPr/>
          </p:nvSpPr>
          <p:spPr>
            <a:xfrm>
              <a:off x="3159748" y="2557908"/>
              <a:ext cx="996954" cy="66585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F47264">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05" name="Content Placeholder 2"/>
            <p:cNvSpPr txBox="1"/>
            <p:nvPr/>
          </p:nvSpPr>
          <p:spPr>
            <a:xfrm>
              <a:off x="3308495" y="3235159"/>
              <a:ext cx="695790" cy="21544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smtClean="0">
                  <a:ln>
                    <a:noFill/>
                  </a:ln>
                  <a:solidFill>
                    <a:srgbClr val="7F7F7F">
                      <a:lumMod val="75000"/>
                    </a:srgbClr>
                  </a:solidFill>
                  <a:effectLst/>
                  <a:uLnTx/>
                  <a:uFillTx/>
                  <a:latin typeface="Calibri" panose="020F0502020204030204"/>
                  <a:ea typeface="宋体" panose="02010600030101010101" pitchFamily="2" charset="-122"/>
                  <a:cs typeface="+mn-cs"/>
                </a:rPr>
                <a:t>文字内容</a:t>
              </a:r>
              <a:endParaRPr kumimoji="0" lang="en-US" sz="800" b="0" i="0" u="none" strike="noStrike" kern="1200" cap="none" spc="0" normalizeH="0" baseline="0" noProof="0" dirty="0">
                <a:ln>
                  <a:noFill/>
                </a:ln>
                <a:solidFill>
                  <a:srgbClr val="7F7F7F">
                    <a:lumMod val="75000"/>
                  </a:srgbClr>
                </a:solidFill>
                <a:effectLst/>
                <a:uLnTx/>
                <a:uFillTx/>
                <a:latin typeface="Calibri" panose="020F0502020204030204"/>
                <a:ea typeface="+mn-ea"/>
                <a:cs typeface="+mn-cs"/>
              </a:endParaRPr>
            </a:p>
          </p:txBody>
        </p:sp>
      </p:grpSp>
      <p:grpSp>
        <p:nvGrpSpPr>
          <p:cNvPr id="106" name="Group 7"/>
          <p:cNvGrpSpPr/>
          <p:nvPr/>
        </p:nvGrpSpPr>
        <p:grpSpPr>
          <a:xfrm>
            <a:off x="3833796" y="2395604"/>
            <a:ext cx="1162406" cy="1054999"/>
            <a:chOff x="3833796" y="2395604"/>
            <a:chExt cx="1162406" cy="1054999"/>
          </a:xfrm>
        </p:grpSpPr>
        <p:sp>
          <p:nvSpPr>
            <p:cNvPr id="107" name="Isosceles Triangle 2"/>
            <p:cNvSpPr/>
            <p:nvPr/>
          </p:nvSpPr>
          <p:spPr>
            <a:xfrm>
              <a:off x="3833796" y="2395604"/>
              <a:ext cx="1162406"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7CC8EC">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08" name="Content Placeholder 2"/>
            <p:cNvSpPr txBox="1"/>
            <p:nvPr/>
          </p:nvSpPr>
          <p:spPr>
            <a:xfrm>
              <a:off x="4065269" y="3235159"/>
              <a:ext cx="695790" cy="21544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smtClean="0">
                  <a:ln>
                    <a:noFill/>
                  </a:ln>
                  <a:solidFill>
                    <a:srgbClr val="7F7F7F">
                      <a:lumMod val="75000"/>
                    </a:srgbClr>
                  </a:solidFill>
                  <a:effectLst/>
                  <a:uLnTx/>
                  <a:uFillTx/>
                  <a:latin typeface="Calibri" panose="020F0502020204030204"/>
                  <a:ea typeface="宋体" panose="02010600030101010101" pitchFamily="2" charset="-122"/>
                  <a:cs typeface="+mn-cs"/>
                </a:rPr>
                <a:t>文字内容</a:t>
              </a:r>
              <a:endParaRPr kumimoji="0" lang="en-US" sz="800" b="0" i="0" u="none" strike="noStrike" kern="1200" cap="none" spc="0" normalizeH="0" baseline="0" noProof="0" dirty="0">
                <a:ln>
                  <a:noFill/>
                </a:ln>
                <a:solidFill>
                  <a:srgbClr val="7F7F7F">
                    <a:lumMod val="75000"/>
                  </a:srgbClr>
                </a:solidFill>
                <a:effectLst/>
                <a:uLnTx/>
                <a:uFillTx/>
                <a:latin typeface="Calibri" panose="020F0502020204030204"/>
                <a:ea typeface="+mn-ea"/>
                <a:cs typeface="+mn-cs"/>
              </a:endParaRPr>
            </a:p>
          </p:txBody>
        </p:sp>
      </p:grpSp>
      <p:grpSp>
        <p:nvGrpSpPr>
          <p:cNvPr id="109" name="Group 8"/>
          <p:cNvGrpSpPr/>
          <p:nvPr/>
        </p:nvGrpSpPr>
        <p:grpSpPr>
          <a:xfrm>
            <a:off x="4537970" y="2741353"/>
            <a:ext cx="1162406" cy="709250"/>
            <a:chOff x="4537970" y="2741353"/>
            <a:chExt cx="1162406" cy="709250"/>
          </a:xfrm>
        </p:grpSpPr>
        <p:sp>
          <p:nvSpPr>
            <p:cNvPr id="110" name="Isosceles Triangle 2"/>
            <p:cNvSpPr/>
            <p:nvPr/>
          </p:nvSpPr>
          <p:spPr>
            <a:xfrm>
              <a:off x="4537970" y="2741353"/>
              <a:ext cx="1162406" cy="482414"/>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868AD1">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11" name="Content Placeholder 2"/>
            <p:cNvSpPr txBox="1"/>
            <p:nvPr/>
          </p:nvSpPr>
          <p:spPr>
            <a:xfrm>
              <a:off x="4771278" y="3235159"/>
              <a:ext cx="695790" cy="21544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smtClean="0">
                  <a:ln>
                    <a:noFill/>
                  </a:ln>
                  <a:solidFill>
                    <a:srgbClr val="7F7F7F">
                      <a:lumMod val="75000"/>
                    </a:srgbClr>
                  </a:solidFill>
                  <a:effectLst/>
                  <a:uLnTx/>
                  <a:uFillTx/>
                  <a:latin typeface="Calibri" panose="020F0502020204030204"/>
                  <a:ea typeface="宋体" panose="02010600030101010101" pitchFamily="2" charset="-122"/>
                  <a:cs typeface="+mn-cs"/>
                </a:rPr>
                <a:t>文字内容</a:t>
              </a:r>
              <a:endParaRPr kumimoji="0" lang="en-US" sz="800" b="0" i="0" u="none" strike="noStrike" kern="1200" cap="none" spc="0" normalizeH="0" baseline="0" noProof="0" dirty="0">
                <a:ln>
                  <a:noFill/>
                </a:ln>
                <a:solidFill>
                  <a:srgbClr val="7F7F7F">
                    <a:lumMod val="75000"/>
                  </a:srgbClr>
                </a:solidFill>
                <a:effectLst/>
                <a:uLnTx/>
                <a:uFillTx/>
                <a:latin typeface="Calibri" panose="020F0502020204030204"/>
                <a:ea typeface="+mn-ea"/>
                <a:cs typeface="+mn-cs"/>
              </a:endParaRPr>
            </a:p>
          </p:txBody>
        </p:sp>
      </p:grpSp>
      <p:grpSp>
        <p:nvGrpSpPr>
          <p:cNvPr id="112" name="Group 9"/>
          <p:cNvGrpSpPr/>
          <p:nvPr/>
        </p:nvGrpSpPr>
        <p:grpSpPr>
          <a:xfrm>
            <a:off x="5148063" y="1781113"/>
            <a:ext cx="1236871" cy="1669490"/>
            <a:chOff x="5148063" y="1781113"/>
            <a:chExt cx="1236871" cy="1669490"/>
          </a:xfrm>
        </p:grpSpPr>
        <p:sp>
          <p:nvSpPr>
            <p:cNvPr id="113" name="Isosceles Triangle 2"/>
            <p:cNvSpPr/>
            <p:nvPr/>
          </p:nvSpPr>
          <p:spPr>
            <a:xfrm>
              <a:off x="5148063" y="1781113"/>
              <a:ext cx="1236871" cy="144265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1B6AA3">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14" name="Content Placeholder 2"/>
            <p:cNvSpPr txBox="1"/>
            <p:nvPr/>
          </p:nvSpPr>
          <p:spPr>
            <a:xfrm>
              <a:off x="5414366" y="3235159"/>
              <a:ext cx="695790" cy="21544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smtClean="0">
                  <a:ln>
                    <a:noFill/>
                  </a:ln>
                  <a:solidFill>
                    <a:srgbClr val="7F7F7F">
                      <a:lumMod val="75000"/>
                    </a:srgbClr>
                  </a:solidFill>
                  <a:effectLst/>
                  <a:uLnTx/>
                  <a:uFillTx/>
                  <a:latin typeface="Calibri" panose="020F0502020204030204"/>
                  <a:ea typeface="宋体" panose="02010600030101010101" pitchFamily="2" charset="-122"/>
                  <a:cs typeface="+mn-cs"/>
                </a:rPr>
                <a:t>文字内容</a:t>
              </a:r>
              <a:endParaRPr kumimoji="0" lang="en-US" sz="800" b="0" i="0" u="none" strike="noStrike" kern="1200" cap="none" spc="0" normalizeH="0" baseline="0" noProof="0" dirty="0">
                <a:ln>
                  <a:noFill/>
                </a:ln>
                <a:solidFill>
                  <a:srgbClr val="7F7F7F">
                    <a:lumMod val="75000"/>
                  </a:srgbClr>
                </a:solidFill>
                <a:effectLst/>
                <a:uLnTx/>
                <a:uFillTx/>
                <a:latin typeface="Calibri" panose="020F0502020204030204"/>
                <a:ea typeface="+mn-ea"/>
                <a:cs typeface="+mn-cs"/>
              </a:endParaRPr>
            </a:p>
          </p:txBody>
        </p:sp>
      </p:grpSp>
      <p:grpSp>
        <p:nvGrpSpPr>
          <p:cNvPr id="115" name="Group 10"/>
          <p:cNvGrpSpPr/>
          <p:nvPr/>
        </p:nvGrpSpPr>
        <p:grpSpPr>
          <a:xfrm>
            <a:off x="5799535" y="2557908"/>
            <a:ext cx="1153373" cy="892695"/>
            <a:chOff x="5799535" y="2557908"/>
            <a:chExt cx="1153373" cy="892695"/>
          </a:xfrm>
        </p:grpSpPr>
        <p:sp>
          <p:nvSpPr>
            <p:cNvPr id="116" name="Isosceles Triangle 2"/>
            <p:cNvSpPr/>
            <p:nvPr/>
          </p:nvSpPr>
          <p:spPr>
            <a:xfrm>
              <a:off x="5799535" y="2557908"/>
              <a:ext cx="1153373" cy="66585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84CBC5">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17" name="Content Placeholder 2"/>
            <p:cNvSpPr txBox="1"/>
            <p:nvPr/>
          </p:nvSpPr>
          <p:spPr>
            <a:xfrm>
              <a:off x="6060556" y="3235159"/>
              <a:ext cx="695790" cy="21544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smtClean="0">
                  <a:ln>
                    <a:noFill/>
                  </a:ln>
                  <a:solidFill>
                    <a:srgbClr val="7F7F7F">
                      <a:lumMod val="75000"/>
                    </a:srgbClr>
                  </a:solidFill>
                  <a:effectLst/>
                  <a:uLnTx/>
                  <a:uFillTx/>
                  <a:latin typeface="Calibri" panose="020F0502020204030204"/>
                  <a:ea typeface="宋体" panose="02010600030101010101" pitchFamily="2" charset="-122"/>
                  <a:cs typeface="+mn-cs"/>
                </a:rPr>
                <a:t>文字内容</a:t>
              </a:r>
              <a:endParaRPr kumimoji="0" lang="en-US" sz="800" b="0" i="0" u="none" strike="noStrike" kern="1200" cap="none" spc="0" normalizeH="0" baseline="0" noProof="0" dirty="0">
                <a:ln>
                  <a:noFill/>
                </a:ln>
                <a:solidFill>
                  <a:srgbClr val="7F7F7F">
                    <a:lumMod val="75000"/>
                  </a:srgbClr>
                </a:solidFill>
                <a:effectLst/>
                <a:uLnTx/>
                <a:uFillTx/>
                <a:latin typeface="Calibri" panose="020F0502020204030204"/>
                <a:ea typeface="+mn-ea"/>
                <a:cs typeface="+mn-cs"/>
              </a:endParaRPr>
            </a:p>
          </p:txBody>
        </p:sp>
      </p:grpSp>
      <p:grpSp>
        <p:nvGrpSpPr>
          <p:cNvPr id="118" name="Group 11"/>
          <p:cNvGrpSpPr/>
          <p:nvPr/>
        </p:nvGrpSpPr>
        <p:grpSpPr>
          <a:xfrm>
            <a:off x="6365816" y="2395604"/>
            <a:ext cx="1344784" cy="1054999"/>
            <a:chOff x="6365816" y="2395604"/>
            <a:chExt cx="1344784" cy="1054999"/>
          </a:xfrm>
        </p:grpSpPr>
        <p:sp>
          <p:nvSpPr>
            <p:cNvPr id="119" name="Isosceles Triangle 2"/>
            <p:cNvSpPr/>
            <p:nvPr/>
          </p:nvSpPr>
          <p:spPr>
            <a:xfrm>
              <a:off x="6365816" y="2395604"/>
              <a:ext cx="1344784"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F8D35E">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20" name="Content Placeholder 2"/>
            <p:cNvSpPr txBox="1"/>
            <p:nvPr/>
          </p:nvSpPr>
          <p:spPr>
            <a:xfrm>
              <a:off x="6690313" y="3235159"/>
              <a:ext cx="695790" cy="21544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smtClean="0">
                  <a:ln>
                    <a:noFill/>
                  </a:ln>
                  <a:solidFill>
                    <a:srgbClr val="7F7F7F">
                      <a:lumMod val="75000"/>
                    </a:srgbClr>
                  </a:solidFill>
                  <a:effectLst/>
                  <a:uLnTx/>
                  <a:uFillTx/>
                  <a:latin typeface="Calibri" panose="020F0502020204030204"/>
                  <a:ea typeface="宋体" panose="02010600030101010101" pitchFamily="2" charset="-122"/>
                  <a:cs typeface="+mn-cs"/>
                </a:rPr>
                <a:t>文字内容</a:t>
              </a:r>
              <a:endParaRPr kumimoji="0" lang="en-US" sz="800" b="0" i="0" u="none" strike="noStrike" kern="1200" cap="none" spc="0" normalizeH="0" baseline="0" noProof="0" dirty="0">
                <a:ln>
                  <a:noFill/>
                </a:ln>
                <a:solidFill>
                  <a:srgbClr val="7F7F7F">
                    <a:lumMod val="75000"/>
                  </a:srgbClr>
                </a:solidFill>
                <a:effectLst/>
                <a:uLnTx/>
                <a:uFillTx/>
                <a:latin typeface="Calibri" panose="020F0502020204030204"/>
                <a:ea typeface="+mn-ea"/>
                <a:cs typeface="+mn-cs"/>
              </a:endParaRPr>
            </a:p>
          </p:txBody>
        </p:sp>
      </p:grpSp>
      <p:grpSp>
        <p:nvGrpSpPr>
          <p:cNvPr id="121" name="Group 14"/>
          <p:cNvGrpSpPr/>
          <p:nvPr/>
        </p:nvGrpSpPr>
        <p:grpSpPr>
          <a:xfrm>
            <a:off x="7038208" y="2266298"/>
            <a:ext cx="1153373" cy="1184305"/>
            <a:chOff x="7038208" y="2266298"/>
            <a:chExt cx="1153373" cy="1184305"/>
          </a:xfrm>
        </p:grpSpPr>
        <p:sp>
          <p:nvSpPr>
            <p:cNvPr id="122" name="Isosceles Triangle 2"/>
            <p:cNvSpPr/>
            <p:nvPr/>
          </p:nvSpPr>
          <p:spPr>
            <a:xfrm>
              <a:off x="7038208" y="2266298"/>
              <a:ext cx="1153373" cy="957470"/>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1" fmla="*/ 0 w 1278647"/>
                <a:gd name="connsiteY0-2" fmla="*/ 1102282 h 1102282"/>
                <a:gd name="connsiteX1-3" fmla="*/ 639324 w 1278647"/>
                <a:gd name="connsiteY1-4" fmla="*/ 0 h 1102282"/>
                <a:gd name="connsiteX2-5" fmla="*/ 1278647 w 1278647"/>
                <a:gd name="connsiteY2-6" fmla="*/ 1102282 h 1102282"/>
                <a:gd name="connsiteX3-7" fmla="*/ 0 w 1278647"/>
                <a:gd name="connsiteY3-8" fmla="*/ 1102282 h 1102282"/>
                <a:gd name="connsiteX0-9" fmla="*/ 0 w 1278647"/>
                <a:gd name="connsiteY0-10" fmla="*/ 1102284 h 1102284"/>
                <a:gd name="connsiteX1-11" fmla="*/ 639324 w 1278647"/>
                <a:gd name="connsiteY1-12" fmla="*/ 2 h 1102284"/>
                <a:gd name="connsiteX2-13" fmla="*/ 1278647 w 1278647"/>
                <a:gd name="connsiteY2-14" fmla="*/ 1102284 h 1102284"/>
                <a:gd name="connsiteX3-15" fmla="*/ 0 w 1278647"/>
                <a:gd name="connsiteY3-16" fmla="*/ 1102284 h 1102284"/>
              </a:gdLst>
              <a:ahLst/>
              <a:cxnLst>
                <a:cxn ang="0">
                  <a:pos x="connsiteX0-1" y="connsiteY0-2"/>
                </a:cxn>
                <a:cxn ang="0">
                  <a:pos x="connsiteX1-3" y="connsiteY1-4"/>
                </a:cxn>
                <a:cxn ang="0">
                  <a:pos x="connsiteX2-5" y="connsiteY2-6"/>
                </a:cxn>
                <a:cxn ang="0">
                  <a:pos x="connsiteX3-7" y="connsiteY3-8"/>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rgbClr val="F47264">
                <a:alpha val="7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a:ea typeface="+mn-ea"/>
                <a:cs typeface="+mn-cs"/>
              </a:endParaRPr>
            </a:p>
          </p:txBody>
        </p:sp>
        <p:sp>
          <p:nvSpPr>
            <p:cNvPr id="123" name="Content Placeholder 2"/>
            <p:cNvSpPr txBox="1"/>
            <p:nvPr/>
          </p:nvSpPr>
          <p:spPr>
            <a:xfrm>
              <a:off x="7266999" y="3235159"/>
              <a:ext cx="695790" cy="215444"/>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800" b="0" i="0" u="none" strike="noStrike" kern="1200" cap="none" spc="0" normalizeH="0" baseline="0" noProof="0" dirty="0" smtClean="0">
                  <a:ln>
                    <a:noFill/>
                  </a:ln>
                  <a:solidFill>
                    <a:srgbClr val="7F7F7F">
                      <a:lumMod val="75000"/>
                    </a:srgbClr>
                  </a:solidFill>
                  <a:effectLst/>
                  <a:uLnTx/>
                  <a:uFillTx/>
                  <a:latin typeface="Calibri" panose="020F0502020204030204"/>
                  <a:ea typeface="宋体" panose="02010600030101010101" pitchFamily="2" charset="-122"/>
                  <a:cs typeface="+mn-cs"/>
                </a:rPr>
                <a:t>文字内容</a:t>
              </a:r>
              <a:endParaRPr kumimoji="0" lang="en-US" sz="800" b="0" i="0" u="none" strike="noStrike" kern="1200" cap="none" spc="0" normalizeH="0" baseline="0" noProof="0" dirty="0">
                <a:ln>
                  <a:noFill/>
                </a:ln>
                <a:solidFill>
                  <a:srgbClr val="7F7F7F">
                    <a:lumMod val="75000"/>
                  </a:srgbClr>
                </a:solidFill>
                <a:effectLst/>
                <a:uLnTx/>
                <a:uFillTx/>
                <a:latin typeface="Calibri" panose="020F0502020204030204"/>
                <a:ea typeface="+mn-ea"/>
                <a:cs typeface="+mn-cs"/>
              </a:endParaRPr>
            </a:p>
          </p:txBody>
        </p:sp>
      </p:grpSp>
      <p:sp>
        <p:nvSpPr>
          <p:cNvPr id="124" name="Content Placeholder 2"/>
          <p:cNvSpPr txBox="1"/>
          <p:nvPr/>
        </p:nvSpPr>
        <p:spPr>
          <a:xfrm>
            <a:off x="762794" y="3715544"/>
            <a:ext cx="2582848"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l"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5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文字标题内容</a:t>
            </a:r>
            <a:endParaRPr kumimoji="0" lang="en-US" sz="15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5" name="矩形 124"/>
          <p:cNvSpPr/>
          <p:nvPr/>
        </p:nvSpPr>
        <p:spPr>
          <a:xfrm>
            <a:off x="762794" y="3927526"/>
            <a:ext cx="7538516" cy="830997"/>
          </a:xfrm>
          <a:prstGeom prst="rect">
            <a:avLst/>
          </a:prstGeom>
        </p:spPr>
        <p:txBody>
          <a:bodyPr wrap="square">
            <a:spAutoFit/>
          </a:bodyPr>
          <a:lstStyle/>
          <a:p>
            <a:pPr marL="0" marR="0" lvl="0" indent="0" algn="l" defTabSz="914400" eaLnBrk="1" fontAlgn="auto" latinLnBrk="0" hangingPunct="1">
              <a:lnSpc>
                <a:spcPct val="12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在此录入上述图表的综合描述说明，在此录入上述图表的综合描述说明在此录入上述图表的综合描述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说明在此</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录入上述图表的综合描述说明，在此录入上述图表的综合描述说明在此录入上述图表的综合描述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说明在此</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录入上述图表的综合描述说明，在此录入上述图表的综合描述说明在此录入上述图表的综合描述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说明在此</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录入上述图表的综合描述说明，在此录入上述图表的综合描述说明在此录入上述图表的综合描述说明</a:t>
            </a:r>
          </a:p>
          <a:p>
            <a:pPr marL="0" marR="0" lvl="0" indent="0" algn="l" defTabSz="914400" eaLnBrk="1" fontAlgn="auto" latinLnBrk="0" hangingPunct="1">
              <a:lnSpc>
                <a:spcPct val="120000"/>
              </a:lnSpc>
              <a:spcBef>
                <a:spcPts val="0"/>
              </a:spcBef>
              <a:spcAft>
                <a:spcPts val="0"/>
              </a:spcAft>
              <a:buClrTx/>
              <a:buSzTx/>
              <a:buFontTx/>
              <a:buNone/>
              <a:defRPr/>
            </a:pPr>
            <a:endPar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down)">
                                      <p:cBhvr>
                                        <p:cTn id="7" dur="300"/>
                                        <p:tgtEl>
                                          <p:spTgt spid="9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wipe(down)">
                                      <p:cBhvr>
                                        <p:cTn id="11" dur="300"/>
                                        <p:tgtEl>
                                          <p:spTgt spid="73"/>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97"/>
                                        </p:tgtEl>
                                        <p:attrNameLst>
                                          <p:attrName>style.visibility</p:attrName>
                                        </p:attrNameLst>
                                      </p:cBhvr>
                                      <p:to>
                                        <p:strVal val="visible"/>
                                      </p:to>
                                    </p:set>
                                    <p:animEffect transition="in" filter="wipe(down)">
                                      <p:cBhvr>
                                        <p:cTn id="15" dur="300"/>
                                        <p:tgtEl>
                                          <p:spTgt spid="9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down)">
                                      <p:cBhvr>
                                        <p:cTn id="19" dur="300"/>
                                        <p:tgtEl>
                                          <p:spTgt spid="6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wipe(down)">
                                      <p:cBhvr>
                                        <p:cTn id="23" dur="300"/>
                                        <p:tgtEl>
                                          <p:spTgt spid="100"/>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down)">
                                      <p:cBhvr>
                                        <p:cTn id="27" dur="300"/>
                                        <p:tgtEl>
                                          <p:spTgt spid="7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03"/>
                                        </p:tgtEl>
                                        <p:attrNameLst>
                                          <p:attrName>style.visibility</p:attrName>
                                        </p:attrNameLst>
                                      </p:cBhvr>
                                      <p:to>
                                        <p:strVal val="visible"/>
                                      </p:to>
                                    </p:set>
                                    <p:animEffect transition="in" filter="wipe(down)">
                                      <p:cBhvr>
                                        <p:cTn id="31" dur="300"/>
                                        <p:tgtEl>
                                          <p:spTgt spid="103"/>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down)">
                                      <p:cBhvr>
                                        <p:cTn id="35" dur="300"/>
                                        <p:tgtEl>
                                          <p:spTgt spid="64"/>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wipe(down)">
                                      <p:cBhvr>
                                        <p:cTn id="39" dur="300"/>
                                        <p:tgtEl>
                                          <p:spTgt spid="106"/>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wipe(down)">
                                      <p:cBhvr>
                                        <p:cTn id="43" dur="300"/>
                                        <p:tgtEl>
                                          <p:spTgt spid="88"/>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109"/>
                                        </p:tgtEl>
                                        <p:attrNameLst>
                                          <p:attrName>style.visibility</p:attrName>
                                        </p:attrNameLst>
                                      </p:cBhvr>
                                      <p:to>
                                        <p:strVal val="visible"/>
                                      </p:to>
                                    </p:set>
                                    <p:animEffect transition="in" filter="wipe(down)">
                                      <p:cBhvr>
                                        <p:cTn id="47" dur="300"/>
                                        <p:tgtEl>
                                          <p:spTgt spid="109"/>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wipe(down)">
                                      <p:cBhvr>
                                        <p:cTn id="51" dur="300"/>
                                        <p:tgtEl>
                                          <p:spTgt spid="91"/>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wipe(down)">
                                      <p:cBhvr>
                                        <p:cTn id="55" dur="300"/>
                                        <p:tgtEl>
                                          <p:spTgt spid="112"/>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wipe(down)">
                                      <p:cBhvr>
                                        <p:cTn id="59" dur="300"/>
                                        <p:tgtEl>
                                          <p:spTgt spid="85"/>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115"/>
                                        </p:tgtEl>
                                        <p:attrNameLst>
                                          <p:attrName>style.visibility</p:attrName>
                                        </p:attrNameLst>
                                      </p:cBhvr>
                                      <p:to>
                                        <p:strVal val="visible"/>
                                      </p:to>
                                    </p:set>
                                    <p:animEffect transition="in" filter="wipe(down)">
                                      <p:cBhvr>
                                        <p:cTn id="63" dur="300"/>
                                        <p:tgtEl>
                                          <p:spTgt spid="115"/>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300"/>
                                        <p:tgtEl>
                                          <p:spTgt spid="79"/>
                                        </p:tgtEl>
                                      </p:cBhvr>
                                    </p:animEffect>
                                  </p:childTnLst>
                                </p:cTn>
                              </p:par>
                            </p:childTnLst>
                          </p:cTn>
                        </p:par>
                        <p:par>
                          <p:cTn id="68" fill="hold">
                            <p:stCondLst>
                              <p:cond delay="8000"/>
                            </p:stCondLst>
                            <p:childTnLst>
                              <p:par>
                                <p:cTn id="69" presetID="22" presetClass="entr" presetSubtype="4" fill="hold" nodeType="afterEffect">
                                  <p:stCondLst>
                                    <p:cond delay="0"/>
                                  </p:stCondLst>
                                  <p:childTnLst>
                                    <p:set>
                                      <p:cBhvr>
                                        <p:cTn id="70" dur="1" fill="hold">
                                          <p:stCondLst>
                                            <p:cond delay="0"/>
                                          </p:stCondLst>
                                        </p:cTn>
                                        <p:tgtEl>
                                          <p:spTgt spid="118"/>
                                        </p:tgtEl>
                                        <p:attrNameLst>
                                          <p:attrName>style.visibility</p:attrName>
                                        </p:attrNameLst>
                                      </p:cBhvr>
                                      <p:to>
                                        <p:strVal val="visible"/>
                                      </p:to>
                                    </p:set>
                                    <p:animEffect transition="in" filter="wipe(down)">
                                      <p:cBhvr>
                                        <p:cTn id="71" dur="300"/>
                                        <p:tgtEl>
                                          <p:spTgt spid="118"/>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82"/>
                                        </p:tgtEl>
                                        <p:attrNameLst>
                                          <p:attrName>style.visibility</p:attrName>
                                        </p:attrNameLst>
                                      </p:cBhvr>
                                      <p:to>
                                        <p:strVal val="visible"/>
                                      </p:to>
                                    </p:set>
                                    <p:animEffect transition="in" filter="wipe(down)">
                                      <p:cBhvr>
                                        <p:cTn id="75" dur="300"/>
                                        <p:tgtEl>
                                          <p:spTgt spid="82"/>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wipe(down)">
                                      <p:cBhvr>
                                        <p:cTn id="79" dur="300"/>
                                        <p:tgtEl>
                                          <p:spTgt spid="121"/>
                                        </p:tgtEl>
                                      </p:cBhvr>
                                    </p:animEffect>
                                  </p:childTnLst>
                                </p:cTn>
                              </p:par>
                            </p:childTnLst>
                          </p:cTn>
                        </p:par>
                        <p:par>
                          <p:cTn id="80" fill="hold">
                            <p:stCondLst>
                              <p:cond delay="9500"/>
                            </p:stCondLst>
                            <p:childTnLst>
                              <p:par>
                                <p:cTn id="81" presetID="22" presetClass="entr" presetSubtype="4" fill="hold" nodeType="afterEffect">
                                  <p:stCondLst>
                                    <p:cond delay="0"/>
                                  </p:stCondLst>
                                  <p:childTnLst>
                                    <p:set>
                                      <p:cBhvr>
                                        <p:cTn id="82" dur="1" fill="hold">
                                          <p:stCondLst>
                                            <p:cond delay="0"/>
                                          </p:stCondLst>
                                        </p:cTn>
                                        <p:tgtEl>
                                          <p:spTgt spid="76"/>
                                        </p:tgtEl>
                                        <p:attrNameLst>
                                          <p:attrName>style.visibility</p:attrName>
                                        </p:attrNameLst>
                                      </p:cBhvr>
                                      <p:to>
                                        <p:strVal val="visible"/>
                                      </p:to>
                                    </p:set>
                                    <p:animEffect transition="in" filter="wipe(down)">
                                      <p:cBhvr>
                                        <p:cTn id="83" dur="300"/>
                                        <p:tgtEl>
                                          <p:spTgt spid="76"/>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124"/>
                                        </p:tgtEl>
                                        <p:attrNameLst>
                                          <p:attrName>style.visibility</p:attrName>
                                        </p:attrNameLst>
                                      </p:cBhvr>
                                      <p:to>
                                        <p:strVal val="visible"/>
                                      </p:to>
                                    </p:set>
                                    <p:animEffect transition="in" filter="wipe(left)">
                                      <p:cBhvr>
                                        <p:cTn id="87" dur="750"/>
                                        <p:tgtEl>
                                          <p:spTgt spid="124"/>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125"/>
                                        </p:tgtEl>
                                        <p:attrNameLst>
                                          <p:attrName>style.visibility</p:attrName>
                                        </p:attrNameLst>
                                      </p:cBhvr>
                                      <p:to>
                                        <p:strVal val="visible"/>
                                      </p:to>
                                    </p:set>
                                    <p:animEffect transition="in" filter="barn(inVertical)">
                                      <p:cBhvr>
                                        <p:cTn id="90"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31928" y="3177300"/>
            <a:ext cx="2034538" cy="1525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280967" y="3177300"/>
            <a:ext cx="2524588" cy="1483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5896468" y="3177299"/>
            <a:ext cx="2075496" cy="1482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直接连接符 26"/>
          <p:cNvCxnSpPr>
            <a:stCxn id="29" idx="6"/>
            <a:endCxn id="28" idx="2"/>
          </p:cNvCxnSpPr>
          <p:nvPr/>
        </p:nvCxnSpPr>
        <p:spPr>
          <a:xfrm>
            <a:off x="1955525" y="1959096"/>
            <a:ext cx="753954" cy="0"/>
          </a:xfrm>
          <a:prstGeom prst="line">
            <a:avLst/>
          </a:prstGeom>
          <a:noFill/>
          <a:ln w="9525" cap="flat" cmpd="sng" algn="ctr">
            <a:solidFill>
              <a:sysClr val="window" lastClr="FFFFFF">
                <a:lumMod val="75000"/>
              </a:sysClr>
            </a:solidFill>
            <a:prstDash val="solid"/>
          </a:ln>
          <a:effectLst/>
        </p:spPr>
      </p:cxnSp>
      <p:sp>
        <p:nvSpPr>
          <p:cNvPr id="28" name="Oval 14"/>
          <p:cNvSpPr>
            <a:spLocks noChangeArrowheads="1"/>
          </p:cNvSpPr>
          <p:nvPr/>
        </p:nvSpPr>
        <p:spPr bwMode="auto">
          <a:xfrm>
            <a:off x="2709479" y="1448061"/>
            <a:ext cx="1022203" cy="1022070"/>
          </a:xfrm>
          <a:prstGeom prst="ellipse">
            <a:avLst/>
          </a:prstGeom>
          <a:noFill/>
          <a:ln w="127000">
            <a:solidFill>
              <a:srgbClr val="029874"/>
            </a:solidFill>
            <a:round/>
          </a:ln>
        </p:spPr>
        <p:txBody>
          <a:bodyPr vert="horz" wrap="square" lIns="27000" tIns="34290" rIns="27000" bIns="3429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a typeface="微软雅黑" panose="020B0503020204020204" pitchFamily="34" charset="-122"/>
              </a:rPr>
              <a:t>点击添加说明文字</a:t>
            </a:r>
          </a:p>
        </p:txBody>
      </p:sp>
      <p:sp>
        <p:nvSpPr>
          <p:cNvPr id="29" name="Oval 15"/>
          <p:cNvSpPr>
            <a:spLocks noChangeArrowheads="1"/>
          </p:cNvSpPr>
          <p:nvPr/>
        </p:nvSpPr>
        <p:spPr bwMode="auto">
          <a:xfrm>
            <a:off x="1131927" y="1546283"/>
            <a:ext cx="823598" cy="825627"/>
          </a:xfrm>
          <a:prstGeom prst="ellipse">
            <a:avLst/>
          </a:prstGeom>
          <a:noFill/>
          <a:ln w="127000">
            <a:solidFill>
              <a:srgbClr val="DF0030"/>
            </a:solidFill>
            <a:round/>
          </a:ln>
          <a:effectLst/>
        </p:spPr>
        <p:txBody>
          <a:bodyPr vert="horz" wrap="square" lIns="68580" tIns="34290" rIns="68580" bIns="34290" numCol="1" anchor="ctr" anchorCtr="0" compatLnSpc="1"/>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a typeface="微软雅黑" panose="020B0503020204020204" pitchFamily="34" charset="-122"/>
              </a:rPr>
              <a:t>添加标题</a:t>
            </a:r>
          </a:p>
        </p:txBody>
      </p:sp>
      <p:grpSp>
        <p:nvGrpSpPr>
          <p:cNvPr id="30" name="Group 22"/>
          <p:cNvGrpSpPr/>
          <p:nvPr/>
        </p:nvGrpSpPr>
        <p:grpSpPr bwMode="auto">
          <a:xfrm>
            <a:off x="4857101" y="1101402"/>
            <a:ext cx="850106" cy="377429"/>
            <a:chOff x="0" y="0"/>
            <a:chExt cx="1131895" cy="504056"/>
          </a:xfrm>
        </p:grpSpPr>
        <p:sp>
          <p:nvSpPr>
            <p:cNvPr id="31" name="矩形 46"/>
            <p:cNvSpPr>
              <a:spLocks noChangeArrowheads="1"/>
            </p:cNvSpPr>
            <p:nvPr/>
          </p:nvSpPr>
          <p:spPr bwMode="auto">
            <a:xfrm>
              <a:off x="0" y="0"/>
              <a:ext cx="1080120" cy="504056"/>
            </a:xfrm>
            <a:prstGeom prst="rect">
              <a:avLst/>
            </a:prstGeom>
            <a:solidFill>
              <a:srgbClr val="31859C"/>
            </a:solid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4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sym typeface="宋体" panose="02010600030101010101" pitchFamily="2" charset="-122"/>
              </a:endParaRPr>
            </a:p>
          </p:txBody>
        </p:sp>
        <p:sp>
          <p:nvSpPr>
            <p:cNvPr id="32" name="文本框 47"/>
            <p:cNvSpPr>
              <a:spLocks noChangeArrowheads="1"/>
            </p:cNvSpPr>
            <p:nvPr/>
          </p:nvSpPr>
          <p:spPr bwMode="auto">
            <a:xfrm>
              <a:off x="51774" y="41772"/>
              <a:ext cx="1080121" cy="431586"/>
            </a:xfrm>
            <a:prstGeom prst="rect">
              <a:avLst/>
            </a:prstGeom>
            <a:no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方正兰亭细黑_GBK" charset="-122"/>
                </a:rPr>
                <a:t>关键字</a:t>
              </a:r>
            </a:p>
          </p:txBody>
        </p:sp>
      </p:grpSp>
      <p:sp>
        <p:nvSpPr>
          <p:cNvPr id="33" name="矩形 60"/>
          <p:cNvSpPr>
            <a:spLocks noChangeArrowheads="1"/>
          </p:cNvSpPr>
          <p:nvPr/>
        </p:nvSpPr>
        <p:spPr bwMode="auto">
          <a:xfrm>
            <a:off x="5849238" y="1059582"/>
            <a:ext cx="2502322"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单击此处添加文本单击此处添加</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文本</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此处添加文本单击此处添加</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文本</a:t>
            </a:r>
            <a:endParaRPr kumimoji="0" lang="en-US" altLang="zh-CN"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p:txBody>
      </p:sp>
      <p:grpSp>
        <p:nvGrpSpPr>
          <p:cNvPr id="34" name="Group 22"/>
          <p:cNvGrpSpPr/>
          <p:nvPr/>
        </p:nvGrpSpPr>
        <p:grpSpPr bwMode="auto">
          <a:xfrm>
            <a:off x="4857101" y="1763328"/>
            <a:ext cx="850106" cy="377429"/>
            <a:chOff x="0" y="0"/>
            <a:chExt cx="1131895" cy="504056"/>
          </a:xfrm>
        </p:grpSpPr>
        <p:sp>
          <p:nvSpPr>
            <p:cNvPr id="35" name="矩形 46"/>
            <p:cNvSpPr>
              <a:spLocks noChangeArrowheads="1"/>
            </p:cNvSpPr>
            <p:nvPr/>
          </p:nvSpPr>
          <p:spPr bwMode="auto">
            <a:xfrm>
              <a:off x="0" y="0"/>
              <a:ext cx="1080120" cy="504056"/>
            </a:xfrm>
            <a:prstGeom prst="rect">
              <a:avLst/>
            </a:prstGeom>
            <a:solidFill>
              <a:srgbClr val="FF5215"/>
            </a:solid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4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sym typeface="宋体" panose="02010600030101010101" pitchFamily="2" charset="-122"/>
              </a:endParaRPr>
            </a:p>
          </p:txBody>
        </p:sp>
        <p:sp>
          <p:nvSpPr>
            <p:cNvPr id="36" name="文本框 47"/>
            <p:cNvSpPr>
              <a:spLocks noChangeArrowheads="1"/>
            </p:cNvSpPr>
            <p:nvPr/>
          </p:nvSpPr>
          <p:spPr bwMode="auto">
            <a:xfrm>
              <a:off x="51774" y="41772"/>
              <a:ext cx="1080121" cy="431586"/>
            </a:xfrm>
            <a:prstGeom prst="rect">
              <a:avLst/>
            </a:prstGeom>
            <a:no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方正兰亭细黑_GBK" charset="-122"/>
                </a:rPr>
                <a:t>关键字</a:t>
              </a:r>
            </a:p>
          </p:txBody>
        </p:sp>
      </p:grpSp>
      <p:sp>
        <p:nvSpPr>
          <p:cNvPr id="37" name="矩形 60"/>
          <p:cNvSpPr>
            <a:spLocks noChangeArrowheads="1"/>
          </p:cNvSpPr>
          <p:nvPr/>
        </p:nvSpPr>
        <p:spPr bwMode="auto">
          <a:xfrm>
            <a:off x="5849238" y="1721508"/>
            <a:ext cx="2502322"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单击此处添加文本单击此处添加</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文本</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此处添加文本单击此处添加</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文本</a:t>
            </a:r>
            <a:endParaRPr kumimoji="0" lang="en-US" altLang="zh-CN"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p:txBody>
      </p:sp>
      <p:grpSp>
        <p:nvGrpSpPr>
          <p:cNvPr id="38" name="Group 22"/>
          <p:cNvGrpSpPr/>
          <p:nvPr/>
        </p:nvGrpSpPr>
        <p:grpSpPr bwMode="auto">
          <a:xfrm>
            <a:off x="4857101" y="2434857"/>
            <a:ext cx="850106" cy="377429"/>
            <a:chOff x="0" y="0"/>
            <a:chExt cx="1131895" cy="504056"/>
          </a:xfrm>
        </p:grpSpPr>
        <p:sp>
          <p:nvSpPr>
            <p:cNvPr id="39" name="矩形 46"/>
            <p:cNvSpPr>
              <a:spLocks noChangeArrowheads="1"/>
            </p:cNvSpPr>
            <p:nvPr/>
          </p:nvSpPr>
          <p:spPr bwMode="auto">
            <a:xfrm>
              <a:off x="0" y="0"/>
              <a:ext cx="1080120" cy="504056"/>
            </a:xfrm>
            <a:prstGeom prst="rect">
              <a:avLst/>
            </a:prstGeom>
            <a:solidFill>
              <a:srgbClr val="A45BB4"/>
            </a:solid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4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sym typeface="宋体" panose="02010600030101010101" pitchFamily="2" charset="-122"/>
              </a:endParaRPr>
            </a:p>
          </p:txBody>
        </p:sp>
        <p:sp>
          <p:nvSpPr>
            <p:cNvPr id="40" name="文本框 47"/>
            <p:cNvSpPr>
              <a:spLocks noChangeArrowheads="1"/>
            </p:cNvSpPr>
            <p:nvPr/>
          </p:nvSpPr>
          <p:spPr bwMode="auto">
            <a:xfrm>
              <a:off x="51774" y="41772"/>
              <a:ext cx="1080121" cy="431586"/>
            </a:xfrm>
            <a:prstGeom prst="rect">
              <a:avLst/>
            </a:prstGeom>
            <a:no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sym typeface="方正兰亭细黑_GBK" charset="-122"/>
                </a:rPr>
                <a:t>关键字</a:t>
              </a:r>
            </a:p>
          </p:txBody>
        </p:sp>
      </p:grpSp>
      <p:sp>
        <p:nvSpPr>
          <p:cNvPr id="41" name="矩形 60"/>
          <p:cNvSpPr>
            <a:spLocks noChangeArrowheads="1"/>
          </p:cNvSpPr>
          <p:nvPr/>
        </p:nvSpPr>
        <p:spPr bwMode="auto">
          <a:xfrm>
            <a:off x="5849238" y="2393037"/>
            <a:ext cx="2502322"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单击此处添加文本单击此处添加</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文本</a:t>
            </a:r>
            <a:endParaRPr kumimoji="0" lang="en-US" altLang="zh-CN"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此处添加文本单击此处添加</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文本</a:t>
            </a:r>
            <a:endParaRPr kumimoji="0" lang="en-US" altLang="zh-CN"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p:txBody>
      </p:sp>
      <p:grpSp>
        <p:nvGrpSpPr>
          <p:cNvPr id="42" name="组合 41"/>
          <p:cNvGrpSpPr/>
          <p:nvPr/>
        </p:nvGrpSpPr>
        <p:grpSpPr>
          <a:xfrm>
            <a:off x="3779912" y="1294263"/>
            <a:ext cx="1005181" cy="1333454"/>
            <a:chOff x="3851920" y="1290118"/>
            <a:chExt cx="1005181" cy="1333454"/>
          </a:xfrm>
        </p:grpSpPr>
        <p:cxnSp>
          <p:nvCxnSpPr>
            <p:cNvPr id="43" name="肘形连接符 42"/>
            <p:cNvCxnSpPr>
              <a:endCxn id="39" idx="1"/>
            </p:cNvCxnSpPr>
            <p:nvPr/>
          </p:nvCxnSpPr>
          <p:spPr>
            <a:xfrm rot="16200000" flipH="1">
              <a:off x="4276056" y="2042527"/>
              <a:ext cx="750262" cy="411827"/>
            </a:xfrm>
            <a:prstGeom prst="bentConnector2">
              <a:avLst/>
            </a:prstGeom>
            <a:noFill/>
            <a:ln w="9525" cap="flat" cmpd="sng" algn="ctr">
              <a:solidFill>
                <a:sysClr val="window" lastClr="FFFFFF">
                  <a:lumMod val="75000"/>
                </a:sysClr>
              </a:solidFill>
              <a:prstDash val="solid"/>
              <a:tailEnd type="arrow"/>
            </a:ln>
            <a:effectLst/>
          </p:spPr>
        </p:cxnSp>
        <p:cxnSp>
          <p:nvCxnSpPr>
            <p:cNvPr id="44" name="肘形连接符 43"/>
            <p:cNvCxnSpPr>
              <a:endCxn id="31" idx="1"/>
            </p:cNvCxnSpPr>
            <p:nvPr/>
          </p:nvCxnSpPr>
          <p:spPr>
            <a:xfrm rot="5400000" flipH="1" flipV="1">
              <a:off x="4359591" y="1375800"/>
              <a:ext cx="583192" cy="411827"/>
            </a:xfrm>
            <a:prstGeom prst="bentConnector2">
              <a:avLst/>
            </a:prstGeom>
            <a:noFill/>
            <a:ln w="9525" cap="flat" cmpd="sng" algn="ctr">
              <a:solidFill>
                <a:sysClr val="window" lastClr="FFFFFF">
                  <a:lumMod val="75000"/>
                </a:sysClr>
              </a:solidFill>
              <a:prstDash val="solid"/>
              <a:tailEnd type="arrow"/>
            </a:ln>
            <a:effectLst/>
          </p:spPr>
        </p:cxnSp>
        <p:cxnSp>
          <p:nvCxnSpPr>
            <p:cNvPr id="45" name="直接箭头连接符 44"/>
            <p:cNvCxnSpPr/>
            <p:nvPr/>
          </p:nvCxnSpPr>
          <p:spPr>
            <a:xfrm>
              <a:off x="3851920" y="1947897"/>
              <a:ext cx="1005181" cy="0"/>
            </a:xfrm>
            <a:prstGeom prst="straightConnector1">
              <a:avLst/>
            </a:prstGeom>
            <a:noFill/>
            <a:ln w="9525" cap="flat" cmpd="sng" algn="ctr">
              <a:solidFill>
                <a:sysClr val="window" lastClr="FFFFFF">
                  <a:lumMod val="75000"/>
                </a:sysClr>
              </a:solidFill>
              <a:prstDash val="solid"/>
              <a:tailEnd type="arrow"/>
            </a:ln>
            <a:effectLst/>
          </p:spPr>
        </p:cxn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500"/>
                                        <p:tgtEl>
                                          <p:spTgt spid="29"/>
                                        </p:tgtEl>
                                      </p:cBhvr>
                                    </p:animEffect>
                                  </p:childTnLst>
                                </p:cTn>
                              </p:par>
                            </p:childTnLst>
                          </p:cTn>
                        </p:par>
                        <p:par>
                          <p:cTn id="8" fill="hold">
                            <p:stCondLst>
                              <p:cond delay="7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2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700"/>
                            </p:stCondLst>
                            <p:childTnLst>
                              <p:par>
                                <p:cTn id="17" presetID="22" presetClass="entr" presetSubtype="8"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22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700"/>
                            </p:stCondLst>
                            <p:childTnLst>
                              <p:par>
                                <p:cTn id="25" presetID="2" presetClass="entr" presetSubtype="2" decel="10000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1+#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childTnLst>
                          </p:cTn>
                        </p:par>
                        <p:par>
                          <p:cTn id="29" fill="hold">
                            <p:stCondLst>
                              <p:cond delay="3200"/>
                            </p:stCondLst>
                            <p:childTnLst>
                              <p:par>
                                <p:cTn id="30" presetID="10" presetClass="entr" presetSubtype="0"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3700"/>
                            </p:stCondLst>
                            <p:childTnLst>
                              <p:par>
                                <p:cTn id="34" presetID="2" presetClass="entr" presetSubtype="2" decel="100000"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 calcmode="lin" valueType="num">
                                      <p:cBhvr additive="base">
                                        <p:cTn id="36" dur="500" fill="hold"/>
                                        <p:tgtEl>
                                          <p:spTgt spid="37"/>
                                        </p:tgtEl>
                                        <p:attrNameLst>
                                          <p:attrName>ppt_x</p:attrName>
                                        </p:attrNameLst>
                                      </p:cBhvr>
                                      <p:tavLst>
                                        <p:tav tm="0">
                                          <p:val>
                                            <p:strVal val="1+#ppt_w/2"/>
                                          </p:val>
                                        </p:tav>
                                        <p:tav tm="100000">
                                          <p:val>
                                            <p:strVal val="#ppt_x"/>
                                          </p:val>
                                        </p:tav>
                                      </p:tavLst>
                                    </p:anim>
                                    <p:anim calcmode="lin" valueType="num">
                                      <p:cBhvr additive="base">
                                        <p:cTn id="37" dur="500" fill="hold"/>
                                        <p:tgtEl>
                                          <p:spTgt spid="37"/>
                                        </p:tgtEl>
                                        <p:attrNameLst>
                                          <p:attrName>ppt_y</p:attrName>
                                        </p:attrNameLst>
                                      </p:cBhvr>
                                      <p:tavLst>
                                        <p:tav tm="0">
                                          <p:val>
                                            <p:strVal val="#ppt_y"/>
                                          </p:val>
                                        </p:tav>
                                        <p:tav tm="100000">
                                          <p:val>
                                            <p:strVal val="#ppt_y"/>
                                          </p:val>
                                        </p:tav>
                                      </p:tavLst>
                                    </p:anim>
                                  </p:childTnLst>
                                </p:cTn>
                              </p:par>
                            </p:childTnLst>
                          </p:cTn>
                        </p:par>
                        <p:par>
                          <p:cTn id="38" fill="hold">
                            <p:stCondLst>
                              <p:cond delay="4200"/>
                            </p:stCondLst>
                            <p:childTnLst>
                              <p:par>
                                <p:cTn id="39" presetID="10" presetClass="entr" presetSubtype="0"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par>
                          <p:cTn id="42" fill="hold">
                            <p:stCondLst>
                              <p:cond delay="4700"/>
                            </p:stCondLst>
                            <p:childTnLst>
                              <p:par>
                                <p:cTn id="43" presetID="2" presetClass="entr" presetSubtype="2" decel="100000" fill="hold" grpId="0" nodeType="afterEffect">
                                  <p:stCondLst>
                                    <p:cond delay="0"/>
                                  </p:stCondLst>
                                  <p:childTnLst>
                                    <p:set>
                                      <p:cBhvr>
                                        <p:cTn id="44" dur="1" fill="hold">
                                          <p:stCondLst>
                                            <p:cond delay="0"/>
                                          </p:stCondLst>
                                        </p:cTn>
                                        <p:tgtEl>
                                          <p:spTgt spid="41"/>
                                        </p:tgtEl>
                                        <p:attrNameLst>
                                          <p:attrName>style.visibility</p:attrName>
                                        </p:attrNameLst>
                                      </p:cBhvr>
                                      <p:to>
                                        <p:strVal val="visible"/>
                                      </p:to>
                                    </p:set>
                                    <p:anim calcmode="lin" valueType="num">
                                      <p:cBhvr additive="base">
                                        <p:cTn id="45" dur="500" fill="hold"/>
                                        <p:tgtEl>
                                          <p:spTgt spid="41"/>
                                        </p:tgtEl>
                                        <p:attrNameLst>
                                          <p:attrName>ppt_x</p:attrName>
                                        </p:attrNameLst>
                                      </p:cBhvr>
                                      <p:tavLst>
                                        <p:tav tm="0">
                                          <p:val>
                                            <p:strVal val="1+#ppt_w/2"/>
                                          </p:val>
                                        </p:tav>
                                        <p:tav tm="100000">
                                          <p:val>
                                            <p:strVal val="#ppt_x"/>
                                          </p:val>
                                        </p:tav>
                                      </p:tavLst>
                                    </p:anim>
                                    <p:anim calcmode="lin" valueType="num">
                                      <p:cBhvr additive="base">
                                        <p:cTn id="46" dur="500" fill="hold"/>
                                        <p:tgtEl>
                                          <p:spTgt spid="41"/>
                                        </p:tgtEl>
                                        <p:attrNameLst>
                                          <p:attrName>ppt_y</p:attrName>
                                        </p:attrNameLst>
                                      </p:cBhvr>
                                      <p:tavLst>
                                        <p:tav tm="0">
                                          <p:val>
                                            <p:strVal val="#ppt_y"/>
                                          </p:val>
                                        </p:tav>
                                        <p:tav tm="100000">
                                          <p:val>
                                            <p:strVal val="#ppt_y"/>
                                          </p:val>
                                        </p:tav>
                                      </p:tavLst>
                                    </p:anim>
                                  </p:childTnLst>
                                </p:cTn>
                              </p:par>
                            </p:childTnLst>
                          </p:cTn>
                        </p:par>
                        <p:par>
                          <p:cTn id="47" fill="hold">
                            <p:stCondLst>
                              <p:cond delay="5200"/>
                            </p:stCondLst>
                            <p:childTnLst>
                              <p:par>
                                <p:cTn id="48" presetID="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0-#ppt_w/2"/>
                                          </p:val>
                                        </p:tav>
                                        <p:tav tm="100000">
                                          <p:val>
                                            <p:strVal val="#ppt_x"/>
                                          </p:val>
                                        </p:tav>
                                      </p:tavLst>
                                    </p:anim>
                                    <p:anim calcmode="lin" valueType="num">
                                      <p:cBhvr additive="base">
                                        <p:cTn id="55" dur="500" fill="hold"/>
                                        <p:tgtEl>
                                          <p:spTgt spid="25"/>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 calcmode="lin" valueType="num">
                                      <p:cBhvr additive="base">
                                        <p:cTn id="58" dur="500" fill="hold"/>
                                        <p:tgtEl>
                                          <p:spTgt spid="26"/>
                                        </p:tgtEl>
                                        <p:attrNameLst>
                                          <p:attrName>ppt_x</p:attrName>
                                        </p:attrNameLst>
                                      </p:cBhvr>
                                      <p:tavLst>
                                        <p:tav tm="0">
                                          <p:val>
                                            <p:strVal val="0-#ppt_w/2"/>
                                          </p:val>
                                        </p:tav>
                                        <p:tav tm="100000">
                                          <p:val>
                                            <p:strVal val="#ppt_x"/>
                                          </p:val>
                                        </p:tav>
                                      </p:tavLst>
                                    </p:anim>
                                    <p:anim calcmode="lin" valueType="num">
                                      <p:cBhvr additive="base">
                                        <p:cTn id="59"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3" grpId="0"/>
      <p:bldP spid="37"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p:cNvGrpSpPr/>
          <p:nvPr/>
        </p:nvGrpSpPr>
        <p:grpSpPr>
          <a:xfrm>
            <a:off x="5963927" y="1351217"/>
            <a:ext cx="2369080" cy="3106686"/>
            <a:chOff x="5963927" y="1351217"/>
            <a:chExt cx="2369080" cy="3106686"/>
          </a:xfrm>
        </p:grpSpPr>
        <p:grpSp>
          <p:nvGrpSpPr>
            <p:cNvPr id="70" name="组合 69"/>
            <p:cNvGrpSpPr/>
            <p:nvPr/>
          </p:nvGrpSpPr>
          <p:grpSpPr>
            <a:xfrm>
              <a:off x="5963927" y="1367912"/>
              <a:ext cx="2369080" cy="3089991"/>
              <a:chOff x="1313863" y="1205784"/>
              <a:chExt cx="3158773" cy="4119987"/>
            </a:xfrm>
          </p:grpSpPr>
          <p:sp>
            <p:nvSpPr>
              <p:cNvPr id="81" name="任意多边形 80"/>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81"/>
              <p:cNvSpPr/>
              <p:nvPr/>
            </p:nvSpPr>
            <p:spPr>
              <a:xfrm rot="18900000">
                <a:off x="1485500" y="1841816"/>
                <a:ext cx="2742312" cy="1582057"/>
              </a:xfrm>
              <a:prstGeom prst="roundRect">
                <a:avLst>
                  <a:gd name="adj" fmla="val 10245"/>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框 39"/>
            <p:cNvSpPr txBox="1"/>
            <p:nvPr/>
          </p:nvSpPr>
          <p:spPr>
            <a:xfrm rot="18900000">
              <a:off x="7248401" y="1351217"/>
              <a:ext cx="345287" cy="577081"/>
            </a:xfrm>
            <a:prstGeom prst="rect">
              <a:avLst/>
            </a:prstGeom>
            <a:noFill/>
          </p:spPr>
          <p:txBody>
            <a:bodyPr wrap="none" lIns="68580" tIns="34290" rIns="68580" bIns="34290" rtlCol="0">
              <a:spAutoFit/>
            </a:bodyPr>
            <a:lstStyle/>
            <a:p>
              <a:r>
                <a:rPr lang="en-US" altLang="zh-CN" sz="3300" b="1" dirty="0">
                  <a:solidFill>
                    <a:schemeClr val="tx1">
                      <a:lumMod val="75000"/>
                      <a:lumOff val="25000"/>
                    </a:schemeClr>
                  </a:solidFill>
                </a:rPr>
                <a:t>E</a:t>
              </a:r>
              <a:endParaRPr lang="zh-CN" altLang="en-US" sz="3300" b="1" dirty="0">
                <a:solidFill>
                  <a:schemeClr val="tx1">
                    <a:lumMod val="75000"/>
                    <a:lumOff val="25000"/>
                  </a:schemeClr>
                </a:solidFill>
              </a:endParaRPr>
            </a:p>
          </p:txBody>
        </p:sp>
        <p:grpSp>
          <p:nvGrpSpPr>
            <p:cNvPr id="72" name="组合 71"/>
            <p:cNvGrpSpPr/>
            <p:nvPr/>
          </p:nvGrpSpPr>
          <p:grpSpPr>
            <a:xfrm rot="18900000">
              <a:off x="6557250" y="2892087"/>
              <a:ext cx="282199" cy="272633"/>
              <a:chOff x="549275" y="533400"/>
              <a:chExt cx="561975" cy="542926"/>
            </a:xfrm>
            <a:solidFill>
              <a:schemeClr val="bg1"/>
            </a:solidFill>
          </p:grpSpPr>
          <p:sp>
            <p:nvSpPr>
              <p:cNvPr id="74" name="Freeform 16"/>
              <p:cNvSpPr>
                <a:spLocks noEditPoints="1"/>
              </p:cNvSpPr>
              <p:nvPr/>
            </p:nvSpPr>
            <p:spPr bwMode="auto">
              <a:xfrm>
                <a:off x="549275" y="649288"/>
                <a:ext cx="463550" cy="427038"/>
              </a:xfrm>
              <a:custGeom>
                <a:avLst/>
                <a:gdLst>
                  <a:gd name="T0" fmla="*/ 149 w 165"/>
                  <a:gd name="T1" fmla="*/ 38 h 152"/>
                  <a:gd name="T2" fmla="*/ 147 w 165"/>
                  <a:gd name="T3" fmla="*/ 34 h 152"/>
                  <a:gd name="T4" fmla="*/ 137 w 165"/>
                  <a:gd name="T5" fmla="*/ 22 h 152"/>
                  <a:gd name="T6" fmla="*/ 125 w 165"/>
                  <a:gd name="T7" fmla="*/ 12 h 152"/>
                  <a:gd name="T8" fmla="*/ 121 w 165"/>
                  <a:gd name="T9" fmla="*/ 10 h 152"/>
                  <a:gd name="T10" fmla="*/ 118 w 165"/>
                  <a:gd name="T11" fmla="*/ 8 h 152"/>
                  <a:gd name="T12" fmla="*/ 83 w 165"/>
                  <a:gd name="T13" fmla="*/ 0 h 152"/>
                  <a:gd name="T14" fmla="*/ 29 w 165"/>
                  <a:gd name="T15" fmla="*/ 22 h 152"/>
                  <a:gd name="T16" fmla="*/ 29 w 165"/>
                  <a:gd name="T17" fmla="*/ 130 h 152"/>
                  <a:gd name="T18" fmla="*/ 83 w 165"/>
                  <a:gd name="T19" fmla="*/ 152 h 152"/>
                  <a:gd name="T20" fmla="*/ 137 w 165"/>
                  <a:gd name="T21" fmla="*/ 130 h 152"/>
                  <a:gd name="T22" fmla="*/ 151 w 165"/>
                  <a:gd name="T23" fmla="*/ 41 h 152"/>
                  <a:gd name="T24" fmla="*/ 149 w 165"/>
                  <a:gd name="T25" fmla="*/ 38 h 152"/>
                  <a:gd name="T26" fmla="*/ 83 w 165"/>
                  <a:gd name="T27" fmla="*/ 32 h 152"/>
                  <a:gd name="T28" fmla="*/ 52 w 165"/>
                  <a:gd name="T29" fmla="*/ 45 h 152"/>
                  <a:gd name="T30" fmla="*/ 39 w 165"/>
                  <a:gd name="T31" fmla="*/ 76 h 152"/>
                  <a:gd name="T32" fmla="*/ 52 w 165"/>
                  <a:gd name="T33" fmla="*/ 107 h 152"/>
                  <a:gd name="T34" fmla="*/ 52 w 165"/>
                  <a:gd name="T35" fmla="*/ 113 h 152"/>
                  <a:gd name="T36" fmla="*/ 49 w 165"/>
                  <a:gd name="T37" fmla="*/ 114 h 152"/>
                  <a:gd name="T38" fmla="*/ 46 w 165"/>
                  <a:gd name="T39" fmla="*/ 113 h 152"/>
                  <a:gd name="T40" fmla="*/ 31 w 165"/>
                  <a:gd name="T41" fmla="*/ 76 h 152"/>
                  <a:gd name="T42" fmla="*/ 46 w 165"/>
                  <a:gd name="T43" fmla="*/ 39 h 152"/>
                  <a:gd name="T44" fmla="*/ 83 w 165"/>
                  <a:gd name="T45" fmla="*/ 24 h 152"/>
                  <a:gd name="T46" fmla="*/ 87 w 165"/>
                  <a:gd name="T47" fmla="*/ 28 h 152"/>
                  <a:gd name="T48" fmla="*/ 83 w 165"/>
                  <a:gd name="T4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5" h="152">
                    <a:moveTo>
                      <a:pt x="149" y="38"/>
                    </a:moveTo>
                    <a:cubicBezTo>
                      <a:pt x="148" y="37"/>
                      <a:pt x="147" y="35"/>
                      <a:pt x="147" y="34"/>
                    </a:cubicBezTo>
                    <a:cubicBezTo>
                      <a:pt x="144" y="30"/>
                      <a:pt x="141" y="26"/>
                      <a:pt x="137" y="22"/>
                    </a:cubicBezTo>
                    <a:cubicBezTo>
                      <a:pt x="133" y="18"/>
                      <a:pt x="129" y="15"/>
                      <a:pt x="125" y="12"/>
                    </a:cubicBezTo>
                    <a:cubicBezTo>
                      <a:pt x="124" y="12"/>
                      <a:pt x="122" y="11"/>
                      <a:pt x="121" y="10"/>
                    </a:cubicBezTo>
                    <a:cubicBezTo>
                      <a:pt x="120" y="9"/>
                      <a:pt x="119" y="9"/>
                      <a:pt x="118" y="8"/>
                    </a:cubicBezTo>
                    <a:cubicBezTo>
                      <a:pt x="107" y="3"/>
                      <a:pt x="95" y="0"/>
                      <a:pt x="83" y="0"/>
                    </a:cubicBezTo>
                    <a:cubicBezTo>
                      <a:pt x="63" y="0"/>
                      <a:pt x="44" y="8"/>
                      <a:pt x="29" y="22"/>
                    </a:cubicBezTo>
                    <a:cubicBezTo>
                      <a:pt x="0" y="52"/>
                      <a:pt x="0" y="100"/>
                      <a:pt x="29" y="130"/>
                    </a:cubicBezTo>
                    <a:cubicBezTo>
                      <a:pt x="44" y="144"/>
                      <a:pt x="63" y="152"/>
                      <a:pt x="83" y="152"/>
                    </a:cubicBezTo>
                    <a:cubicBezTo>
                      <a:pt x="103" y="152"/>
                      <a:pt x="123" y="144"/>
                      <a:pt x="137" y="130"/>
                    </a:cubicBezTo>
                    <a:cubicBezTo>
                      <a:pt x="161" y="106"/>
                      <a:pt x="165" y="70"/>
                      <a:pt x="151" y="41"/>
                    </a:cubicBezTo>
                    <a:cubicBezTo>
                      <a:pt x="150" y="40"/>
                      <a:pt x="150" y="39"/>
                      <a:pt x="149" y="38"/>
                    </a:cubicBezTo>
                    <a:close/>
                    <a:moveTo>
                      <a:pt x="83" y="32"/>
                    </a:moveTo>
                    <a:cubicBezTo>
                      <a:pt x="71" y="32"/>
                      <a:pt x="60" y="36"/>
                      <a:pt x="52" y="45"/>
                    </a:cubicBezTo>
                    <a:cubicBezTo>
                      <a:pt x="44" y="53"/>
                      <a:pt x="39" y="64"/>
                      <a:pt x="39" y="76"/>
                    </a:cubicBezTo>
                    <a:cubicBezTo>
                      <a:pt x="39" y="88"/>
                      <a:pt x="44" y="99"/>
                      <a:pt x="52" y="107"/>
                    </a:cubicBezTo>
                    <a:cubicBezTo>
                      <a:pt x="54" y="109"/>
                      <a:pt x="54" y="111"/>
                      <a:pt x="52" y="113"/>
                    </a:cubicBezTo>
                    <a:cubicBezTo>
                      <a:pt x="51" y="113"/>
                      <a:pt x="50" y="114"/>
                      <a:pt x="49" y="114"/>
                    </a:cubicBezTo>
                    <a:cubicBezTo>
                      <a:pt x="48" y="114"/>
                      <a:pt x="47" y="113"/>
                      <a:pt x="46" y="113"/>
                    </a:cubicBezTo>
                    <a:cubicBezTo>
                      <a:pt x="37" y="103"/>
                      <a:pt x="31" y="90"/>
                      <a:pt x="31" y="76"/>
                    </a:cubicBezTo>
                    <a:cubicBezTo>
                      <a:pt x="31" y="62"/>
                      <a:pt x="37" y="49"/>
                      <a:pt x="46" y="39"/>
                    </a:cubicBezTo>
                    <a:cubicBezTo>
                      <a:pt x="56" y="29"/>
                      <a:pt x="69" y="24"/>
                      <a:pt x="83" y="24"/>
                    </a:cubicBezTo>
                    <a:cubicBezTo>
                      <a:pt x="85" y="24"/>
                      <a:pt x="87" y="26"/>
                      <a:pt x="87" y="28"/>
                    </a:cubicBezTo>
                    <a:cubicBezTo>
                      <a:pt x="87" y="30"/>
                      <a:pt x="85" y="32"/>
                      <a:pt x="83" y="32"/>
                    </a:cubicBezTo>
                    <a:close/>
                  </a:path>
                </a:pathLst>
              </a:custGeom>
              <a:grpFill/>
              <a:ln>
                <a:noFill/>
              </a:ln>
            </p:spPr>
            <p:txBody>
              <a:bodyPr vert="horz" wrap="square" lIns="91440" tIns="45720" rIns="91440" bIns="45720" numCol="1" anchor="t" anchorCtr="0" compatLnSpc="1"/>
              <a:lstStyle/>
              <a:p>
                <a:endParaRPr lang="zh-CN" altLang="en-US"/>
              </a:p>
            </p:txBody>
          </p:sp>
          <p:sp>
            <p:nvSpPr>
              <p:cNvPr id="75" name="Freeform 17"/>
              <p:cNvSpPr/>
              <p:nvPr/>
            </p:nvSpPr>
            <p:spPr bwMode="auto">
              <a:xfrm>
                <a:off x="896938" y="623888"/>
                <a:ext cx="123825" cy="123825"/>
              </a:xfrm>
              <a:custGeom>
                <a:avLst/>
                <a:gdLst>
                  <a:gd name="T0" fmla="*/ 31 w 44"/>
                  <a:gd name="T1" fmla="*/ 19 h 44"/>
                  <a:gd name="T2" fmla="*/ 31 w 44"/>
                  <a:gd name="T3" fmla="*/ 19 h 44"/>
                  <a:gd name="T4" fmla="*/ 42 w 44"/>
                  <a:gd name="T5" fmla="*/ 8 h 44"/>
                  <a:gd name="T6" fmla="*/ 42 w 44"/>
                  <a:gd name="T7" fmla="*/ 2 h 44"/>
                  <a:gd name="T8" fmla="*/ 36 w 44"/>
                  <a:gd name="T9" fmla="*/ 2 h 44"/>
                  <a:gd name="T10" fmla="*/ 25 w 44"/>
                  <a:gd name="T11" fmla="*/ 13 h 44"/>
                  <a:gd name="T12" fmla="*/ 25 w 44"/>
                  <a:gd name="T13" fmla="*/ 13 h 44"/>
                  <a:gd name="T14" fmla="*/ 15 w 44"/>
                  <a:gd name="T15" fmla="*/ 2 h 44"/>
                  <a:gd name="T16" fmla="*/ 9 w 44"/>
                  <a:gd name="T17" fmla="*/ 2 h 44"/>
                  <a:gd name="T18" fmla="*/ 0 w 44"/>
                  <a:gd name="T19" fmla="*/ 11 h 44"/>
                  <a:gd name="T20" fmla="*/ 1 w 44"/>
                  <a:gd name="T21" fmla="*/ 12 h 44"/>
                  <a:gd name="T22" fmla="*/ 7 w 44"/>
                  <a:gd name="T23" fmla="*/ 16 h 44"/>
                  <a:gd name="T24" fmla="*/ 19 w 44"/>
                  <a:gd name="T25" fmla="*/ 26 h 44"/>
                  <a:gd name="T26" fmla="*/ 28 w 44"/>
                  <a:gd name="T27" fmla="*/ 37 h 44"/>
                  <a:gd name="T28" fmla="*/ 31 w 44"/>
                  <a:gd name="T29" fmla="*/ 41 h 44"/>
                  <a:gd name="T30" fmla="*/ 33 w 44"/>
                  <a:gd name="T31" fmla="*/ 44 h 44"/>
                  <a:gd name="T32" fmla="*/ 42 w 44"/>
                  <a:gd name="T33" fmla="*/ 35 h 44"/>
                  <a:gd name="T34" fmla="*/ 42 w 44"/>
                  <a:gd name="T35" fmla="*/ 29 h 44"/>
                  <a:gd name="T36" fmla="*/ 31 w 44"/>
                  <a:gd name="T37"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31" y="19"/>
                    </a:moveTo>
                    <a:cubicBezTo>
                      <a:pt x="31" y="19"/>
                      <a:pt x="31" y="19"/>
                      <a:pt x="31" y="19"/>
                    </a:cubicBezTo>
                    <a:cubicBezTo>
                      <a:pt x="42" y="8"/>
                      <a:pt x="42" y="8"/>
                      <a:pt x="42" y="8"/>
                    </a:cubicBezTo>
                    <a:cubicBezTo>
                      <a:pt x="44" y="6"/>
                      <a:pt x="44" y="4"/>
                      <a:pt x="42" y="2"/>
                    </a:cubicBezTo>
                    <a:cubicBezTo>
                      <a:pt x="40" y="0"/>
                      <a:pt x="38" y="0"/>
                      <a:pt x="36" y="2"/>
                    </a:cubicBezTo>
                    <a:cubicBezTo>
                      <a:pt x="25" y="13"/>
                      <a:pt x="25" y="13"/>
                      <a:pt x="25" y="13"/>
                    </a:cubicBezTo>
                    <a:cubicBezTo>
                      <a:pt x="25" y="13"/>
                      <a:pt x="25" y="13"/>
                      <a:pt x="25" y="13"/>
                    </a:cubicBezTo>
                    <a:cubicBezTo>
                      <a:pt x="15" y="2"/>
                      <a:pt x="15" y="2"/>
                      <a:pt x="15" y="2"/>
                    </a:cubicBezTo>
                    <a:cubicBezTo>
                      <a:pt x="13" y="0"/>
                      <a:pt x="10" y="0"/>
                      <a:pt x="9" y="2"/>
                    </a:cubicBezTo>
                    <a:cubicBezTo>
                      <a:pt x="0" y="11"/>
                      <a:pt x="0" y="11"/>
                      <a:pt x="0" y="11"/>
                    </a:cubicBezTo>
                    <a:cubicBezTo>
                      <a:pt x="0" y="12"/>
                      <a:pt x="1" y="12"/>
                      <a:pt x="1" y="12"/>
                    </a:cubicBezTo>
                    <a:cubicBezTo>
                      <a:pt x="3" y="13"/>
                      <a:pt x="5" y="14"/>
                      <a:pt x="7" y="16"/>
                    </a:cubicBezTo>
                    <a:cubicBezTo>
                      <a:pt x="11" y="19"/>
                      <a:pt x="15" y="22"/>
                      <a:pt x="19" y="26"/>
                    </a:cubicBezTo>
                    <a:cubicBezTo>
                      <a:pt x="22" y="29"/>
                      <a:pt x="26" y="33"/>
                      <a:pt x="28" y="37"/>
                    </a:cubicBezTo>
                    <a:cubicBezTo>
                      <a:pt x="29" y="39"/>
                      <a:pt x="30" y="40"/>
                      <a:pt x="31" y="41"/>
                    </a:cubicBezTo>
                    <a:cubicBezTo>
                      <a:pt x="31" y="42"/>
                      <a:pt x="32" y="43"/>
                      <a:pt x="33" y="44"/>
                    </a:cubicBezTo>
                    <a:cubicBezTo>
                      <a:pt x="42" y="35"/>
                      <a:pt x="42" y="35"/>
                      <a:pt x="42" y="35"/>
                    </a:cubicBezTo>
                    <a:cubicBezTo>
                      <a:pt x="44" y="34"/>
                      <a:pt x="44" y="31"/>
                      <a:pt x="42" y="29"/>
                    </a:cubicBezTo>
                    <a:lnTo>
                      <a:pt x="31" y="19"/>
                    </a:lnTo>
                    <a:close/>
                  </a:path>
                </a:pathLst>
              </a:custGeom>
              <a:grpFill/>
              <a:ln>
                <a:noFill/>
              </a:ln>
            </p:spPr>
            <p:txBody>
              <a:bodyPr vert="horz" wrap="square" lIns="91440" tIns="45720" rIns="91440" bIns="45720" numCol="1" anchor="t" anchorCtr="0" compatLnSpc="1"/>
              <a:lstStyle/>
              <a:p>
                <a:endParaRPr lang="zh-CN" altLang="en-US"/>
              </a:p>
            </p:txBody>
          </p:sp>
          <p:sp>
            <p:nvSpPr>
              <p:cNvPr id="76" name="Freeform 18"/>
              <p:cNvSpPr/>
              <p:nvPr/>
            </p:nvSpPr>
            <p:spPr bwMode="auto">
              <a:xfrm>
                <a:off x="1041400" y="533400"/>
                <a:ext cx="69850" cy="69850"/>
              </a:xfrm>
              <a:custGeom>
                <a:avLst/>
                <a:gdLst>
                  <a:gd name="T0" fmla="*/ 4 w 25"/>
                  <a:gd name="T1" fmla="*/ 25 h 25"/>
                  <a:gd name="T2" fmla="*/ 7 w 25"/>
                  <a:gd name="T3" fmla="*/ 24 h 25"/>
                  <a:gd name="T4" fmla="*/ 23 w 25"/>
                  <a:gd name="T5" fmla="*/ 8 h 25"/>
                  <a:gd name="T6" fmla="*/ 23 w 25"/>
                  <a:gd name="T7" fmla="*/ 2 h 25"/>
                  <a:gd name="T8" fmla="*/ 17 w 25"/>
                  <a:gd name="T9" fmla="*/ 2 h 25"/>
                  <a:gd name="T10" fmla="*/ 1 w 25"/>
                  <a:gd name="T11" fmla="*/ 18 h 25"/>
                  <a:gd name="T12" fmla="*/ 1 w 25"/>
                  <a:gd name="T13" fmla="*/ 24 h 25"/>
                  <a:gd name="T14" fmla="*/ 4 w 2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4" y="25"/>
                    </a:moveTo>
                    <a:cubicBezTo>
                      <a:pt x="5" y="25"/>
                      <a:pt x="6" y="24"/>
                      <a:pt x="7" y="24"/>
                    </a:cubicBezTo>
                    <a:cubicBezTo>
                      <a:pt x="23" y="8"/>
                      <a:pt x="23" y="8"/>
                      <a:pt x="23" y="8"/>
                    </a:cubicBezTo>
                    <a:cubicBezTo>
                      <a:pt x="25" y="6"/>
                      <a:pt x="25" y="4"/>
                      <a:pt x="23" y="2"/>
                    </a:cubicBezTo>
                    <a:cubicBezTo>
                      <a:pt x="21" y="0"/>
                      <a:pt x="19" y="0"/>
                      <a:pt x="17" y="2"/>
                    </a:cubicBezTo>
                    <a:cubicBezTo>
                      <a:pt x="1" y="18"/>
                      <a:pt x="1" y="18"/>
                      <a:pt x="1" y="18"/>
                    </a:cubicBezTo>
                    <a:cubicBezTo>
                      <a:pt x="0" y="20"/>
                      <a:pt x="0" y="22"/>
                      <a:pt x="1" y="24"/>
                    </a:cubicBezTo>
                    <a:cubicBezTo>
                      <a:pt x="2" y="24"/>
                      <a:pt x="3" y="25"/>
                      <a:pt x="4" y="25"/>
                    </a:cubicBezTo>
                    <a:close/>
                  </a:path>
                </a:pathLst>
              </a:custGeom>
              <a:grpFill/>
              <a:ln>
                <a:noFill/>
              </a:ln>
            </p:spPr>
            <p:txBody>
              <a:bodyPr vert="horz" wrap="square" lIns="91440" tIns="45720" rIns="91440" bIns="45720" numCol="1" anchor="t" anchorCtr="0" compatLnSpc="1"/>
              <a:lstStyle/>
              <a:p>
                <a:endParaRPr lang="zh-CN" altLang="en-US"/>
              </a:p>
            </p:txBody>
          </p:sp>
          <p:sp>
            <p:nvSpPr>
              <p:cNvPr id="77" name="Freeform 19"/>
              <p:cNvSpPr/>
              <p:nvPr/>
            </p:nvSpPr>
            <p:spPr bwMode="auto">
              <a:xfrm>
                <a:off x="1041400" y="625475"/>
                <a:ext cx="66675" cy="23813"/>
              </a:xfrm>
              <a:custGeom>
                <a:avLst/>
                <a:gdLst>
                  <a:gd name="T0" fmla="*/ 20 w 24"/>
                  <a:gd name="T1" fmla="*/ 0 h 8"/>
                  <a:gd name="T2" fmla="*/ 4 w 24"/>
                  <a:gd name="T3" fmla="*/ 0 h 8"/>
                  <a:gd name="T4" fmla="*/ 0 w 24"/>
                  <a:gd name="T5" fmla="*/ 4 h 8"/>
                  <a:gd name="T6" fmla="*/ 4 w 24"/>
                  <a:gd name="T7" fmla="*/ 8 h 8"/>
                  <a:gd name="T8" fmla="*/ 20 w 24"/>
                  <a:gd name="T9" fmla="*/ 8 h 8"/>
                  <a:gd name="T10" fmla="*/ 24 w 24"/>
                  <a:gd name="T11" fmla="*/ 4 h 8"/>
                  <a:gd name="T12" fmla="*/ 20 w 2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4" h="8">
                    <a:moveTo>
                      <a:pt x="20" y="0"/>
                    </a:moveTo>
                    <a:cubicBezTo>
                      <a:pt x="4" y="0"/>
                      <a:pt x="4" y="0"/>
                      <a:pt x="4" y="0"/>
                    </a:cubicBezTo>
                    <a:cubicBezTo>
                      <a:pt x="2" y="0"/>
                      <a:pt x="0" y="2"/>
                      <a:pt x="0" y="4"/>
                    </a:cubicBezTo>
                    <a:cubicBezTo>
                      <a:pt x="0" y="6"/>
                      <a:pt x="2" y="8"/>
                      <a:pt x="4" y="8"/>
                    </a:cubicBezTo>
                    <a:cubicBezTo>
                      <a:pt x="20" y="8"/>
                      <a:pt x="20" y="8"/>
                      <a:pt x="20" y="8"/>
                    </a:cubicBezTo>
                    <a:cubicBezTo>
                      <a:pt x="22" y="8"/>
                      <a:pt x="24" y="6"/>
                      <a:pt x="24" y="4"/>
                    </a:cubicBezTo>
                    <a:cubicBezTo>
                      <a:pt x="24" y="2"/>
                      <a:pt x="22" y="0"/>
                      <a:pt x="20" y="0"/>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20"/>
              <p:cNvSpPr/>
              <p:nvPr/>
            </p:nvSpPr>
            <p:spPr bwMode="auto">
              <a:xfrm>
                <a:off x="1041400" y="668338"/>
                <a:ext cx="69850" cy="58738"/>
              </a:xfrm>
              <a:custGeom>
                <a:avLst/>
                <a:gdLst>
                  <a:gd name="T0" fmla="*/ 7 w 25"/>
                  <a:gd name="T1" fmla="*/ 2 h 21"/>
                  <a:gd name="T2" fmla="*/ 1 w 25"/>
                  <a:gd name="T3" fmla="*/ 2 h 21"/>
                  <a:gd name="T4" fmla="*/ 2 w 25"/>
                  <a:gd name="T5" fmla="*/ 8 h 21"/>
                  <a:gd name="T6" fmla="*/ 18 w 25"/>
                  <a:gd name="T7" fmla="*/ 20 h 21"/>
                  <a:gd name="T8" fmla="*/ 20 w 25"/>
                  <a:gd name="T9" fmla="*/ 21 h 21"/>
                  <a:gd name="T10" fmla="*/ 23 w 25"/>
                  <a:gd name="T11" fmla="*/ 19 h 21"/>
                  <a:gd name="T12" fmla="*/ 23 w 25"/>
                  <a:gd name="T13" fmla="*/ 14 h 21"/>
                  <a:gd name="T14" fmla="*/ 7 w 25"/>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1">
                    <a:moveTo>
                      <a:pt x="7" y="2"/>
                    </a:moveTo>
                    <a:cubicBezTo>
                      <a:pt x="5" y="0"/>
                      <a:pt x="2" y="1"/>
                      <a:pt x="1" y="2"/>
                    </a:cubicBezTo>
                    <a:cubicBezTo>
                      <a:pt x="0" y="4"/>
                      <a:pt x="0" y="7"/>
                      <a:pt x="2" y="8"/>
                    </a:cubicBezTo>
                    <a:cubicBezTo>
                      <a:pt x="18" y="20"/>
                      <a:pt x="18" y="20"/>
                      <a:pt x="18" y="20"/>
                    </a:cubicBezTo>
                    <a:cubicBezTo>
                      <a:pt x="18" y="21"/>
                      <a:pt x="19" y="21"/>
                      <a:pt x="20" y="21"/>
                    </a:cubicBezTo>
                    <a:cubicBezTo>
                      <a:pt x="21" y="21"/>
                      <a:pt x="23" y="20"/>
                      <a:pt x="23" y="19"/>
                    </a:cubicBezTo>
                    <a:cubicBezTo>
                      <a:pt x="25" y="17"/>
                      <a:pt x="24" y="15"/>
                      <a:pt x="23" y="14"/>
                    </a:cubicBezTo>
                    <a:lnTo>
                      <a:pt x="7" y="2"/>
                    </a:ln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21"/>
              <p:cNvSpPr/>
              <p:nvPr/>
            </p:nvSpPr>
            <p:spPr bwMode="auto">
              <a:xfrm>
                <a:off x="995363" y="536575"/>
                <a:ext cx="23813" cy="66675"/>
              </a:xfrm>
              <a:custGeom>
                <a:avLst/>
                <a:gdLst>
                  <a:gd name="T0" fmla="*/ 4 w 8"/>
                  <a:gd name="T1" fmla="*/ 24 h 24"/>
                  <a:gd name="T2" fmla="*/ 8 w 8"/>
                  <a:gd name="T3" fmla="*/ 20 h 24"/>
                  <a:gd name="T4" fmla="*/ 8 w 8"/>
                  <a:gd name="T5" fmla="*/ 4 h 24"/>
                  <a:gd name="T6" fmla="*/ 4 w 8"/>
                  <a:gd name="T7" fmla="*/ 0 h 24"/>
                  <a:gd name="T8" fmla="*/ 0 w 8"/>
                  <a:gd name="T9" fmla="*/ 4 h 24"/>
                  <a:gd name="T10" fmla="*/ 0 w 8"/>
                  <a:gd name="T11" fmla="*/ 20 h 24"/>
                  <a:gd name="T12" fmla="*/ 4 w 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24"/>
                    </a:moveTo>
                    <a:cubicBezTo>
                      <a:pt x="6" y="24"/>
                      <a:pt x="8" y="22"/>
                      <a:pt x="8" y="20"/>
                    </a:cubicBezTo>
                    <a:cubicBezTo>
                      <a:pt x="8" y="4"/>
                      <a:pt x="8" y="4"/>
                      <a:pt x="8" y="4"/>
                    </a:cubicBezTo>
                    <a:cubicBezTo>
                      <a:pt x="8" y="2"/>
                      <a:pt x="6" y="0"/>
                      <a:pt x="4" y="0"/>
                    </a:cubicBezTo>
                    <a:cubicBezTo>
                      <a:pt x="2" y="0"/>
                      <a:pt x="0" y="2"/>
                      <a:pt x="0" y="4"/>
                    </a:cubicBezTo>
                    <a:cubicBezTo>
                      <a:pt x="0" y="20"/>
                      <a:pt x="0" y="20"/>
                      <a:pt x="0" y="20"/>
                    </a:cubicBezTo>
                    <a:cubicBezTo>
                      <a:pt x="0" y="22"/>
                      <a:pt x="2" y="24"/>
                      <a:pt x="4" y="24"/>
                    </a:cubicBezTo>
                    <a:close/>
                  </a:path>
                </a:pathLst>
              </a:custGeom>
              <a:grpFill/>
              <a:ln>
                <a:noFill/>
              </a:ln>
            </p:spPr>
            <p:txBody>
              <a:bodyPr vert="horz" wrap="square" lIns="91440" tIns="45720" rIns="91440" bIns="45720" numCol="1" anchor="t" anchorCtr="0" compatLnSpc="1"/>
              <a:lstStyle/>
              <a:p>
                <a:endParaRPr lang="zh-CN" altLang="en-US"/>
              </a:p>
            </p:txBody>
          </p:sp>
          <p:sp>
            <p:nvSpPr>
              <p:cNvPr id="80" name="Freeform 22"/>
              <p:cNvSpPr/>
              <p:nvPr/>
            </p:nvSpPr>
            <p:spPr bwMode="auto">
              <a:xfrm>
                <a:off x="917575" y="533400"/>
                <a:ext cx="58738" cy="69850"/>
              </a:xfrm>
              <a:custGeom>
                <a:avLst/>
                <a:gdLst>
                  <a:gd name="T0" fmla="*/ 13 w 21"/>
                  <a:gd name="T1" fmla="*/ 23 h 25"/>
                  <a:gd name="T2" fmla="*/ 16 w 21"/>
                  <a:gd name="T3" fmla="*/ 25 h 25"/>
                  <a:gd name="T4" fmla="*/ 19 w 21"/>
                  <a:gd name="T5" fmla="*/ 24 h 25"/>
                  <a:gd name="T6" fmla="*/ 19 w 21"/>
                  <a:gd name="T7" fmla="*/ 18 h 25"/>
                  <a:gd name="T8" fmla="*/ 7 w 21"/>
                  <a:gd name="T9" fmla="*/ 2 h 25"/>
                  <a:gd name="T10" fmla="*/ 2 w 21"/>
                  <a:gd name="T11" fmla="*/ 2 h 25"/>
                  <a:gd name="T12" fmla="*/ 1 w 21"/>
                  <a:gd name="T13" fmla="*/ 7 h 25"/>
                  <a:gd name="T14" fmla="*/ 13 w 21"/>
                  <a:gd name="T15" fmla="*/ 2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
                    <a:moveTo>
                      <a:pt x="13" y="23"/>
                    </a:moveTo>
                    <a:cubicBezTo>
                      <a:pt x="14" y="24"/>
                      <a:pt x="15" y="25"/>
                      <a:pt x="16" y="25"/>
                    </a:cubicBezTo>
                    <a:cubicBezTo>
                      <a:pt x="17" y="25"/>
                      <a:pt x="18" y="25"/>
                      <a:pt x="19" y="24"/>
                    </a:cubicBezTo>
                    <a:cubicBezTo>
                      <a:pt x="20" y="23"/>
                      <a:pt x="21" y="20"/>
                      <a:pt x="19" y="18"/>
                    </a:cubicBezTo>
                    <a:cubicBezTo>
                      <a:pt x="7" y="2"/>
                      <a:pt x="7" y="2"/>
                      <a:pt x="7" y="2"/>
                    </a:cubicBezTo>
                    <a:cubicBezTo>
                      <a:pt x="6" y="1"/>
                      <a:pt x="3" y="0"/>
                      <a:pt x="2" y="2"/>
                    </a:cubicBezTo>
                    <a:cubicBezTo>
                      <a:pt x="0" y="3"/>
                      <a:pt x="0" y="5"/>
                      <a:pt x="1" y="7"/>
                    </a:cubicBezTo>
                    <a:lnTo>
                      <a:pt x="13" y="23"/>
                    </a:lnTo>
                    <a:close/>
                  </a:path>
                </a:pathLst>
              </a:custGeom>
              <a:grpFill/>
              <a:ln>
                <a:noFill/>
              </a:ln>
            </p:spPr>
            <p:txBody>
              <a:bodyPr vert="horz" wrap="square" lIns="91440" tIns="45720" rIns="91440" bIns="45720" numCol="1" anchor="t" anchorCtr="0" compatLnSpc="1"/>
              <a:lstStyle/>
              <a:p>
                <a:endParaRPr lang="zh-CN" altLang="en-US"/>
              </a:p>
            </p:txBody>
          </p:sp>
        </p:grpSp>
        <p:sp>
          <p:nvSpPr>
            <p:cNvPr id="73" name="文本框 67"/>
            <p:cNvSpPr txBox="1"/>
            <p:nvPr/>
          </p:nvSpPr>
          <p:spPr>
            <a:xfrm rot="18900000">
              <a:off x="6618617" y="2254205"/>
              <a:ext cx="1074743" cy="601511"/>
            </a:xfrm>
            <a:prstGeom prst="rect">
              <a:avLst/>
            </a:prstGeom>
            <a:noFill/>
          </p:spPr>
          <p:txBody>
            <a:bodyPr wrap="square" lIns="68580" tIns="34290" rIns="68580" bIns="34290" rtlCol="0">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简约商务风图表系列</a:t>
              </a:r>
              <a:endParaRPr lang="en-US" altLang="zh-CN" sz="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 在此点击输入具体文本内容</a:t>
              </a:r>
            </a:p>
          </p:txBody>
        </p:sp>
      </p:grpSp>
      <p:grpSp>
        <p:nvGrpSpPr>
          <p:cNvPr id="84" name="组合 83"/>
          <p:cNvGrpSpPr/>
          <p:nvPr/>
        </p:nvGrpSpPr>
        <p:grpSpPr>
          <a:xfrm>
            <a:off x="4754252" y="1313117"/>
            <a:ext cx="2369080" cy="3099395"/>
            <a:chOff x="4754252" y="1313117"/>
            <a:chExt cx="2369080" cy="3099395"/>
          </a:xfrm>
        </p:grpSpPr>
        <p:grpSp>
          <p:nvGrpSpPr>
            <p:cNvPr id="85" name="组合 84"/>
            <p:cNvGrpSpPr/>
            <p:nvPr/>
          </p:nvGrpSpPr>
          <p:grpSpPr>
            <a:xfrm>
              <a:off x="4754252" y="1313117"/>
              <a:ext cx="2369080" cy="3099395"/>
              <a:chOff x="4754252" y="1313117"/>
              <a:chExt cx="2369080" cy="3099395"/>
            </a:xfrm>
          </p:grpSpPr>
          <p:grpSp>
            <p:nvGrpSpPr>
              <p:cNvPr id="89" name="组合 88"/>
              <p:cNvGrpSpPr/>
              <p:nvPr/>
            </p:nvGrpSpPr>
            <p:grpSpPr>
              <a:xfrm>
                <a:off x="4754252" y="1322521"/>
                <a:ext cx="2369080" cy="3089991"/>
                <a:chOff x="1313863" y="1205784"/>
                <a:chExt cx="3158773" cy="4119987"/>
              </a:xfrm>
            </p:grpSpPr>
            <p:sp>
              <p:nvSpPr>
                <p:cNvPr id="92" name="任意多边形 91"/>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圆角矩形 92"/>
                <p:cNvSpPr/>
                <p:nvPr/>
              </p:nvSpPr>
              <p:spPr>
                <a:xfrm rot="18900000">
                  <a:off x="1412062" y="1872236"/>
                  <a:ext cx="2828349" cy="1582057"/>
                </a:xfrm>
                <a:prstGeom prst="roundRect">
                  <a:avLst>
                    <a:gd name="adj" fmla="val 10245"/>
                  </a:avLst>
                </a:prstGeom>
                <a:solidFill>
                  <a:srgbClr val="FF8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0" name="文本框 38"/>
              <p:cNvSpPr txBox="1"/>
              <p:nvPr/>
            </p:nvSpPr>
            <p:spPr>
              <a:xfrm rot="18900000">
                <a:off x="5989556" y="1313117"/>
                <a:ext cx="405400" cy="577081"/>
              </a:xfrm>
              <a:prstGeom prst="rect">
                <a:avLst/>
              </a:prstGeom>
              <a:noFill/>
            </p:spPr>
            <p:txBody>
              <a:bodyPr wrap="none" lIns="68580" tIns="34290" rIns="68580" bIns="34290" rtlCol="0">
                <a:spAutoFit/>
              </a:bodyPr>
              <a:lstStyle/>
              <a:p>
                <a:r>
                  <a:rPr lang="en-US" altLang="zh-CN" sz="3300" b="1" dirty="0">
                    <a:solidFill>
                      <a:schemeClr val="tx1">
                        <a:lumMod val="75000"/>
                        <a:lumOff val="25000"/>
                      </a:schemeClr>
                    </a:solidFill>
                  </a:rPr>
                  <a:t>D</a:t>
                </a:r>
                <a:endParaRPr lang="zh-CN" altLang="en-US" sz="3300" b="1" dirty="0">
                  <a:solidFill>
                    <a:schemeClr val="tx1">
                      <a:lumMod val="75000"/>
                      <a:lumOff val="25000"/>
                    </a:schemeClr>
                  </a:solidFill>
                </a:endParaRPr>
              </a:p>
            </p:txBody>
          </p:sp>
          <p:sp>
            <p:nvSpPr>
              <p:cNvPr id="91" name="文本框 66"/>
              <p:cNvSpPr txBox="1"/>
              <p:nvPr/>
            </p:nvSpPr>
            <p:spPr>
              <a:xfrm rot="18900000">
                <a:off x="5370624" y="2265139"/>
                <a:ext cx="1074743" cy="601511"/>
              </a:xfrm>
              <a:prstGeom prst="rect">
                <a:avLst/>
              </a:prstGeom>
              <a:noFill/>
            </p:spPr>
            <p:txBody>
              <a:bodyPr wrap="square" lIns="68580" tIns="34290" rIns="68580" bIns="34290" rtlCol="0">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简约商务风图表系列</a:t>
                </a:r>
                <a:endParaRPr lang="en-US" altLang="zh-CN" sz="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 在此点击输入具体文本内容</a:t>
                </a:r>
              </a:p>
            </p:txBody>
          </p:sp>
        </p:grpSp>
        <p:grpSp>
          <p:nvGrpSpPr>
            <p:cNvPr id="86" name="组合 85"/>
            <p:cNvGrpSpPr/>
            <p:nvPr/>
          </p:nvGrpSpPr>
          <p:grpSpPr>
            <a:xfrm rot="18900000">
              <a:off x="5383836" y="2880384"/>
              <a:ext cx="190662" cy="242402"/>
              <a:chOff x="3290888" y="533400"/>
              <a:chExt cx="427038" cy="542925"/>
            </a:xfrm>
            <a:solidFill>
              <a:schemeClr val="bg1"/>
            </a:solidFill>
          </p:grpSpPr>
          <p:sp>
            <p:nvSpPr>
              <p:cNvPr id="87" name="Freeform 25"/>
              <p:cNvSpPr/>
              <p:nvPr/>
            </p:nvSpPr>
            <p:spPr bwMode="auto">
              <a:xfrm>
                <a:off x="3290888" y="533400"/>
                <a:ext cx="427038" cy="542925"/>
              </a:xfrm>
              <a:custGeom>
                <a:avLst/>
                <a:gdLst>
                  <a:gd name="T0" fmla="*/ 108 w 152"/>
                  <a:gd name="T1" fmla="*/ 161 h 193"/>
                  <a:gd name="T2" fmla="*/ 68 w 152"/>
                  <a:gd name="T3" fmla="*/ 161 h 193"/>
                  <a:gd name="T4" fmla="*/ 68 w 152"/>
                  <a:gd name="T5" fmla="*/ 145 h 193"/>
                  <a:gd name="T6" fmla="*/ 121 w 152"/>
                  <a:gd name="T7" fmla="*/ 122 h 193"/>
                  <a:gd name="T8" fmla="*/ 130 w 152"/>
                  <a:gd name="T9" fmla="*/ 19 h 193"/>
                  <a:gd name="T10" fmla="*/ 130 w 152"/>
                  <a:gd name="T11" fmla="*/ 18 h 193"/>
                  <a:gd name="T12" fmla="*/ 130 w 152"/>
                  <a:gd name="T13" fmla="*/ 18 h 193"/>
                  <a:gd name="T14" fmla="*/ 128 w 152"/>
                  <a:gd name="T15" fmla="*/ 14 h 193"/>
                  <a:gd name="T16" fmla="*/ 130 w 152"/>
                  <a:gd name="T17" fmla="*/ 10 h 193"/>
                  <a:gd name="T18" fmla="*/ 137 w 152"/>
                  <a:gd name="T19" fmla="*/ 10 h 193"/>
                  <a:gd name="T20" fmla="*/ 143 w 152"/>
                  <a:gd name="T21" fmla="*/ 10 h 193"/>
                  <a:gd name="T22" fmla="*/ 143 w 152"/>
                  <a:gd name="T23" fmla="*/ 5 h 193"/>
                  <a:gd name="T24" fmla="*/ 124 w 152"/>
                  <a:gd name="T25" fmla="*/ 5 h 193"/>
                  <a:gd name="T26" fmla="*/ 120 w 152"/>
                  <a:gd name="T27" fmla="*/ 14 h 193"/>
                  <a:gd name="T28" fmla="*/ 124 w 152"/>
                  <a:gd name="T29" fmla="*/ 23 h 193"/>
                  <a:gd name="T30" fmla="*/ 124 w 152"/>
                  <a:gd name="T31" fmla="*/ 23 h 193"/>
                  <a:gd name="T32" fmla="*/ 115 w 152"/>
                  <a:gd name="T33" fmla="*/ 116 h 193"/>
                  <a:gd name="T34" fmla="*/ 23 w 152"/>
                  <a:gd name="T35" fmla="*/ 124 h 193"/>
                  <a:gd name="T36" fmla="*/ 23 w 152"/>
                  <a:gd name="T37" fmla="*/ 124 h 193"/>
                  <a:gd name="T38" fmla="*/ 4 w 152"/>
                  <a:gd name="T39" fmla="*/ 125 h 193"/>
                  <a:gd name="T40" fmla="*/ 0 w 152"/>
                  <a:gd name="T41" fmla="*/ 134 h 193"/>
                  <a:gd name="T42" fmla="*/ 4 w 152"/>
                  <a:gd name="T43" fmla="*/ 144 h 193"/>
                  <a:gd name="T44" fmla="*/ 7 w 152"/>
                  <a:gd name="T45" fmla="*/ 145 h 193"/>
                  <a:gd name="T46" fmla="*/ 10 w 152"/>
                  <a:gd name="T47" fmla="*/ 144 h 193"/>
                  <a:gd name="T48" fmla="*/ 10 w 152"/>
                  <a:gd name="T49" fmla="*/ 138 h 193"/>
                  <a:gd name="T50" fmla="*/ 8 w 152"/>
                  <a:gd name="T51" fmla="*/ 134 h 193"/>
                  <a:gd name="T52" fmla="*/ 10 w 152"/>
                  <a:gd name="T53" fmla="*/ 130 h 193"/>
                  <a:gd name="T54" fmla="*/ 18 w 152"/>
                  <a:gd name="T55" fmla="*/ 130 h 193"/>
                  <a:gd name="T56" fmla="*/ 18 w 152"/>
                  <a:gd name="T57" fmla="*/ 131 h 193"/>
                  <a:gd name="T58" fmla="*/ 18 w 152"/>
                  <a:gd name="T59" fmla="*/ 131 h 193"/>
                  <a:gd name="T60" fmla="*/ 60 w 152"/>
                  <a:gd name="T61" fmla="*/ 145 h 193"/>
                  <a:gd name="T62" fmla="*/ 60 w 152"/>
                  <a:gd name="T63" fmla="*/ 161 h 193"/>
                  <a:gd name="T64" fmla="*/ 20 w 152"/>
                  <a:gd name="T65" fmla="*/ 161 h 193"/>
                  <a:gd name="T66" fmla="*/ 0 w 152"/>
                  <a:gd name="T67" fmla="*/ 181 h 193"/>
                  <a:gd name="T68" fmla="*/ 0 w 152"/>
                  <a:gd name="T69" fmla="*/ 189 h 193"/>
                  <a:gd name="T70" fmla="*/ 4 w 152"/>
                  <a:gd name="T71" fmla="*/ 193 h 193"/>
                  <a:gd name="T72" fmla="*/ 124 w 152"/>
                  <a:gd name="T73" fmla="*/ 193 h 193"/>
                  <a:gd name="T74" fmla="*/ 128 w 152"/>
                  <a:gd name="T75" fmla="*/ 189 h 193"/>
                  <a:gd name="T76" fmla="*/ 128 w 152"/>
                  <a:gd name="T77" fmla="*/ 181 h 193"/>
                  <a:gd name="T78" fmla="*/ 108 w 152"/>
                  <a:gd name="T79" fmla="*/ 161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2" h="193">
                    <a:moveTo>
                      <a:pt x="108" y="161"/>
                    </a:moveTo>
                    <a:cubicBezTo>
                      <a:pt x="68" y="161"/>
                      <a:pt x="68" y="161"/>
                      <a:pt x="68" y="161"/>
                    </a:cubicBezTo>
                    <a:cubicBezTo>
                      <a:pt x="68" y="145"/>
                      <a:pt x="68" y="145"/>
                      <a:pt x="68" y="145"/>
                    </a:cubicBezTo>
                    <a:cubicBezTo>
                      <a:pt x="88" y="144"/>
                      <a:pt x="107" y="136"/>
                      <a:pt x="121" y="122"/>
                    </a:cubicBezTo>
                    <a:cubicBezTo>
                      <a:pt x="148" y="94"/>
                      <a:pt x="152" y="50"/>
                      <a:pt x="130" y="19"/>
                    </a:cubicBezTo>
                    <a:cubicBezTo>
                      <a:pt x="130" y="18"/>
                      <a:pt x="130" y="18"/>
                      <a:pt x="130" y="18"/>
                    </a:cubicBezTo>
                    <a:cubicBezTo>
                      <a:pt x="130" y="18"/>
                      <a:pt x="130" y="18"/>
                      <a:pt x="130" y="18"/>
                    </a:cubicBezTo>
                    <a:cubicBezTo>
                      <a:pt x="129" y="17"/>
                      <a:pt x="128" y="16"/>
                      <a:pt x="128" y="14"/>
                    </a:cubicBezTo>
                    <a:cubicBezTo>
                      <a:pt x="128" y="13"/>
                      <a:pt x="129" y="11"/>
                      <a:pt x="130" y="10"/>
                    </a:cubicBezTo>
                    <a:cubicBezTo>
                      <a:pt x="132" y="8"/>
                      <a:pt x="135" y="8"/>
                      <a:pt x="137" y="10"/>
                    </a:cubicBezTo>
                    <a:cubicBezTo>
                      <a:pt x="139" y="12"/>
                      <a:pt x="141" y="12"/>
                      <a:pt x="143" y="10"/>
                    </a:cubicBezTo>
                    <a:cubicBezTo>
                      <a:pt x="144" y="9"/>
                      <a:pt x="144" y="6"/>
                      <a:pt x="143" y="5"/>
                    </a:cubicBezTo>
                    <a:cubicBezTo>
                      <a:pt x="138" y="0"/>
                      <a:pt x="129" y="0"/>
                      <a:pt x="124" y="5"/>
                    </a:cubicBezTo>
                    <a:cubicBezTo>
                      <a:pt x="121" y="7"/>
                      <a:pt x="120" y="11"/>
                      <a:pt x="120" y="14"/>
                    </a:cubicBezTo>
                    <a:cubicBezTo>
                      <a:pt x="120" y="18"/>
                      <a:pt x="121" y="21"/>
                      <a:pt x="124" y="23"/>
                    </a:cubicBezTo>
                    <a:cubicBezTo>
                      <a:pt x="124" y="23"/>
                      <a:pt x="124" y="23"/>
                      <a:pt x="124" y="23"/>
                    </a:cubicBezTo>
                    <a:cubicBezTo>
                      <a:pt x="143" y="52"/>
                      <a:pt x="140" y="92"/>
                      <a:pt x="115" y="116"/>
                    </a:cubicBezTo>
                    <a:cubicBezTo>
                      <a:pt x="91" y="140"/>
                      <a:pt x="51" y="144"/>
                      <a:pt x="23" y="124"/>
                    </a:cubicBezTo>
                    <a:cubicBezTo>
                      <a:pt x="23" y="124"/>
                      <a:pt x="23" y="124"/>
                      <a:pt x="23" y="124"/>
                    </a:cubicBezTo>
                    <a:cubicBezTo>
                      <a:pt x="17" y="120"/>
                      <a:pt x="9" y="120"/>
                      <a:pt x="4" y="125"/>
                    </a:cubicBezTo>
                    <a:cubicBezTo>
                      <a:pt x="2" y="127"/>
                      <a:pt x="0" y="131"/>
                      <a:pt x="0" y="134"/>
                    </a:cubicBezTo>
                    <a:cubicBezTo>
                      <a:pt x="0" y="138"/>
                      <a:pt x="2" y="141"/>
                      <a:pt x="4" y="144"/>
                    </a:cubicBezTo>
                    <a:cubicBezTo>
                      <a:pt x="5" y="144"/>
                      <a:pt x="6" y="145"/>
                      <a:pt x="7" y="145"/>
                    </a:cubicBezTo>
                    <a:cubicBezTo>
                      <a:pt x="8" y="145"/>
                      <a:pt x="9" y="144"/>
                      <a:pt x="10" y="144"/>
                    </a:cubicBezTo>
                    <a:cubicBezTo>
                      <a:pt x="11" y="142"/>
                      <a:pt x="11" y="140"/>
                      <a:pt x="10" y="138"/>
                    </a:cubicBezTo>
                    <a:cubicBezTo>
                      <a:pt x="9" y="137"/>
                      <a:pt x="8" y="136"/>
                      <a:pt x="8" y="134"/>
                    </a:cubicBezTo>
                    <a:cubicBezTo>
                      <a:pt x="8" y="133"/>
                      <a:pt x="9" y="131"/>
                      <a:pt x="10" y="130"/>
                    </a:cubicBezTo>
                    <a:cubicBezTo>
                      <a:pt x="12" y="128"/>
                      <a:pt x="15" y="128"/>
                      <a:pt x="18" y="130"/>
                    </a:cubicBezTo>
                    <a:cubicBezTo>
                      <a:pt x="18" y="131"/>
                      <a:pt x="18" y="131"/>
                      <a:pt x="18" y="131"/>
                    </a:cubicBezTo>
                    <a:cubicBezTo>
                      <a:pt x="18" y="131"/>
                      <a:pt x="18" y="131"/>
                      <a:pt x="18" y="131"/>
                    </a:cubicBezTo>
                    <a:cubicBezTo>
                      <a:pt x="31" y="140"/>
                      <a:pt x="45" y="144"/>
                      <a:pt x="60" y="145"/>
                    </a:cubicBezTo>
                    <a:cubicBezTo>
                      <a:pt x="60" y="161"/>
                      <a:pt x="60" y="161"/>
                      <a:pt x="60" y="161"/>
                    </a:cubicBezTo>
                    <a:cubicBezTo>
                      <a:pt x="20" y="161"/>
                      <a:pt x="20" y="161"/>
                      <a:pt x="20" y="161"/>
                    </a:cubicBezTo>
                    <a:cubicBezTo>
                      <a:pt x="9" y="161"/>
                      <a:pt x="0" y="170"/>
                      <a:pt x="0" y="181"/>
                    </a:cubicBezTo>
                    <a:cubicBezTo>
                      <a:pt x="0" y="189"/>
                      <a:pt x="0" y="189"/>
                      <a:pt x="0" y="189"/>
                    </a:cubicBezTo>
                    <a:cubicBezTo>
                      <a:pt x="0" y="191"/>
                      <a:pt x="2" y="193"/>
                      <a:pt x="4" y="193"/>
                    </a:cubicBezTo>
                    <a:cubicBezTo>
                      <a:pt x="124" y="193"/>
                      <a:pt x="124" y="193"/>
                      <a:pt x="124" y="193"/>
                    </a:cubicBezTo>
                    <a:cubicBezTo>
                      <a:pt x="127" y="193"/>
                      <a:pt x="128" y="191"/>
                      <a:pt x="128" y="189"/>
                    </a:cubicBezTo>
                    <a:cubicBezTo>
                      <a:pt x="128" y="181"/>
                      <a:pt x="128" y="181"/>
                      <a:pt x="128" y="181"/>
                    </a:cubicBezTo>
                    <a:cubicBezTo>
                      <a:pt x="128" y="170"/>
                      <a:pt x="119" y="161"/>
                      <a:pt x="108" y="161"/>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26"/>
              <p:cNvSpPr>
                <a:spLocks noEditPoints="1"/>
              </p:cNvSpPr>
              <p:nvPr/>
            </p:nvSpPr>
            <p:spPr bwMode="auto">
              <a:xfrm>
                <a:off x="3290888" y="536575"/>
                <a:ext cx="358775" cy="357188"/>
              </a:xfrm>
              <a:custGeom>
                <a:avLst/>
                <a:gdLst>
                  <a:gd name="T0" fmla="*/ 64 w 128"/>
                  <a:gd name="T1" fmla="*/ 127 h 127"/>
                  <a:gd name="T2" fmla="*/ 128 w 128"/>
                  <a:gd name="T3" fmla="*/ 64 h 127"/>
                  <a:gd name="T4" fmla="*/ 64 w 128"/>
                  <a:gd name="T5" fmla="*/ 0 h 127"/>
                  <a:gd name="T6" fmla="*/ 0 w 128"/>
                  <a:gd name="T7" fmla="*/ 64 h 127"/>
                  <a:gd name="T8" fmla="*/ 64 w 128"/>
                  <a:gd name="T9" fmla="*/ 127 h 127"/>
                  <a:gd name="T10" fmla="*/ 64 w 128"/>
                  <a:gd name="T11" fmla="*/ 24 h 127"/>
                  <a:gd name="T12" fmla="*/ 68 w 128"/>
                  <a:gd name="T13" fmla="*/ 28 h 127"/>
                  <a:gd name="T14" fmla="*/ 64 w 128"/>
                  <a:gd name="T15" fmla="*/ 32 h 127"/>
                  <a:gd name="T16" fmla="*/ 28 w 128"/>
                  <a:gd name="T17" fmla="*/ 68 h 127"/>
                  <a:gd name="T18" fmla="*/ 24 w 128"/>
                  <a:gd name="T19" fmla="*/ 72 h 127"/>
                  <a:gd name="T20" fmla="*/ 20 w 128"/>
                  <a:gd name="T21" fmla="*/ 68 h 127"/>
                  <a:gd name="T22" fmla="*/ 64 w 128"/>
                  <a:gd name="T23" fmla="*/ 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 h="127">
                    <a:moveTo>
                      <a:pt x="64" y="127"/>
                    </a:moveTo>
                    <a:cubicBezTo>
                      <a:pt x="99" y="127"/>
                      <a:pt x="128" y="99"/>
                      <a:pt x="128" y="64"/>
                    </a:cubicBezTo>
                    <a:cubicBezTo>
                      <a:pt x="128" y="29"/>
                      <a:pt x="99" y="0"/>
                      <a:pt x="64" y="0"/>
                    </a:cubicBezTo>
                    <a:cubicBezTo>
                      <a:pt x="29" y="0"/>
                      <a:pt x="0" y="29"/>
                      <a:pt x="0" y="64"/>
                    </a:cubicBezTo>
                    <a:cubicBezTo>
                      <a:pt x="0" y="99"/>
                      <a:pt x="29" y="127"/>
                      <a:pt x="64" y="127"/>
                    </a:cubicBezTo>
                    <a:close/>
                    <a:moveTo>
                      <a:pt x="64" y="24"/>
                    </a:moveTo>
                    <a:cubicBezTo>
                      <a:pt x="66" y="24"/>
                      <a:pt x="68" y="26"/>
                      <a:pt x="68" y="28"/>
                    </a:cubicBezTo>
                    <a:cubicBezTo>
                      <a:pt x="68" y="30"/>
                      <a:pt x="66" y="32"/>
                      <a:pt x="64" y="32"/>
                    </a:cubicBezTo>
                    <a:cubicBezTo>
                      <a:pt x="44" y="32"/>
                      <a:pt x="28" y="48"/>
                      <a:pt x="28" y="68"/>
                    </a:cubicBezTo>
                    <a:cubicBezTo>
                      <a:pt x="28" y="70"/>
                      <a:pt x="27" y="72"/>
                      <a:pt x="24" y="72"/>
                    </a:cubicBezTo>
                    <a:cubicBezTo>
                      <a:pt x="22" y="72"/>
                      <a:pt x="20" y="70"/>
                      <a:pt x="20" y="68"/>
                    </a:cubicBezTo>
                    <a:cubicBezTo>
                      <a:pt x="20" y="44"/>
                      <a:pt x="40" y="24"/>
                      <a:pt x="64" y="24"/>
                    </a:cubicBezTo>
                    <a:close/>
                  </a:path>
                </a:pathLst>
              </a:custGeom>
              <a:grpFill/>
              <a:ln>
                <a:noFill/>
              </a:ln>
            </p:spPr>
            <p:txBody>
              <a:bodyPr vert="horz" wrap="square" lIns="91440" tIns="45720" rIns="91440" bIns="45720" numCol="1" anchor="t" anchorCtr="0" compatLnSpc="1"/>
              <a:lstStyle/>
              <a:p>
                <a:endParaRPr lang="zh-CN" altLang="en-US"/>
              </a:p>
            </p:txBody>
          </p:sp>
        </p:grpSp>
      </p:grpSp>
      <p:grpSp>
        <p:nvGrpSpPr>
          <p:cNvPr id="95" name="组合 94"/>
          <p:cNvGrpSpPr/>
          <p:nvPr/>
        </p:nvGrpSpPr>
        <p:grpSpPr>
          <a:xfrm>
            <a:off x="3542141" y="1313118"/>
            <a:ext cx="2369080" cy="3099394"/>
            <a:chOff x="3542141" y="1313118"/>
            <a:chExt cx="2369080" cy="3099394"/>
          </a:xfrm>
        </p:grpSpPr>
        <p:grpSp>
          <p:nvGrpSpPr>
            <p:cNvPr id="96" name="组合 95"/>
            <p:cNvGrpSpPr/>
            <p:nvPr/>
          </p:nvGrpSpPr>
          <p:grpSpPr>
            <a:xfrm>
              <a:off x="3542141" y="1322521"/>
              <a:ext cx="2369080" cy="3089991"/>
              <a:chOff x="1313863" y="1205784"/>
              <a:chExt cx="3158773" cy="4119987"/>
            </a:xfrm>
          </p:grpSpPr>
          <p:sp>
            <p:nvSpPr>
              <p:cNvPr id="103" name="任意多边形 102"/>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圆角矩形 103"/>
              <p:cNvSpPr/>
              <p:nvPr/>
            </p:nvSpPr>
            <p:spPr>
              <a:xfrm rot="18900000">
                <a:off x="1447011" y="1857759"/>
                <a:ext cx="2787404" cy="1582057"/>
              </a:xfrm>
              <a:prstGeom prst="roundRect">
                <a:avLst>
                  <a:gd name="adj" fmla="val 10245"/>
                </a:avLst>
              </a:prstGeom>
              <a:solidFill>
                <a:srgbClr val="3185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7" name="文本框 37"/>
            <p:cNvSpPr txBox="1"/>
            <p:nvPr/>
          </p:nvSpPr>
          <p:spPr>
            <a:xfrm rot="18900000">
              <a:off x="4801456" y="1313118"/>
              <a:ext cx="362118" cy="577081"/>
            </a:xfrm>
            <a:prstGeom prst="rect">
              <a:avLst/>
            </a:prstGeom>
            <a:noFill/>
          </p:spPr>
          <p:txBody>
            <a:bodyPr wrap="none" lIns="68580" tIns="34290" rIns="68580" bIns="34290" rtlCol="0">
              <a:spAutoFit/>
            </a:bodyPr>
            <a:lstStyle/>
            <a:p>
              <a:r>
                <a:rPr lang="en-US" altLang="zh-CN" sz="3300" b="1" dirty="0">
                  <a:solidFill>
                    <a:schemeClr val="tx1">
                      <a:lumMod val="75000"/>
                      <a:lumOff val="25000"/>
                    </a:schemeClr>
                  </a:solidFill>
                </a:rPr>
                <a:t>C</a:t>
              </a:r>
              <a:endParaRPr lang="zh-CN" altLang="en-US" sz="3300" b="1" dirty="0">
                <a:solidFill>
                  <a:schemeClr val="tx1">
                    <a:lumMod val="75000"/>
                    <a:lumOff val="25000"/>
                  </a:schemeClr>
                </a:solidFill>
              </a:endParaRPr>
            </a:p>
          </p:txBody>
        </p:sp>
        <p:grpSp>
          <p:nvGrpSpPr>
            <p:cNvPr id="98" name="组合 97"/>
            <p:cNvGrpSpPr/>
            <p:nvPr/>
          </p:nvGrpSpPr>
          <p:grpSpPr>
            <a:xfrm rot="18900000">
              <a:off x="4099391" y="2853127"/>
              <a:ext cx="265444" cy="265443"/>
              <a:chOff x="5821363" y="5846763"/>
              <a:chExt cx="541338" cy="541337"/>
            </a:xfrm>
            <a:solidFill>
              <a:schemeClr val="bg1"/>
            </a:solidFill>
          </p:grpSpPr>
          <p:sp>
            <p:nvSpPr>
              <p:cNvPr id="100" name="Freeform 61"/>
              <p:cNvSpPr>
                <a:spLocks noEditPoints="1"/>
              </p:cNvSpPr>
              <p:nvPr/>
            </p:nvSpPr>
            <p:spPr bwMode="auto">
              <a:xfrm>
                <a:off x="5867401" y="5846763"/>
                <a:ext cx="449263" cy="358775"/>
              </a:xfrm>
              <a:custGeom>
                <a:avLst/>
                <a:gdLst>
                  <a:gd name="T0" fmla="*/ 66 w 160"/>
                  <a:gd name="T1" fmla="*/ 101 h 127"/>
                  <a:gd name="T2" fmla="*/ 80 w 160"/>
                  <a:gd name="T3" fmla="*/ 96 h 127"/>
                  <a:gd name="T4" fmla="*/ 94 w 160"/>
                  <a:gd name="T5" fmla="*/ 102 h 127"/>
                  <a:gd name="T6" fmla="*/ 123 w 160"/>
                  <a:gd name="T7" fmla="*/ 127 h 127"/>
                  <a:gd name="T8" fmla="*/ 160 w 160"/>
                  <a:gd name="T9" fmla="*/ 79 h 127"/>
                  <a:gd name="T10" fmla="*/ 160 w 160"/>
                  <a:gd name="T11" fmla="*/ 4 h 127"/>
                  <a:gd name="T12" fmla="*/ 156 w 160"/>
                  <a:gd name="T13" fmla="*/ 0 h 127"/>
                  <a:gd name="T14" fmla="*/ 4 w 160"/>
                  <a:gd name="T15" fmla="*/ 0 h 127"/>
                  <a:gd name="T16" fmla="*/ 0 w 160"/>
                  <a:gd name="T17" fmla="*/ 4 h 127"/>
                  <a:gd name="T18" fmla="*/ 0 w 160"/>
                  <a:gd name="T19" fmla="*/ 79 h 127"/>
                  <a:gd name="T20" fmla="*/ 38 w 160"/>
                  <a:gd name="T21" fmla="*/ 127 h 127"/>
                  <a:gd name="T22" fmla="*/ 66 w 160"/>
                  <a:gd name="T23" fmla="*/ 101 h 127"/>
                  <a:gd name="T24" fmla="*/ 32 w 160"/>
                  <a:gd name="T25" fmla="*/ 20 h 127"/>
                  <a:gd name="T26" fmla="*/ 36 w 160"/>
                  <a:gd name="T27" fmla="*/ 16 h 127"/>
                  <a:gd name="T28" fmla="*/ 60 w 160"/>
                  <a:gd name="T29" fmla="*/ 16 h 127"/>
                  <a:gd name="T30" fmla="*/ 64 w 160"/>
                  <a:gd name="T31" fmla="*/ 20 h 127"/>
                  <a:gd name="T32" fmla="*/ 64 w 160"/>
                  <a:gd name="T33" fmla="*/ 44 h 127"/>
                  <a:gd name="T34" fmla="*/ 60 w 160"/>
                  <a:gd name="T35" fmla="*/ 48 h 127"/>
                  <a:gd name="T36" fmla="*/ 36 w 160"/>
                  <a:gd name="T37" fmla="*/ 48 h 127"/>
                  <a:gd name="T38" fmla="*/ 32 w 160"/>
                  <a:gd name="T39" fmla="*/ 44 h 127"/>
                  <a:gd name="T40" fmla="*/ 32 w 160"/>
                  <a:gd name="T41" fmla="*/ 20 h 127"/>
                  <a:gd name="T42" fmla="*/ 36 w 160"/>
                  <a:gd name="T43" fmla="*/ 56 h 127"/>
                  <a:gd name="T44" fmla="*/ 124 w 160"/>
                  <a:gd name="T45" fmla="*/ 56 h 127"/>
                  <a:gd name="T46" fmla="*/ 128 w 160"/>
                  <a:gd name="T47" fmla="*/ 60 h 127"/>
                  <a:gd name="T48" fmla="*/ 124 w 160"/>
                  <a:gd name="T49" fmla="*/ 64 h 127"/>
                  <a:gd name="T50" fmla="*/ 36 w 160"/>
                  <a:gd name="T51" fmla="*/ 64 h 127"/>
                  <a:gd name="T52" fmla="*/ 32 w 160"/>
                  <a:gd name="T53" fmla="*/ 60 h 127"/>
                  <a:gd name="T54" fmla="*/ 36 w 160"/>
                  <a:gd name="T55" fmla="*/ 56 h 127"/>
                  <a:gd name="T56" fmla="*/ 32 w 160"/>
                  <a:gd name="T57" fmla="*/ 76 h 127"/>
                  <a:gd name="T58" fmla="*/ 36 w 160"/>
                  <a:gd name="T59" fmla="*/ 72 h 127"/>
                  <a:gd name="T60" fmla="*/ 124 w 160"/>
                  <a:gd name="T61" fmla="*/ 72 h 127"/>
                  <a:gd name="T62" fmla="*/ 128 w 160"/>
                  <a:gd name="T63" fmla="*/ 76 h 127"/>
                  <a:gd name="T64" fmla="*/ 124 w 160"/>
                  <a:gd name="T65" fmla="*/ 80 h 127"/>
                  <a:gd name="T66" fmla="*/ 36 w 160"/>
                  <a:gd name="T67" fmla="*/ 80 h 127"/>
                  <a:gd name="T68" fmla="*/ 32 w 160"/>
                  <a:gd name="T69" fmla="*/ 7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127">
                    <a:moveTo>
                      <a:pt x="66" y="101"/>
                    </a:moveTo>
                    <a:cubicBezTo>
                      <a:pt x="70" y="98"/>
                      <a:pt x="75" y="96"/>
                      <a:pt x="80" y="96"/>
                    </a:cubicBezTo>
                    <a:cubicBezTo>
                      <a:pt x="86" y="96"/>
                      <a:pt x="91" y="98"/>
                      <a:pt x="94" y="102"/>
                    </a:cubicBezTo>
                    <a:cubicBezTo>
                      <a:pt x="123" y="127"/>
                      <a:pt x="123" y="127"/>
                      <a:pt x="123" y="127"/>
                    </a:cubicBezTo>
                    <a:cubicBezTo>
                      <a:pt x="160" y="79"/>
                      <a:pt x="160" y="79"/>
                      <a:pt x="160" y="79"/>
                    </a:cubicBezTo>
                    <a:cubicBezTo>
                      <a:pt x="160" y="4"/>
                      <a:pt x="160" y="4"/>
                      <a:pt x="160" y="4"/>
                    </a:cubicBezTo>
                    <a:cubicBezTo>
                      <a:pt x="160" y="2"/>
                      <a:pt x="158" y="0"/>
                      <a:pt x="156" y="0"/>
                    </a:cubicBezTo>
                    <a:cubicBezTo>
                      <a:pt x="4" y="0"/>
                      <a:pt x="4" y="0"/>
                      <a:pt x="4" y="0"/>
                    </a:cubicBezTo>
                    <a:cubicBezTo>
                      <a:pt x="2" y="0"/>
                      <a:pt x="0" y="2"/>
                      <a:pt x="0" y="4"/>
                    </a:cubicBezTo>
                    <a:cubicBezTo>
                      <a:pt x="0" y="79"/>
                      <a:pt x="0" y="79"/>
                      <a:pt x="0" y="79"/>
                    </a:cubicBezTo>
                    <a:cubicBezTo>
                      <a:pt x="38" y="127"/>
                      <a:pt x="38" y="127"/>
                      <a:pt x="38" y="127"/>
                    </a:cubicBezTo>
                    <a:lnTo>
                      <a:pt x="66" y="101"/>
                    </a:lnTo>
                    <a:close/>
                    <a:moveTo>
                      <a:pt x="32" y="20"/>
                    </a:moveTo>
                    <a:cubicBezTo>
                      <a:pt x="32" y="18"/>
                      <a:pt x="34" y="16"/>
                      <a:pt x="36" y="16"/>
                    </a:cubicBezTo>
                    <a:cubicBezTo>
                      <a:pt x="60" y="16"/>
                      <a:pt x="60" y="16"/>
                      <a:pt x="60" y="16"/>
                    </a:cubicBezTo>
                    <a:cubicBezTo>
                      <a:pt x="62" y="16"/>
                      <a:pt x="64" y="18"/>
                      <a:pt x="64" y="20"/>
                    </a:cubicBezTo>
                    <a:cubicBezTo>
                      <a:pt x="64" y="44"/>
                      <a:pt x="64" y="44"/>
                      <a:pt x="64" y="44"/>
                    </a:cubicBezTo>
                    <a:cubicBezTo>
                      <a:pt x="64" y="46"/>
                      <a:pt x="62" y="48"/>
                      <a:pt x="60" y="48"/>
                    </a:cubicBezTo>
                    <a:cubicBezTo>
                      <a:pt x="36" y="48"/>
                      <a:pt x="36" y="48"/>
                      <a:pt x="36" y="48"/>
                    </a:cubicBezTo>
                    <a:cubicBezTo>
                      <a:pt x="34" y="48"/>
                      <a:pt x="32" y="46"/>
                      <a:pt x="32" y="44"/>
                    </a:cubicBezTo>
                    <a:lnTo>
                      <a:pt x="32" y="20"/>
                    </a:lnTo>
                    <a:close/>
                    <a:moveTo>
                      <a:pt x="36" y="56"/>
                    </a:moveTo>
                    <a:cubicBezTo>
                      <a:pt x="124" y="56"/>
                      <a:pt x="124" y="56"/>
                      <a:pt x="124" y="56"/>
                    </a:cubicBezTo>
                    <a:cubicBezTo>
                      <a:pt x="126" y="56"/>
                      <a:pt x="128" y="58"/>
                      <a:pt x="128" y="60"/>
                    </a:cubicBezTo>
                    <a:cubicBezTo>
                      <a:pt x="128" y="62"/>
                      <a:pt x="126" y="64"/>
                      <a:pt x="124" y="64"/>
                    </a:cubicBezTo>
                    <a:cubicBezTo>
                      <a:pt x="36" y="64"/>
                      <a:pt x="36" y="64"/>
                      <a:pt x="36" y="64"/>
                    </a:cubicBezTo>
                    <a:cubicBezTo>
                      <a:pt x="34" y="64"/>
                      <a:pt x="32" y="62"/>
                      <a:pt x="32" y="60"/>
                    </a:cubicBezTo>
                    <a:cubicBezTo>
                      <a:pt x="32" y="58"/>
                      <a:pt x="34" y="56"/>
                      <a:pt x="36" y="56"/>
                    </a:cubicBezTo>
                    <a:close/>
                    <a:moveTo>
                      <a:pt x="32" y="76"/>
                    </a:moveTo>
                    <a:cubicBezTo>
                      <a:pt x="32" y="74"/>
                      <a:pt x="34" y="72"/>
                      <a:pt x="36" y="72"/>
                    </a:cubicBezTo>
                    <a:cubicBezTo>
                      <a:pt x="124" y="72"/>
                      <a:pt x="124" y="72"/>
                      <a:pt x="124" y="72"/>
                    </a:cubicBezTo>
                    <a:cubicBezTo>
                      <a:pt x="126" y="72"/>
                      <a:pt x="128" y="74"/>
                      <a:pt x="128" y="76"/>
                    </a:cubicBezTo>
                    <a:cubicBezTo>
                      <a:pt x="128" y="78"/>
                      <a:pt x="126" y="80"/>
                      <a:pt x="124" y="80"/>
                    </a:cubicBezTo>
                    <a:cubicBezTo>
                      <a:pt x="36" y="80"/>
                      <a:pt x="36" y="80"/>
                      <a:pt x="36" y="80"/>
                    </a:cubicBezTo>
                    <a:cubicBezTo>
                      <a:pt x="34" y="80"/>
                      <a:pt x="32" y="78"/>
                      <a:pt x="32" y="76"/>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Rectangle 62"/>
              <p:cNvSpPr>
                <a:spLocks noChangeArrowheads="1"/>
              </p:cNvSpPr>
              <p:nvPr/>
            </p:nvSpPr>
            <p:spPr bwMode="auto">
              <a:xfrm>
                <a:off x="5978526" y="5915025"/>
                <a:ext cx="46038" cy="44450"/>
              </a:xfrm>
              <a:prstGeom prst="rect">
                <a:avLst/>
              </a:prstGeom>
              <a:grpFill/>
              <a:ln>
                <a:noFill/>
              </a:ln>
            </p:spPr>
            <p:txBody>
              <a:bodyPr vert="horz" wrap="square" lIns="91440" tIns="45720" rIns="91440" bIns="45720" numCol="1" anchor="t" anchorCtr="0" compatLnSpc="1"/>
              <a:lstStyle/>
              <a:p>
                <a:endParaRPr lang="zh-CN" altLang="en-US"/>
              </a:p>
            </p:txBody>
          </p:sp>
          <p:sp>
            <p:nvSpPr>
              <p:cNvPr id="102" name="Freeform 63"/>
              <p:cNvSpPr/>
              <p:nvPr/>
            </p:nvSpPr>
            <p:spPr bwMode="auto">
              <a:xfrm>
                <a:off x="5821363" y="5981700"/>
                <a:ext cx="541338" cy="406400"/>
              </a:xfrm>
              <a:custGeom>
                <a:avLst/>
                <a:gdLst>
                  <a:gd name="T0" fmla="*/ 188 w 192"/>
                  <a:gd name="T1" fmla="*/ 0 h 144"/>
                  <a:gd name="T2" fmla="*/ 184 w 192"/>
                  <a:gd name="T3" fmla="*/ 0 h 144"/>
                  <a:gd name="T4" fmla="*/ 184 w 192"/>
                  <a:gd name="T5" fmla="*/ 34 h 144"/>
                  <a:gd name="T6" fmla="*/ 145 w 192"/>
                  <a:gd name="T7" fmla="*/ 85 h 144"/>
                  <a:gd name="T8" fmla="*/ 167 w 192"/>
                  <a:gd name="T9" fmla="*/ 105 h 144"/>
                  <a:gd name="T10" fmla="*/ 167 w 192"/>
                  <a:gd name="T11" fmla="*/ 111 h 144"/>
                  <a:gd name="T12" fmla="*/ 161 w 192"/>
                  <a:gd name="T13" fmla="*/ 111 h 144"/>
                  <a:gd name="T14" fmla="*/ 105 w 192"/>
                  <a:gd name="T15" fmla="*/ 60 h 144"/>
                  <a:gd name="T16" fmla="*/ 88 w 192"/>
                  <a:gd name="T17" fmla="*/ 59 h 144"/>
                  <a:gd name="T18" fmla="*/ 31 w 192"/>
                  <a:gd name="T19" fmla="*/ 111 h 144"/>
                  <a:gd name="T20" fmla="*/ 28 w 192"/>
                  <a:gd name="T21" fmla="*/ 112 h 144"/>
                  <a:gd name="T22" fmla="*/ 25 w 192"/>
                  <a:gd name="T23" fmla="*/ 111 h 144"/>
                  <a:gd name="T24" fmla="*/ 25 w 192"/>
                  <a:gd name="T25" fmla="*/ 105 h 144"/>
                  <a:gd name="T26" fmla="*/ 48 w 192"/>
                  <a:gd name="T27" fmla="*/ 85 h 144"/>
                  <a:gd name="T28" fmla="*/ 8 w 192"/>
                  <a:gd name="T29" fmla="*/ 34 h 144"/>
                  <a:gd name="T30" fmla="*/ 8 w 192"/>
                  <a:gd name="T31" fmla="*/ 0 h 144"/>
                  <a:gd name="T32" fmla="*/ 4 w 192"/>
                  <a:gd name="T33" fmla="*/ 0 h 144"/>
                  <a:gd name="T34" fmla="*/ 0 w 192"/>
                  <a:gd name="T35" fmla="*/ 4 h 144"/>
                  <a:gd name="T36" fmla="*/ 0 w 192"/>
                  <a:gd name="T37" fmla="*/ 24 h 144"/>
                  <a:gd name="T38" fmla="*/ 0 w 192"/>
                  <a:gd name="T39" fmla="*/ 124 h 144"/>
                  <a:gd name="T40" fmla="*/ 20 w 192"/>
                  <a:gd name="T41" fmla="*/ 144 h 144"/>
                  <a:gd name="T42" fmla="*/ 172 w 192"/>
                  <a:gd name="T43" fmla="*/ 144 h 144"/>
                  <a:gd name="T44" fmla="*/ 192 w 192"/>
                  <a:gd name="T45" fmla="*/ 124 h 144"/>
                  <a:gd name="T46" fmla="*/ 192 w 192"/>
                  <a:gd name="T47" fmla="*/ 24 h 144"/>
                  <a:gd name="T48" fmla="*/ 192 w 192"/>
                  <a:gd name="T49" fmla="*/ 4 h 144"/>
                  <a:gd name="T50" fmla="*/ 188 w 192"/>
                  <a:gd name="T5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2" h="144">
                    <a:moveTo>
                      <a:pt x="188" y="0"/>
                    </a:moveTo>
                    <a:cubicBezTo>
                      <a:pt x="184" y="0"/>
                      <a:pt x="184" y="0"/>
                      <a:pt x="184" y="0"/>
                    </a:cubicBezTo>
                    <a:cubicBezTo>
                      <a:pt x="184" y="34"/>
                      <a:pt x="184" y="34"/>
                      <a:pt x="184" y="34"/>
                    </a:cubicBezTo>
                    <a:cubicBezTo>
                      <a:pt x="145" y="85"/>
                      <a:pt x="145" y="85"/>
                      <a:pt x="145" y="85"/>
                    </a:cubicBezTo>
                    <a:cubicBezTo>
                      <a:pt x="167" y="105"/>
                      <a:pt x="167" y="105"/>
                      <a:pt x="167" y="105"/>
                    </a:cubicBezTo>
                    <a:cubicBezTo>
                      <a:pt x="168" y="106"/>
                      <a:pt x="169" y="109"/>
                      <a:pt x="167" y="111"/>
                    </a:cubicBezTo>
                    <a:cubicBezTo>
                      <a:pt x="166" y="112"/>
                      <a:pt x="163" y="112"/>
                      <a:pt x="161" y="111"/>
                    </a:cubicBezTo>
                    <a:cubicBezTo>
                      <a:pt x="105" y="60"/>
                      <a:pt x="105" y="60"/>
                      <a:pt x="105" y="60"/>
                    </a:cubicBezTo>
                    <a:cubicBezTo>
                      <a:pt x="100" y="55"/>
                      <a:pt x="92" y="55"/>
                      <a:pt x="88" y="59"/>
                    </a:cubicBezTo>
                    <a:cubicBezTo>
                      <a:pt x="31" y="111"/>
                      <a:pt x="31" y="111"/>
                      <a:pt x="31" y="111"/>
                    </a:cubicBezTo>
                    <a:cubicBezTo>
                      <a:pt x="30" y="112"/>
                      <a:pt x="29" y="112"/>
                      <a:pt x="28" y="112"/>
                    </a:cubicBezTo>
                    <a:cubicBezTo>
                      <a:pt x="27" y="112"/>
                      <a:pt x="26" y="111"/>
                      <a:pt x="25" y="111"/>
                    </a:cubicBezTo>
                    <a:cubicBezTo>
                      <a:pt x="24" y="109"/>
                      <a:pt x="24" y="106"/>
                      <a:pt x="25" y="105"/>
                    </a:cubicBezTo>
                    <a:cubicBezTo>
                      <a:pt x="48" y="85"/>
                      <a:pt x="48" y="85"/>
                      <a:pt x="48" y="85"/>
                    </a:cubicBezTo>
                    <a:cubicBezTo>
                      <a:pt x="8" y="34"/>
                      <a:pt x="8" y="34"/>
                      <a:pt x="8" y="34"/>
                    </a:cubicBezTo>
                    <a:cubicBezTo>
                      <a:pt x="8" y="0"/>
                      <a:pt x="8" y="0"/>
                      <a:pt x="8" y="0"/>
                    </a:cubicBezTo>
                    <a:cubicBezTo>
                      <a:pt x="4" y="0"/>
                      <a:pt x="4" y="0"/>
                      <a:pt x="4" y="0"/>
                    </a:cubicBezTo>
                    <a:cubicBezTo>
                      <a:pt x="2" y="0"/>
                      <a:pt x="0" y="2"/>
                      <a:pt x="0" y="4"/>
                    </a:cubicBezTo>
                    <a:cubicBezTo>
                      <a:pt x="0" y="24"/>
                      <a:pt x="0" y="24"/>
                      <a:pt x="0" y="24"/>
                    </a:cubicBezTo>
                    <a:cubicBezTo>
                      <a:pt x="0" y="124"/>
                      <a:pt x="0" y="124"/>
                      <a:pt x="0" y="124"/>
                    </a:cubicBezTo>
                    <a:cubicBezTo>
                      <a:pt x="0" y="135"/>
                      <a:pt x="9" y="144"/>
                      <a:pt x="20" y="144"/>
                    </a:cubicBezTo>
                    <a:cubicBezTo>
                      <a:pt x="172" y="144"/>
                      <a:pt x="172" y="144"/>
                      <a:pt x="172" y="144"/>
                    </a:cubicBezTo>
                    <a:cubicBezTo>
                      <a:pt x="183" y="144"/>
                      <a:pt x="192" y="135"/>
                      <a:pt x="192" y="124"/>
                    </a:cubicBezTo>
                    <a:cubicBezTo>
                      <a:pt x="192" y="24"/>
                      <a:pt x="192" y="24"/>
                      <a:pt x="192" y="24"/>
                    </a:cubicBezTo>
                    <a:cubicBezTo>
                      <a:pt x="192" y="4"/>
                      <a:pt x="192" y="4"/>
                      <a:pt x="192" y="4"/>
                    </a:cubicBezTo>
                    <a:cubicBezTo>
                      <a:pt x="192" y="2"/>
                      <a:pt x="190" y="0"/>
                      <a:pt x="188" y="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99" name="文本框 65"/>
            <p:cNvSpPr txBox="1"/>
            <p:nvPr/>
          </p:nvSpPr>
          <p:spPr>
            <a:xfrm rot="18900000">
              <a:off x="4170282" y="2243547"/>
              <a:ext cx="1074743" cy="601511"/>
            </a:xfrm>
            <a:prstGeom prst="rect">
              <a:avLst/>
            </a:prstGeom>
            <a:noFill/>
          </p:spPr>
          <p:txBody>
            <a:bodyPr wrap="square" lIns="68580" tIns="34290" rIns="68580" bIns="34290" rtlCol="0">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简约商务风图表系列</a:t>
              </a:r>
              <a:endParaRPr lang="en-US" altLang="zh-CN" sz="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 在此点击输入具体文本内容</a:t>
              </a:r>
            </a:p>
          </p:txBody>
        </p:sp>
      </p:grpSp>
      <p:grpSp>
        <p:nvGrpSpPr>
          <p:cNvPr id="106" name="组合 105"/>
          <p:cNvGrpSpPr/>
          <p:nvPr/>
        </p:nvGrpSpPr>
        <p:grpSpPr>
          <a:xfrm>
            <a:off x="2330030" y="1313119"/>
            <a:ext cx="2369080" cy="3099393"/>
            <a:chOff x="2330030" y="1313119"/>
            <a:chExt cx="2369080" cy="3099393"/>
          </a:xfrm>
        </p:grpSpPr>
        <p:grpSp>
          <p:nvGrpSpPr>
            <p:cNvPr id="107" name="组合 106"/>
            <p:cNvGrpSpPr/>
            <p:nvPr/>
          </p:nvGrpSpPr>
          <p:grpSpPr>
            <a:xfrm>
              <a:off x="2330030" y="1322521"/>
              <a:ext cx="2369080" cy="3089991"/>
              <a:chOff x="1313863" y="1205784"/>
              <a:chExt cx="3158773" cy="4119987"/>
            </a:xfrm>
          </p:grpSpPr>
          <p:sp>
            <p:nvSpPr>
              <p:cNvPr id="114" name="任意多边形 113"/>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圆角矩形 114"/>
              <p:cNvSpPr/>
              <p:nvPr/>
            </p:nvSpPr>
            <p:spPr>
              <a:xfrm rot="18900000">
                <a:off x="1403031" y="1875976"/>
                <a:ext cx="2838930" cy="1582057"/>
              </a:xfrm>
              <a:prstGeom prst="roundRect">
                <a:avLst>
                  <a:gd name="adj" fmla="val 10245"/>
                </a:avLst>
              </a:prstGeom>
              <a:solidFill>
                <a:srgbClr val="FF521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8" name="文本框 36"/>
            <p:cNvSpPr txBox="1"/>
            <p:nvPr/>
          </p:nvSpPr>
          <p:spPr>
            <a:xfrm rot="18900000">
              <a:off x="3585104" y="1313119"/>
              <a:ext cx="375344" cy="577081"/>
            </a:xfrm>
            <a:prstGeom prst="rect">
              <a:avLst/>
            </a:prstGeom>
            <a:noFill/>
          </p:spPr>
          <p:txBody>
            <a:bodyPr wrap="none" lIns="68580" tIns="34290" rIns="68580" bIns="34290" rtlCol="0">
              <a:spAutoFit/>
            </a:bodyPr>
            <a:lstStyle/>
            <a:p>
              <a:r>
                <a:rPr lang="en-US" altLang="zh-CN" sz="3300" b="1" dirty="0">
                  <a:solidFill>
                    <a:schemeClr val="tx1">
                      <a:lumMod val="75000"/>
                      <a:lumOff val="25000"/>
                    </a:schemeClr>
                  </a:solidFill>
                </a:rPr>
                <a:t>B</a:t>
              </a:r>
              <a:endParaRPr lang="zh-CN" altLang="en-US" sz="3300" b="1" dirty="0">
                <a:solidFill>
                  <a:schemeClr val="tx1">
                    <a:lumMod val="75000"/>
                    <a:lumOff val="25000"/>
                  </a:schemeClr>
                </a:solidFill>
              </a:endParaRPr>
            </a:p>
          </p:txBody>
        </p:sp>
        <p:grpSp>
          <p:nvGrpSpPr>
            <p:cNvPr id="109" name="组合 108"/>
            <p:cNvGrpSpPr/>
            <p:nvPr/>
          </p:nvGrpSpPr>
          <p:grpSpPr>
            <a:xfrm rot="18900000">
              <a:off x="2872599" y="2814967"/>
              <a:ext cx="316809" cy="290719"/>
              <a:chOff x="3222625" y="3211513"/>
              <a:chExt cx="539750" cy="495300"/>
            </a:xfrm>
            <a:solidFill>
              <a:schemeClr val="bg1"/>
            </a:solidFill>
          </p:grpSpPr>
          <p:sp>
            <p:nvSpPr>
              <p:cNvPr id="111" name="Freeform 42"/>
              <p:cNvSpPr>
                <a:spLocks noEditPoints="1"/>
              </p:cNvSpPr>
              <p:nvPr/>
            </p:nvSpPr>
            <p:spPr bwMode="auto">
              <a:xfrm>
                <a:off x="3222625" y="3211513"/>
                <a:ext cx="539750" cy="495300"/>
              </a:xfrm>
              <a:custGeom>
                <a:avLst/>
                <a:gdLst>
                  <a:gd name="T0" fmla="*/ 188 w 192"/>
                  <a:gd name="T1" fmla="*/ 0 h 176"/>
                  <a:gd name="T2" fmla="*/ 4 w 192"/>
                  <a:gd name="T3" fmla="*/ 0 h 176"/>
                  <a:gd name="T4" fmla="*/ 0 w 192"/>
                  <a:gd name="T5" fmla="*/ 4 h 176"/>
                  <a:gd name="T6" fmla="*/ 0 w 192"/>
                  <a:gd name="T7" fmla="*/ 172 h 176"/>
                  <a:gd name="T8" fmla="*/ 4 w 192"/>
                  <a:gd name="T9" fmla="*/ 176 h 176"/>
                  <a:gd name="T10" fmla="*/ 188 w 192"/>
                  <a:gd name="T11" fmla="*/ 176 h 176"/>
                  <a:gd name="T12" fmla="*/ 192 w 192"/>
                  <a:gd name="T13" fmla="*/ 172 h 176"/>
                  <a:gd name="T14" fmla="*/ 192 w 192"/>
                  <a:gd name="T15" fmla="*/ 4 h 176"/>
                  <a:gd name="T16" fmla="*/ 188 w 192"/>
                  <a:gd name="T17" fmla="*/ 0 h 176"/>
                  <a:gd name="T18" fmla="*/ 176 w 192"/>
                  <a:gd name="T19" fmla="*/ 132 h 176"/>
                  <a:gd name="T20" fmla="*/ 172 w 192"/>
                  <a:gd name="T21" fmla="*/ 136 h 176"/>
                  <a:gd name="T22" fmla="*/ 20 w 192"/>
                  <a:gd name="T23" fmla="*/ 136 h 176"/>
                  <a:gd name="T24" fmla="*/ 16 w 192"/>
                  <a:gd name="T25" fmla="*/ 132 h 176"/>
                  <a:gd name="T26" fmla="*/ 16 w 192"/>
                  <a:gd name="T27" fmla="*/ 20 h 176"/>
                  <a:gd name="T28" fmla="*/ 20 w 192"/>
                  <a:gd name="T29" fmla="*/ 16 h 176"/>
                  <a:gd name="T30" fmla="*/ 172 w 192"/>
                  <a:gd name="T31" fmla="*/ 16 h 176"/>
                  <a:gd name="T32" fmla="*/ 176 w 192"/>
                  <a:gd name="T33" fmla="*/ 20 h 176"/>
                  <a:gd name="T34" fmla="*/ 176 w 192"/>
                  <a:gd name="T35"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76">
                    <a:moveTo>
                      <a:pt x="188" y="0"/>
                    </a:moveTo>
                    <a:cubicBezTo>
                      <a:pt x="4" y="0"/>
                      <a:pt x="4" y="0"/>
                      <a:pt x="4" y="0"/>
                    </a:cubicBezTo>
                    <a:cubicBezTo>
                      <a:pt x="2" y="0"/>
                      <a:pt x="0" y="2"/>
                      <a:pt x="0" y="4"/>
                    </a:cubicBezTo>
                    <a:cubicBezTo>
                      <a:pt x="0" y="172"/>
                      <a:pt x="0" y="172"/>
                      <a:pt x="0" y="172"/>
                    </a:cubicBezTo>
                    <a:cubicBezTo>
                      <a:pt x="0" y="174"/>
                      <a:pt x="2" y="176"/>
                      <a:pt x="4" y="176"/>
                    </a:cubicBezTo>
                    <a:cubicBezTo>
                      <a:pt x="188" y="176"/>
                      <a:pt x="188" y="176"/>
                      <a:pt x="188" y="176"/>
                    </a:cubicBezTo>
                    <a:cubicBezTo>
                      <a:pt x="190" y="176"/>
                      <a:pt x="192" y="174"/>
                      <a:pt x="192" y="172"/>
                    </a:cubicBezTo>
                    <a:cubicBezTo>
                      <a:pt x="192" y="4"/>
                      <a:pt x="192" y="4"/>
                      <a:pt x="192" y="4"/>
                    </a:cubicBezTo>
                    <a:cubicBezTo>
                      <a:pt x="192" y="2"/>
                      <a:pt x="190" y="0"/>
                      <a:pt x="188" y="0"/>
                    </a:cubicBezTo>
                    <a:close/>
                    <a:moveTo>
                      <a:pt x="176" y="132"/>
                    </a:moveTo>
                    <a:cubicBezTo>
                      <a:pt x="176" y="134"/>
                      <a:pt x="174" y="136"/>
                      <a:pt x="172" y="136"/>
                    </a:cubicBezTo>
                    <a:cubicBezTo>
                      <a:pt x="20" y="136"/>
                      <a:pt x="20" y="136"/>
                      <a:pt x="20" y="136"/>
                    </a:cubicBezTo>
                    <a:cubicBezTo>
                      <a:pt x="18" y="136"/>
                      <a:pt x="16" y="134"/>
                      <a:pt x="16" y="132"/>
                    </a:cubicBezTo>
                    <a:cubicBezTo>
                      <a:pt x="16" y="20"/>
                      <a:pt x="16" y="20"/>
                      <a:pt x="16" y="20"/>
                    </a:cubicBezTo>
                    <a:cubicBezTo>
                      <a:pt x="16" y="18"/>
                      <a:pt x="18" y="16"/>
                      <a:pt x="20" y="16"/>
                    </a:cubicBezTo>
                    <a:cubicBezTo>
                      <a:pt x="172" y="16"/>
                      <a:pt x="172" y="16"/>
                      <a:pt x="172" y="16"/>
                    </a:cubicBezTo>
                    <a:cubicBezTo>
                      <a:pt x="174" y="16"/>
                      <a:pt x="176" y="18"/>
                      <a:pt x="176" y="20"/>
                    </a:cubicBezTo>
                    <a:lnTo>
                      <a:pt x="176" y="132"/>
                    </a:lnTo>
                    <a:close/>
                  </a:path>
                </a:pathLst>
              </a:custGeom>
              <a:grpFill/>
              <a:ln>
                <a:noFill/>
              </a:ln>
            </p:spPr>
            <p:txBody>
              <a:bodyPr vert="horz" wrap="square" lIns="91440" tIns="45720" rIns="91440" bIns="45720" numCol="1" anchor="t" anchorCtr="0" compatLnSpc="1"/>
              <a:lstStyle/>
              <a:p>
                <a:endParaRPr lang="zh-CN" altLang="en-US"/>
              </a:p>
            </p:txBody>
          </p:sp>
          <p:sp>
            <p:nvSpPr>
              <p:cNvPr id="112" name="Oval 43"/>
              <p:cNvSpPr>
                <a:spLocks noChangeArrowheads="1"/>
              </p:cNvSpPr>
              <p:nvPr/>
            </p:nvSpPr>
            <p:spPr bwMode="auto">
              <a:xfrm>
                <a:off x="3379788" y="3302000"/>
                <a:ext cx="90488" cy="90488"/>
              </a:xfrm>
              <a:prstGeom prst="ellipse">
                <a:avLst/>
              </a:prstGeom>
              <a:grpFill/>
              <a:ln>
                <a:noFill/>
              </a:ln>
            </p:spPr>
            <p:txBody>
              <a:bodyPr vert="horz" wrap="square" lIns="91440" tIns="45720" rIns="91440" bIns="45720" numCol="1" anchor="t" anchorCtr="0" compatLnSpc="1"/>
              <a:lstStyle/>
              <a:p>
                <a:endParaRPr lang="zh-CN" altLang="en-US"/>
              </a:p>
            </p:txBody>
          </p:sp>
          <p:sp>
            <p:nvSpPr>
              <p:cNvPr id="113" name="Freeform 44"/>
              <p:cNvSpPr>
                <a:spLocks noEditPoints="1"/>
              </p:cNvSpPr>
              <p:nvPr/>
            </p:nvSpPr>
            <p:spPr bwMode="auto">
              <a:xfrm>
                <a:off x="3290888" y="3363913"/>
                <a:ext cx="404813" cy="207963"/>
              </a:xfrm>
              <a:custGeom>
                <a:avLst/>
                <a:gdLst>
                  <a:gd name="T0" fmla="*/ 77 w 144"/>
                  <a:gd name="T1" fmla="*/ 7 h 74"/>
                  <a:gd name="T2" fmla="*/ 77 w 144"/>
                  <a:gd name="T3" fmla="*/ 8 h 74"/>
                  <a:gd name="T4" fmla="*/ 49 w 144"/>
                  <a:gd name="T5" fmla="*/ 36 h 74"/>
                  <a:gd name="T6" fmla="*/ 43 w 144"/>
                  <a:gd name="T7" fmla="*/ 31 h 74"/>
                  <a:gd name="T8" fmla="*/ 13 w 144"/>
                  <a:gd name="T9" fmla="*/ 32 h 74"/>
                  <a:gd name="T10" fmla="*/ 0 w 144"/>
                  <a:gd name="T11" fmla="*/ 45 h 74"/>
                  <a:gd name="T12" fmla="*/ 0 w 144"/>
                  <a:gd name="T13" fmla="*/ 56 h 74"/>
                  <a:gd name="T14" fmla="*/ 0 w 144"/>
                  <a:gd name="T15" fmla="*/ 74 h 74"/>
                  <a:gd name="T16" fmla="*/ 144 w 144"/>
                  <a:gd name="T17" fmla="*/ 74 h 74"/>
                  <a:gd name="T18" fmla="*/ 144 w 144"/>
                  <a:gd name="T19" fmla="*/ 50 h 74"/>
                  <a:gd name="T20" fmla="*/ 144 w 144"/>
                  <a:gd name="T21" fmla="*/ 40 h 74"/>
                  <a:gd name="T22" fmla="*/ 107 w 144"/>
                  <a:gd name="T23" fmla="*/ 7 h 74"/>
                  <a:gd name="T24" fmla="*/ 77 w 144"/>
                  <a:gd name="T25" fmla="*/ 7 h 74"/>
                  <a:gd name="T26" fmla="*/ 104 w 144"/>
                  <a:gd name="T27" fmla="*/ 33 h 74"/>
                  <a:gd name="T28" fmla="*/ 94 w 144"/>
                  <a:gd name="T29" fmla="*/ 27 h 74"/>
                  <a:gd name="T30" fmla="*/ 90 w 144"/>
                  <a:gd name="T31" fmla="*/ 27 h 74"/>
                  <a:gd name="T32" fmla="*/ 80 w 144"/>
                  <a:gd name="T33" fmla="*/ 33 h 74"/>
                  <a:gd name="T34" fmla="*/ 70 w 144"/>
                  <a:gd name="T35" fmla="*/ 27 h 74"/>
                  <a:gd name="T36" fmla="*/ 70 w 144"/>
                  <a:gd name="T37" fmla="*/ 26 h 74"/>
                  <a:gd name="T38" fmla="*/ 83 w 144"/>
                  <a:gd name="T39" fmla="*/ 13 h 74"/>
                  <a:gd name="T40" fmla="*/ 102 w 144"/>
                  <a:gd name="T41" fmla="*/ 13 h 74"/>
                  <a:gd name="T42" fmla="*/ 118 w 144"/>
                  <a:gd name="T43" fmla="*/ 27 h 74"/>
                  <a:gd name="T44" fmla="*/ 104 w 144"/>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74">
                    <a:moveTo>
                      <a:pt x="77" y="7"/>
                    </a:moveTo>
                    <a:cubicBezTo>
                      <a:pt x="77" y="7"/>
                      <a:pt x="77" y="7"/>
                      <a:pt x="77" y="8"/>
                    </a:cubicBezTo>
                    <a:cubicBezTo>
                      <a:pt x="49" y="36"/>
                      <a:pt x="49" y="36"/>
                      <a:pt x="49" y="36"/>
                    </a:cubicBezTo>
                    <a:cubicBezTo>
                      <a:pt x="43" y="31"/>
                      <a:pt x="43" y="31"/>
                      <a:pt x="43" y="31"/>
                    </a:cubicBezTo>
                    <a:cubicBezTo>
                      <a:pt x="35" y="24"/>
                      <a:pt x="22" y="24"/>
                      <a:pt x="13" y="32"/>
                    </a:cubicBezTo>
                    <a:cubicBezTo>
                      <a:pt x="0" y="45"/>
                      <a:pt x="0" y="45"/>
                      <a:pt x="0" y="45"/>
                    </a:cubicBezTo>
                    <a:cubicBezTo>
                      <a:pt x="0" y="56"/>
                      <a:pt x="0" y="56"/>
                      <a:pt x="0" y="56"/>
                    </a:cubicBezTo>
                    <a:cubicBezTo>
                      <a:pt x="0" y="74"/>
                      <a:pt x="0" y="74"/>
                      <a:pt x="0" y="74"/>
                    </a:cubicBezTo>
                    <a:cubicBezTo>
                      <a:pt x="144" y="74"/>
                      <a:pt x="144" y="74"/>
                      <a:pt x="144" y="74"/>
                    </a:cubicBezTo>
                    <a:cubicBezTo>
                      <a:pt x="144" y="50"/>
                      <a:pt x="144" y="50"/>
                      <a:pt x="144" y="50"/>
                    </a:cubicBezTo>
                    <a:cubicBezTo>
                      <a:pt x="144" y="40"/>
                      <a:pt x="144" y="40"/>
                      <a:pt x="144" y="40"/>
                    </a:cubicBezTo>
                    <a:cubicBezTo>
                      <a:pt x="107" y="7"/>
                      <a:pt x="107" y="7"/>
                      <a:pt x="107" y="7"/>
                    </a:cubicBezTo>
                    <a:cubicBezTo>
                      <a:pt x="99" y="0"/>
                      <a:pt x="85" y="0"/>
                      <a:pt x="77" y="7"/>
                    </a:cubicBezTo>
                    <a:close/>
                    <a:moveTo>
                      <a:pt x="104" y="33"/>
                    </a:moveTo>
                    <a:cubicBezTo>
                      <a:pt x="94" y="27"/>
                      <a:pt x="94" y="27"/>
                      <a:pt x="94" y="27"/>
                    </a:cubicBezTo>
                    <a:cubicBezTo>
                      <a:pt x="93" y="26"/>
                      <a:pt x="91" y="26"/>
                      <a:pt x="90" y="27"/>
                    </a:cubicBezTo>
                    <a:cubicBezTo>
                      <a:pt x="80" y="33"/>
                      <a:pt x="80" y="33"/>
                      <a:pt x="80" y="33"/>
                    </a:cubicBezTo>
                    <a:cubicBezTo>
                      <a:pt x="70" y="27"/>
                      <a:pt x="70" y="27"/>
                      <a:pt x="70" y="27"/>
                    </a:cubicBezTo>
                    <a:cubicBezTo>
                      <a:pt x="70" y="26"/>
                      <a:pt x="70" y="26"/>
                      <a:pt x="70" y="26"/>
                    </a:cubicBezTo>
                    <a:cubicBezTo>
                      <a:pt x="83" y="13"/>
                      <a:pt x="83" y="13"/>
                      <a:pt x="83" y="13"/>
                    </a:cubicBezTo>
                    <a:cubicBezTo>
                      <a:pt x="88" y="9"/>
                      <a:pt x="97" y="9"/>
                      <a:pt x="102" y="13"/>
                    </a:cubicBezTo>
                    <a:cubicBezTo>
                      <a:pt x="118" y="27"/>
                      <a:pt x="118" y="27"/>
                      <a:pt x="118" y="27"/>
                    </a:cubicBezTo>
                    <a:lnTo>
                      <a:pt x="104" y="33"/>
                    </a:lnTo>
                    <a:close/>
                  </a:path>
                </a:pathLst>
              </a:custGeom>
              <a:grpFill/>
              <a:ln>
                <a:noFill/>
              </a:ln>
            </p:spPr>
            <p:txBody>
              <a:bodyPr vert="horz" wrap="square" lIns="91440" tIns="45720" rIns="91440" bIns="45720" numCol="1" anchor="t" anchorCtr="0" compatLnSpc="1"/>
              <a:lstStyle/>
              <a:p>
                <a:endParaRPr lang="zh-CN" altLang="en-US"/>
              </a:p>
            </p:txBody>
          </p:sp>
        </p:grpSp>
        <p:sp>
          <p:nvSpPr>
            <p:cNvPr id="110" name="文本框 64"/>
            <p:cNvSpPr txBox="1"/>
            <p:nvPr/>
          </p:nvSpPr>
          <p:spPr>
            <a:xfrm rot="18900000">
              <a:off x="3008672" y="2167401"/>
              <a:ext cx="1074743" cy="601511"/>
            </a:xfrm>
            <a:prstGeom prst="rect">
              <a:avLst/>
            </a:prstGeom>
            <a:noFill/>
          </p:spPr>
          <p:txBody>
            <a:bodyPr wrap="square" lIns="68580" tIns="34290" rIns="68580" bIns="34290" rtlCol="0">
              <a:spAutoFit/>
            </a:bodyPr>
            <a:lstStyle/>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简约商务风图表系列</a:t>
              </a:r>
              <a:endParaRPr lang="en-US" altLang="zh-CN" sz="8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800" dirty="0">
                  <a:solidFill>
                    <a:schemeClr val="bg1"/>
                  </a:solidFill>
                  <a:latin typeface="微软雅黑" panose="020B0503020204020204" pitchFamily="34" charset="-122"/>
                  <a:ea typeface="微软雅黑" panose="020B0503020204020204" pitchFamily="34" charset="-122"/>
                </a:rPr>
                <a:t>◆ 在此点击输入具体文本内容</a:t>
              </a:r>
            </a:p>
          </p:txBody>
        </p:sp>
      </p:grpSp>
      <p:grpSp>
        <p:nvGrpSpPr>
          <p:cNvPr id="117" name="组合 116"/>
          <p:cNvGrpSpPr/>
          <p:nvPr/>
        </p:nvGrpSpPr>
        <p:grpSpPr>
          <a:xfrm>
            <a:off x="1117919" y="1313120"/>
            <a:ext cx="2369080" cy="3099392"/>
            <a:chOff x="1117919" y="1313120"/>
            <a:chExt cx="2369080" cy="3099392"/>
          </a:xfrm>
        </p:grpSpPr>
        <p:grpSp>
          <p:nvGrpSpPr>
            <p:cNvPr id="118" name="组合 117"/>
            <p:cNvGrpSpPr/>
            <p:nvPr/>
          </p:nvGrpSpPr>
          <p:grpSpPr>
            <a:xfrm>
              <a:off x="1117919" y="1322521"/>
              <a:ext cx="2369080" cy="3089991"/>
              <a:chOff x="1313863" y="1205784"/>
              <a:chExt cx="3158773" cy="4119987"/>
            </a:xfrm>
          </p:grpSpPr>
          <p:sp>
            <p:nvSpPr>
              <p:cNvPr id="125" name="任意多边形 124"/>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圆角矩形 125"/>
              <p:cNvSpPr/>
              <p:nvPr/>
            </p:nvSpPr>
            <p:spPr>
              <a:xfrm rot="18900000">
                <a:off x="1404860" y="1875219"/>
                <a:ext cx="2836786" cy="1582057"/>
              </a:xfrm>
              <a:prstGeom prst="roundRect">
                <a:avLst>
                  <a:gd name="adj" fmla="val 10245"/>
                </a:avLst>
              </a:prstGeom>
              <a:solidFill>
                <a:srgbClr val="1737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任意多边形 126"/>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9" name="文本框 35"/>
            <p:cNvSpPr txBox="1"/>
            <p:nvPr/>
          </p:nvSpPr>
          <p:spPr>
            <a:xfrm rot="18900000">
              <a:off x="2365746" y="1313120"/>
              <a:ext cx="394580" cy="577081"/>
            </a:xfrm>
            <a:prstGeom prst="rect">
              <a:avLst/>
            </a:prstGeom>
            <a:noFill/>
          </p:spPr>
          <p:txBody>
            <a:bodyPr wrap="none" lIns="68580" tIns="34290" rIns="68580" bIns="34290" rtlCol="0">
              <a:spAutoFit/>
            </a:bodyPr>
            <a:lstStyle/>
            <a:p>
              <a:r>
                <a:rPr lang="en-US" altLang="zh-CN" sz="3300" b="1" dirty="0">
                  <a:solidFill>
                    <a:schemeClr val="tx1">
                      <a:lumMod val="75000"/>
                      <a:lumOff val="25000"/>
                    </a:schemeClr>
                  </a:solidFill>
                </a:rPr>
                <a:t>A</a:t>
              </a:r>
              <a:endParaRPr lang="zh-CN" altLang="en-US" sz="3300" b="1" dirty="0">
                <a:solidFill>
                  <a:schemeClr val="tx1">
                    <a:lumMod val="75000"/>
                    <a:lumOff val="25000"/>
                  </a:schemeClr>
                </a:solidFill>
              </a:endParaRPr>
            </a:p>
          </p:txBody>
        </p:sp>
        <p:grpSp>
          <p:nvGrpSpPr>
            <p:cNvPr id="120" name="组合 119"/>
            <p:cNvGrpSpPr/>
            <p:nvPr/>
          </p:nvGrpSpPr>
          <p:grpSpPr>
            <a:xfrm>
              <a:off x="1552228" y="2722191"/>
              <a:ext cx="311277" cy="311276"/>
              <a:chOff x="4549775" y="536575"/>
              <a:chExt cx="539751" cy="539750"/>
            </a:xfrm>
          </p:grpSpPr>
          <p:sp>
            <p:nvSpPr>
              <p:cNvPr id="122" name="Freeform 53"/>
              <p:cNvSpPr/>
              <p:nvPr/>
            </p:nvSpPr>
            <p:spPr bwMode="auto">
              <a:xfrm>
                <a:off x="4732338" y="536575"/>
                <a:ext cx="134938" cy="131763"/>
              </a:xfrm>
              <a:custGeom>
                <a:avLst/>
                <a:gdLst>
                  <a:gd name="T0" fmla="*/ 46 w 48"/>
                  <a:gd name="T1" fmla="*/ 29 h 47"/>
                  <a:gd name="T2" fmla="*/ 46 w 48"/>
                  <a:gd name="T3" fmla="*/ 24 h 47"/>
                  <a:gd name="T4" fmla="*/ 24 w 48"/>
                  <a:gd name="T5" fmla="*/ 1 h 47"/>
                  <a:gd name="T6" fmla="*/ 21 w 48"/>
                  <a:gd name="T7" fmla="*/ 0 h 47"/>
                  <a:gd name="T8" fmla="*/ 18 w 48"/>
                  <a:gd name="T9" fmla="*/ 1 h 47"/>
                  <a:gd name="T10" fmla="*/ 0 w 48"/>
                  <a:gd name="T11" fmla="*/ 19 h 47"/>
                  <a:gd name="T12" fmla="*/ 28 w 48"/>
                  <a:gd name="T13" fmla="*/ 47 h 47"/>
                  <a:gd name="T14" fmla="*/ 46 w 48"/>
                  <a:gd name="T15" fmla="*/ 29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7">
                    <a:moveTo>
                      <a:pt x="46" y="29"/>
                    </a:moveTo>
                    <a:cubicBezTo>
                      <a:pt x="48" y="28"/>
                      <a:pt x="48" y="25"/>
                      <a:pt x="46" y="24"/>
                    </a:cubicBezTo>
                    <a:cubicBezTo>
                      <a:pt x="24" y="1"/>
                      <a:pt x="24" y="1"/>
                      <a:pt x="24" y="1"/>
                    </a:cubicBezTo>
                    <a:cubicBezTo>
                      <a:pt x="23" y="0"/>
                      <a:pt x="22" y="0"/>
                      <a:pt x="21" y="0"/>
                    </a:cubicBezTo>
                    <a:cubicBezTo>
                      <a:pt x="20" y="0"/>
                      <a:pt x="19" y="0"/>
                      <a:pt x="18" y="1"/>
                    </a:cubicBezTo>
                    <a:cubicBezTo>
                      <a:pt x="0" y="19"/>
                      <a:pt x="0" y="19"/>
                      <a:pt x="0" y="19"/>
                    </a:cubicBezTo>
                    <a:cubicBezTo>
                      <a:pt x="28" y="47"/>
                      <a:pt x="28" y="47"/>
                      <a:pt x="28" y="47"/>
                    </a:cubicBezTo>
                    <a:lnTo>
                      <a:pt x="46" y="2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54"/>
              <p:cNvSpPr/>
              <p:nvPr/>
            </p:nvSpPr>
            <p:spPr bwMode="auto">
              <a:xfrm>
                <a:off x="4549775" y="606425"/>
                <a:ext cx="469900" cy="469900"/>
              </a:xfrm>
              <a:custGeom>
                <a:avLst/>
                <a:gdLst>
                  <a:gd name="T0" fmla="*/ 100 w 167"/>
                  <a:gd name="T1" fmla="*/ 118 h 167"/>
                  <a:gd name="T2" fmla="*/ 76 w 167"/>
                  <a:gd name="T3" fmla="*/ 127 h 167"/>
                  <a:gd name="T4" fmla="*/ 51 w 167"/>
                  <a:gd name="T5" fmla="*/ 116 h 167"/>
                  <a:gd name="T6" fmla="*/ 40 w 167"/>
                  <a:gd name="T7" fmla="*/ 91 h 167"/>
                  <a:gd name="T8" fmla="*/ 51 w 167"/>
                  <a:gd name="T9" fmla="*/ 65 h 167"/>
                  <a:gd name="T10" fmla="*/ 88 w 167"/>
                  <a:gd name="T11" fmla="*/ 28 h 167"/>
                  <a:gd name="T12" fmla="*/ 60 w 167"/>
                  <a:gd name="T13" fmla="*/ 0 h 167"/>
                  <a:gd name="T14" fmla="*/ 22 w 167"/>
                  <a:gd name="T15" fmla="*/ 37 h 167"/>
                  <a:gd name="T16" fmla="*/ 22 w 167"/>
                  <a:gd name="T17" fmla="*/ 37 h 167"/>
                  <a:gd name="T18" fmla="*/ 0 w 167"/>
                  <a:gd name="T19" fmla="*/ 91 h 167"/>
                  <a:gd name="T20" fmla="*/ 22 w 167"/>
                  <a:gd name="T21" fmla="*/ 145 h 167"/>
                  <a:gd name="T22" fmla="*/ 76 w 167"/>
                  <a:gd name="T23" fmla="*/ 167 h 167"/>
                  <a:gd name="T24" fmla="*/ 130 w 167"/>
                  <a:gd name="T25" fmla="*/ 145 h 167"/>
                  <a:gd name="T26" fmla="*/ 130 w 167"/>
                  <a:gd name="T27" fmla="*/ 144 h 167"/>
                  <a:gd name="T28" fmla="*/ 167 w 167"/>
                  <a:gd name="T29" fmla="*/ 107 h 167"/>
                  <a:gd name="T30" fmla="*/ 139 w 167"/>
                  <a:gd name="T31" fmla="*/ 79 h 167"/>
                  <a:gd name="T32" fmla="*/ 100 w 167"/>
                  <a:gd name="T33" fmla="*/ 11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 h="167">
                    <a:moveTo>
                      <a:pt x="100" y="118"/>
                    </a:moveTo>
                    <a:cubicBezTo>
                      <a:pt x="94" y="124"/>
                      <a:pt x="85" y="127"/>
                      <a:pt x="76" y="127"/>
                    </a:cubicBezTo>
                    <a:cubicBezTo>
                      <a:pt x="67" y="127"/>
                      <a:pt x="57" y="123"/>
                      <a:pt x="51" y="116"/>
                    </a:cubicBezTo>
                    <a:cubicBezTo>
                      <a:pt x="44" y="110"/>
                      <a:pt x="40" y="100"/>
                      <a:pt x="40" y="91"/>
                    </a:cubicBezTo>
                    <a:cubicBezTo>
                      <a:pt x="40" y="81"/>
                      <a:pt x="44" y="72"/>
                      <a:pt x="51" y="65"/>
                    </a:cubicBezTo>
                    <a:cubicBezTo>
                      <a:pt x="88" y="28"/>
                      <a:pt x="88" y="28"/>
                      <a:pt x="88" y="28"/>
                    </a:cubicBezTo>
                    <a:cubicBezTo>
                      <a:pt x="60" y="0"/>
                      <a:pt x="60" y="0"/>
                      <a:pt x="60" y="0"/>
                    </a:cubicBezTo>
                    <a:cubicBezTo>
                      <a:pt x="22" y="37"/>
                      <a:pt x="22" y="37"/>
                      <a:pt x="22" y="37"/>
                    </a:cubicBezTo>
                    <a:cubicBezTo>
                      <a:pt x="22" y="37"/>
                      <a:pt x="22" y="37"/>
                      <a:pt x="22" y="37"/>
                    </a:cubicBezTo>
                    <a:cubicBezTo>
                      <a:pt x="8" y="52"/>
                      <a:pt x="0" y="71"/>
                      <a:pt x="0" y="91"/>
                    </a:cubicBezTo>
                    <a:cubicBezTo>
                      <a:pt x="0" y="111"/>
                      <a:pt x="8" y="130"/>
                      <a:pt x="22" y="145"/>
                    </a:cubicBezTo>
                    <a:cubicBezTo>
                      <a:pt x="37" y="159"/>
                      <a:pt x="56" y="167"/>
                      <a:pt x="76" y="167"/>
                    </a:cubicBezTo>
                    <a:cubicBezTo>
                      <a:pt x="96" y="167"/>
                      <a:pt x="116" y="159"/>
                      <a:pt x="130" y="145"/>
                    </a:cubicBezTo>
                    <a:cubicBezTo>
                      <a:pt x="130" y="144"/>
                      <a:pt x="130" y="144"/>
                      <a:pt x="130" y="144"/>
                    </a:cubicBezTo>
                    <a:cubicBezTo>
                      <a:pt x="167" y="107"/>
                      <a:pt x="167" y="107"/>
                      <a:pt x="167" y="107"/>
                    </a:cubicBezTo>
                    <a:cubicBezTo>
                      <a:pt x="139" y="79"/>
                      <a:pt x="139" y="79"/>
                      <a:pt x="139" y="79"/>
                    </a:cubicBezTo>
                    <a:lnTo>
                      <a:pt x="100" y="11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55"/>
              <p:cNvSpPr/>
              <p:nvPr/>
            </p:nvSpPr>
            <p:spPr bwMode="auto">
              <a:xfrm>
                <a:off x="4957763" y="758825"/>
                <a:ext cx="131763" cy="134938"/>
              </a:xfrm>
              <a:custGeom>
                <a:avLst/>
                <a:gdLst>
                  <a:gd name="T0" fmla="*/ 46 w 47"/>
                  <a:gd name="T1" fmla="*/ 24 h 48"/>
                  <a:gd name="T2" fmla="*/ 23 w 47"/>
                  <a:gd name="T3" fmla="*/ 2 h 48"/>
                  <a:gd name="T4" fmla="*/ 18 w 47"/>
                  <a:gd name="T5" fmla="*/ 2 h 48"/>
                  <a:gd name="T6" fmla="*/ 0 w 47"/>
                  <a:gd name="T7" fmla="*/ 20 h 48"/>
                  <a:gd name="T8" fmla="*/ 28 w 47"/>
                  <a:gd name="T9" fmla="*/ 48 h 48"/>
                  <a:gd name="T10" fmla="*/ 46 w 47"/>
                  <a:gd name="T11" fmla="*/ 29 h 48"/>
                  <a:gd name="T12" fmla="*/ 47 w 47"/>
                  <a:gd name="T13" fmla="*/ 27 h 48"/>
                  <a:gd name="T14" fmla="*/ 46 w 47"/>
                  <a:gd name="T15" fmla="*/ 2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8">
                    <a:moveTo>
                      <a:pt x="46" y="24"/>
                    </a:moveTo>
                    <a:cubicBezTo>
                      <a:pt x="23" y="2"/>
                      <a:pt x="23" y="2"/>
                      <a:pt x="23" y="2"/>
                    </a:cubicBezTo>
                    <a:cubicBezTo>
                      <a:pt x="22" y="0"/>
                      <a:pt x="19" y="1"/>
                      <a:pt x="18" y="2"/>
                    </a:cubicBezTo>
                    <a:cubicBezTo>
                      <a:pt x="0" y="20"/>
                      <a:pt x="0" y="20"/>
                      <a:pt x="0" y="20"/>
                    </a:cubicBezTo>
                    <a:cubicBezTo>
                      <a:pt x="28" y="48"/>
                      <a:pt x="28" y="48"/>
                      <a:pt x="28" y="48"/>
                    </a:cubicBezTo>
                    <a:cubicBezTo>
                      <a:pt x="46" y="29"/>
                      <a:pt x="46" y="29"/>
                      <a:pt x="46" y="29"/>
                    </a:cubicBezTo>
                    <a:cubicBezTo>
                      <a:pt x="47" y="29"/>
                      <a:pt x="47" y="28"/>
                      <a:pt x="47" y="27"/>
                    </a:cubicBezTo>
                    <a:cubicBezTo>
                      <a:pt x="47" y="25"/>
                      <a:pt x="47" y="24"/>
                      <a:pt x="46"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1" name="文本框 63"/>
            <p:cNvSpPr txBox="1"/>
            <p:nvPr/>
          </p:nvSpPr>
          <p:spPr>
            <a:xfrm rot="18900000">
              <a:off x="1655579" y="2151683"/>
              <a:ext cx="1074743" cy="534955"/>
            </a:xfrm>
            <a:prstGeom prst="rect">
              <a:avLst/>
            </a:prstGeom>
            <a:noFill/>
          </p:spPr>
          <p:txBody>
            <a:bodyPr wrap="square" lIns="68580" tIns="34290" rIns="68580" bIns="34290" rtlCol="0">
              <a:spAutoFit/>
            </a:bodyPr>
            <a:lstStyle/>
            <a:p>
              <a:pPr>
                <a:lnSpc>
                  <a:spcPct val="150000"/>
                </a:lnSpc>
              </a:pPr>
              <a:r>
                <a:rPr lang="zh-CN" altLang="en-US" sz="700" dirty="0">
                  <a:solidFill>
                    <a:schemeClr val="bg1"/>
                  </a:solidFill>
                  <a:latin typeface="微软雅黑" panose="020B0503020204020204" pitchFamily="34" charset="-122"/>
                  <a:ea typeface="微软雅黑" panose="020B0503020204020204" pitchFamily="34" charset="-122"/>
                </a:rPr>
                <a:t>◆ 简约商务风图表系列</a:t>
              </a:r>
              <a:endParaRPr lang="en-US" altLang="zh-CN" sz="7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700" dirty="0">
                  <a:solidFill>
                    <a:schemeClr val="bg1"/>
                  </a:solidFill>
                  <a:latin typeface="微软雅黑" panose="020B0503020204020204" pitchFamily="34" charset="-122"/>
                  <a:ea typeface="微软雅黑" panose="020B0503020204020204" pitchFamily="34" charset="-122"/>
                </a:rPr>
                <a:t>◆ 在此点击输入具体文本内容</a:t>
              </a:r>
            </a:p>
          </p:txBody>
        </p:sp>
      </p:grpSp>
      <p:grpSp>
        <p:nvGrpSpPr>
          <p:cNvPr id="128" name="组合 127"/>
          <p:cNvGrpSpPr/>
          <p:nvPr/>
        </p:nvGrpSpPr>
        <p:grpSpPr>
          <a:xfrm>
            <a:off x="1009255" y="3647127"/>
            <a:ext cx="3505619" cy="371612"/>
            <a:chOff x="5182386" y="2772098"/>
            <a:chExt cx="3505619" cy="371612"/>
          </a:xfrm>
          <a:solidFill>
            <a:srgbClr val="E74C2E"/>
          </a:solidFill>
        </p:grpSpPr>
        <p:sp>
          <p:nvSpPr>
            <p:cNvPr id="129" name="Freeform 60"/>
            <p:cNvSpPr/>
            <p:nvPr/>
          </p:nvSpPr>
          <p:spPr bwMode="auto">
            <a:xfrm>
              <a:off x="5182386" y="2772098"/>
              <a:ext cx="345953" cy="371612"/>
            </a:xfrm>
            <a:custGeom>
              <a:avLst/>
              <a:gdLst>
                <a:gd name="T0" fmla="*/ 415 w 437"/>
                <a:gd name="T1" fmla="*/ 364 h 470"/>
                <a:gd name="T2" fmla="*/ 388 w 437"/>
                <a:gd name="T3" fmla="*/ 335 h 470"/>
                <a:gd name="T4" fmla="*/ 307 w 437"/>
                <a:gd name="T5" fmla="*/ 291 h 470"/>
                <a:gd name="T6" fmla="*/ 273 w 437"/>
                <a:gd name="T7" fmla="*/ 257 h 470"/>
                <a:gd name="T8" fmla="*/ 262 w 437"/>
                <a:gd name="T9" fmla="*/ 240 h 470"/>
                <a:gd name="T10" fmla="*/ 288 w 437"/>
                <a:gd name="T11" fmla="*/ 199 h 470"/>
                <a:gd name="T12" fmla="*/ 294 w 437"/>
                <a:gd name="T13" fmla="*/ 185 h 470"/>
                <a:gd name="T14" fmla="*/ 298 w 437"/>
                <a:gd name="T15" fmla="*/ 147 h 470"/>
                <a:gd name="T16" fmla="*/ 285 w 437"/>
                <a:gd name="T17" fmla="*/ 57 h 470"/>
                <a:gd name="T18" fmla="*/ 280 w 437"/>
                <a:gd name="T19" fmla="*/ 52 h 470"/>
                <a:gd name="T20" fmla="*/ 262 w 437"/>
                <a:gd name="T21" fmla="*/ 37 h 470"/>
                <a:gd name="T22" fmla="*/ 155 w 437"/>
                <a:gd name="T23" fmla="*/ 50 h 470"/>
                <a:gd name="T24" fmla="*/ 140 w 437"/>
                <a:gd name="T25" fmla="*/ 140 h 470"/>
                <a:gd name="T26" fmla="*/ 142 w 437"/>
                <a:gd name="T27" fmla="*/ 179 h 470"/>
                <a:gd name="T28" fmla="*/ 150 w 437"/>
                <a:gd name="T29" fmla="*/ 195 h 470"/>
                <a:gd name="T30" fmla="*/ 153 w 437"/>
                <a:gd name="T31" fmla="*/ 202 h 470"/>
                <a:gd name="T32" fmla="*/ 155 w 437"/>
                <a:gd name="T33" fmla="*/ 201 h 470"/>
                <a:gd name="T34" fmla="*/ 178 w 437"/>
                <a:gd name="T35" fmla="*/ 239 h 470"/>
                <a:gd name="T36" fmla="*/ 159 w 437"/>
                <a:gd name="T37" fmla="*/ 256 h 470"/>
                <a:gd name="T38" fmla="*/ 129 w 437"/>
                <a:gd name="T39" fmla="*/ 291 h 470"/>
                <a:gd name="T40" fmla="*/ 48 w 437"/>
                <a:gd name="T41" fmla="*/ 335 h 470"/>
                <a:gd name="T42" fmla="*/ 21 w 437"/>
                <a:gd name="T43" fmla="*/ 364 h 470"/>
                <a:gd name="T44" fmla="*/ 0 w 437"/>
                <a:gd name="T45" fmla="*/ 451 h 470"/>
                <a:gd name="T46" fmla="*/ 0 w 437"/>
                <a:gd name="T47" fmla="*/ 470 h 470"/>
                <a:gd name="T48" fmla="*/ 437 w 437"/>
                <a:gd name="T49" fmla="*/ 470 h 470"/>
                <a:gd name="T50" fmla="*/ 437 w 437"/>
                <a:gd name="T51" fmla="*/ 451 h 470"/>
                <a:gd name="T52" fmla="*/ 415 w 437"/>
                <a:gd name="T53" fmla="*/ 364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grpFill/>
            <a:ln>
              <a:noFill/>
            </a:ln>
          </p:spPr>
          <p:txBody>
            <a:bodyPr vert="horz" wrap="square" lIns="68580" tIns="34290" rIns="68580" bIns="34290" numCol="1" anchor="t" anchorCtr="0" compatLnSpc="1"/>
            <a:lstStyle/>
            <a:p>
              <a:endParaRPr lang="zh-CN" altLang="en-US"/>
            </a:p>
          </p:txBody>
        </p:sp>
        <p:sp>
          <p:nvSpPr>
            <p:cNvPr id="130" name="圆角矩形 129"/>
            <p:cNvSpPr/>
            <p:nvPr/>
          </p:nvSpPr>
          <p:spPr>
            <a:xfrm>
              <a:off x="5598626" y="2871397"/>
              <a:ext cx="3089379" cy="272313"/>
            </a:xfrm>
            <a:prstGeom prst="roundRect">
              <a:avLst>
                <a:gd name="adj" fmla="val 993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400" b="1" dirty="0" smtClean="0">
                  <a:latin typeface="微软雅黑" panose="020B0503020204020204" pitchFamily="34" charset="-122"/>
                  <a:ea typeface="微软雅黑" panose="020B0503020204020204" pitchFamily="34" charset="-122"/>
                  <a:cs typeface="Arial Unicode MS" panose="020B0604020202020204" pitchFamily="34" charset="-122"/>
                </a:rPr>
                <a:t>单击此处输入文本内容</a:t>
              </a:r>
              <a:endParaRPr lang="zh-CN" altLang="en-US" sz="1400" b="1" dirty="0">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131" name="矩形 130"/>
          <p:cNvSpPr/>
          <p:nvPr/>
        </p:nvSpPr>
        <p:spPr>
          <a:xfrm>
            <a:off x="1020140" y="4119985"/>
            <a:ext cx="7440292" cy="342896"/>
          </a:xfrm>
          <a:prstGeom prst="rect">
            <a:avLst/>
          </a:prstGeom>
        </p:spPr>
        <p:txBody>
          <a:bodyPr wrap="square" lIns="65261" tIns="32630" rIns="65261" bIns="32630">
            <a:spAutoFit/>
          </a:bodyPr>
          <a:lstStyle/>
          <a:p>
            <a:pPr algn="just">
              <a:spcBef>
                <a:spcPts val="600"/>
              </a:spcBef>
              <a:spcAft>
                <a:spcPts val="600"/>
              </a:spcAft>
              <a:buClr>
                <a:srgbClr val="074AA1"/>
              </a:buClr>
              <a:defRPr/>
            </a:pP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请在此处输入您的文本，或者复制您的文本粘贴到此处请在此处输入您的文本，或者复制您的文本粘贴到</a:t>
            </a:r>
            <a:r>
              <a:rPr lang="zh-CN" altLang="en-US" sz="900" b="1" dirty="0" smtClean="0">
                <a:solidFill>
                  <a:schemeClr val="tx1">
                    <a:lumMod val="65000"/>
                    <a:lumOff val="35000"/>
                  </a:schemeClr>
                </a:solidFill>
                <a:latin typeface="微软雅黑" panose="020B0503020204020204" pitchFamily="34" charset="-122"/>
                <a:ea typeface="微软雅黑" panose="020B0503020204020204" pitchFamily="34" charset="-122"/>
              </a:rPr>
              <a:t>此处请</a:t>
            </a:r>
            <a:r>
              <a:rPr lang="zh-CN" altLang="en-US" sz="900" b="1" dirty="0">
                <a:solidFill>
                  <a:schemeClr val="tx1">
                    <a:lumMod val="65000"/>
                    <a:lumOff val="35000"/>
                  </a:schemeClr>
                </a:solidFill>
                <a:latin typeface="微软雅黑" panose="020B0503020204020204" pitchFamily="34" charset="-122"/>
                <a:ea typeface="微软雅黑" panose="020B0503020204020204" pitchFamily="34" charset="-122"/>
              </a:rPr>
              <a:t>在此处输入您的文本，或者复制您的文本粘贴到此处请在此处输入您的文本，或者复制您的文本粘贴到</a:t>
            </a:r>
            <a:r>
              <a:rPr lang="zh-CN" altLang="en-US" sz="900" b="1" dirty="0" smtClean="0">
                <a:solidFill>
                  <a:schemeClr val="tx1">
                    <a:lumMod val="65000"/>
                    <a:lumOff val="35000"/>
                  </a:schemeClr>
                </a:solidFill>
                <a:latin typeface="微软雅黑" panose="020B0503020204020204" pitchFamily="34" charset="-122"/>
                <a:ea typeface="微软雅黑" panose="020B0503020204020204" pitchFamily="34" charset="-122"/>
              </a:rPr>
              <a:t>此处</a:t>
            </a:r>
            <a:endParaRPr lang="en-US" altLang="zh-CN" sz="9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Scale>
                                      <p:cBhvr>
                                        <p:cTn id="7" dur="1000" decel="50000" fill="hold">
                                          <p:stCondLst>
                                            <p:cond delay="0"/>
                                          </p:stCondLst>
                                        </p:cTn>
                                        <p:tgtEl>
                                          <p:spTgt spid="1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7"/>
                                        </p:tgtEl>
                                        <p:attrNameLst>
                                          <p:attrName>ppt_x</p:attrName>
                                          <p:attrName>ppt_y</p:attrName>
                                        </p:attrNameLst>
                                      </p:cBhvr>
                                    </p:animMotion>
                                    <p:animEffect transition="in" filter="fade">
                                      <p:cBhvr>
                                        <p:cTn id="9" dur="1000"/>
                                        <p:tgtEl>
                                          <p:spTgt spid="117"/>
                                        </p:tgtEl>
                                      </p:cBhvr>
                                    </p:animEffect>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106"/>
                                        </p:tgtEl>
                                        <p:attrNameLst>
                                          <p:attrName>style.visibility</p:attrName>
                                        </p:attrNameLst>
                                      </p:cBhvr>
                                      <p:to>
                                        <p:strVal val="visible"/>
                                      </p:to>
                                    </p:set>
                                    <p:animScale>
                                      <p:cBhvr>
                                        <p:cTn id="13" dur="1000" decel="50000" fill="hold">
                                          <p:stCondLst>
                                            <p:cond delay="0"/>
                                          </p:stCondLst>
                                        </p:cTn>
                                        <p:tgtEl>
                                          <p:spTgt spid="10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06"/>
                                        </p:tgtEl>
                                        <p:attrNameLst>
                                          <p:attrName>ppt_x</p:attrName>
                                          <p:attrName>ppt_y</p:attrName>
                                        </p:attrNameLst>
                                      </p:cBhvr>
                                    </p:animMotion>
                                    <p:animEffect transition="in" filter="fade">
                                      <p:cBhvr>
                                        <p:cTn id="15" dur="1000"/>
                                        <p:tgtEl>
                                          <p:spTgt spid="106"/>
                                        </p:tgtEl>
                                      </p:cBhvr>
                                    </p:animEffect>
                                  </p:childTnLst>
                                </p:cTn>
                              </p:par>
                            </p:childTnLst>
                          </p:cTn>
                        </p:par>
                        <p:par>
                          <p:cTn id="16" fill="hold">
                            <p:stCondLst>
                              <p:cond delay="2000"/>
                            </p:stCondLst>
                            <p:childTnLst>
                              <p:par>
                                <p:cTn id="17" presetID="52" presetClass="entr" presetSubtype="0" fill="hold" nodeType="afterEffect">
                                  <p:stCondLst>
                                    <p:cond delay="0"/>
                                  </p:stCondLst>
                                  <p:childTnLst>
                                    <p:set>
                                      <p:cBhvr>
                                        <p:cTn id="18" dur="1" fill="hold">
                                          <p:stCondLst>
                                            <p:cond delay="0"/>
                                          </p:stCondLst>
                                        </p:cTn>
                                        <p:tgtEl>
                                          <p:spTgt spid="95"/>
                                        </p:tgtEl>
                                        <p:attrNameLst>
                                          <p:attrName>style.visibility</p:attrName>
                                        </p:attrNameLst>
                                      </p:cBhvr>
                                      <p:to>
                                        <p:strVal val="visible"/>
                                      </p:to>
                                    </p:set>
                                    <p:animScale>
                                      <p:cBhvr>
                                        <p:cTn id="19" dur="1000" decel="50000" fill="hold">
                                          <p:stCondLst>
                                            <p:cond delay="0"/>
                                          </p:stCondLst>
                                        </p:cTn>
                                        <p:tgtEl>
                                          <p:spTgt spid="9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95"/>
                                        </p:tgtEl>
                                        <p:attrNameLst>
                                          <p:attrName>ppt_x</p:attrName>
                                          <p:attrName>ppt_y</p:attrName>
                                        </p:attrNameLst>
                                      </p:cBhvr>
                                    </p:animMotion>
                                    <p:animEffect transition="in" filter="fade">
                                      <p:cBhvr>
                                        <p:cTn id="21" dur="1000"/>
                                        <p:tgtEl>
                                          <p:spTgt spid="95"/>
                                        </p:tgtEl>
                                      </p:cBhvr>
                                    </p:animEffect>
                                  </p:childTnLst>
                                </p:cTn>
                              </p:par>
                            </p:childTnLst>
                          </p:cTn>
                        </p:par>
                        <p:par>
                          <p:cTn id="22" fill="hold">
                            <p:stCondLst>
                              <p:cond delay="3000"/>
                            </p:stCondLst>
                            <p:childTnLst>
                              <p:par>
                                <p:cTn id="23" presetID="52" presetClass="entr" presetSubtype="0"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animScale>
                                      <p:cBhvr>
                                        <p:cTn id="25" dur="1000" decel="50000" fill="hold">
                                          <p:stCondLst>
                                            <p:cond delay="0"/>
                                          </p:stCondLst>
                                        </p:cTn>
                                        <p:tgtEl>
                                          <p:spTgt spid="8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84"/>
                                        </p:tgtEl>
                                        <p:attrNameLst>
                                          <p:attrName>ppt_x</p:attrName>
                                          <p:attrName>ppt_y</p:attrName>
                                        </p:attrNameLst>
                                      </p:cBhvr>
                                    </p:animMotion>
                                    <p:animEffect transition="in" filter="fade">
                                      <p:cBhvr>
                                        <p:cTn id="27" dur="1000"/>
                                        <p:tgtEl>
                                          <p:spTgt spid="84"/>
                                        </p:tgtEl>
                                      </p:cBhvr>
                                    </p:animEffect>
                                  </p:childTnLst>
                                </p:cTn>
                              </p:par>
                            </p:childTnLst>
                          </p:cTn>
                        </p:par>
                        <p:par>
                          <p:cTn id="28" fill="hold">
                            <p:stCondLst>
                              <p:cond delay="4000"/>
                            </p:stCondLst>
                            <p:childTnLst>
                              <p:par>
                                <p:cTn id="29" presetID="52" presetClass="entr" presetSubtype="0" fill="hold" nodeType="afterEffect">
                                  <p:stCondLst>
                                    <p:cond delay="0"/>
                                  </p:stCondLst>
                                  <p:childTnLst>
                                    <p:set>
                                      <p:cBhvr>
                                        <p:cTn id="30" dur="1" fill="hold">
                                          <p:stCondLst>
                                            <p:cond delay="0"/>
                                          </p:stCondLst>
                                        </p:cTn>
                                        <p:tgtEl>
                                          <p:spTgt spid="69"/>
                                        </p:tgtEl>
                                        <p:attrNameLst>
                                          <p:attrName>style.visibility</p:attrName>
                                        </p:attrNameLst>
                                      </p:cBhvr>
                                      <p:to>
                                        <p:strVal val="visible"/>
                                      </p:to>
                                    </p:set>
                                    <p:animScale>
                                      <p:cBhvr>
                                        <p:cTn id="31" dur="1000" decel="50000" fill="hold">
                                          <p:stCondLst>
                                            <p:cond delay="0"/>
                                          </p:stCondLst>
                                        </p:cTn>
                                        <p:tgtEl>
                                          <p:spTgt spid="6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69"/>
                                        </p:tgtEl>
                                        <p:attrNameLst>
                                          <p:attrName>ppt_x</p:attrName>
                                          <p:attrName>ppt_y</p:attrName>
                                        </p:attrNameLst>
                                      </p:cBhvr>
                                    </p:animMotion>
                                    <p:animEffect transition="in" filter="fade">
                                      <p:cBhvr>
                                        <p:cTn id="33" dur="1000"/>
                                        <p:tgtEl>
                                          <p:spTgt spid="69"/>
                                        </p:tgtEl>
                                      </p:cBhvr>
                                    </p:animEffect>
                                  </p:childTnLst>
                                </p:cTn>
                              </p:par>
                            </p:childTnLst>
                          </p:cTn>
                        </p:par>
                        <p:par>
                          <p:cTn id="34" fill="hold">
                            <p:stCondLst>
                              <p:cond delay="5000"/>
                            </p:stCondLst>
                            <p:childTnLst>
                              <p:par>
                                <p:cTn id="35" presetID="22" presetClass="entr" presetSubtype="8" fill="hold" nodeType="afterEffect">
                                  <p:stCondLst>
                                    <p:cond delay="0"/>
                                  </p:stCondLst>
                                  <p:childTnLst>
                                    <p:set>
                                      <p:cBhvr>
                                        <p:cTn id="36" dur="1" fill="hold">
                                          <p:stCondLst>
                                            <p:cond delay="0"/>
                                          </p:stCondLst>
                                        </p:cTn>
                                        <p:tgtEl>
                                          <p:spTgt spid="128"/>
                                        </p:tgtEl>
                                        <p:attrNameLst>
                                          <p:attrName>style.visibility</p:attrName>
                                        </p:attrNameLst>
                                      </p:cBhvr>
                                      <p:to>
                                        <p:strVal val="visible"/>
                                      </p:to>
                                    </p:set>
                                    <p:animEffect transition="in" filter="wipe(left)">
                                      <p:cBhvr>
                                        <p:cTn id="37" dur="500"/>
                                        <p:tgtEl>
                                          <p:spTgt spid="128"/>
                                        </p:tgtEl>
                                      </p:cBhvr>
                                    </p:animEffect>
                                  </p:childTnLst>
                                </p:cTn>
                              </p:par>
                            </p:childTnLst>
                          </p:cTn>
                        </p:par>
                        <p:par>
                          <p:cTn id="38" fill="hold">
                            <p:stCondLst>
                              <p:cond delay="5500"/>
                            </p:stCondLst>
                            <p:childTnLst>
                              <p:par>
                                <p:cTn id="39" presetID="22" presetClass="entr" presetSubtype="8" fill="hold" grpId="0" nodeType="afterEffect">
                                  <p:stCondLst>
                                    <p:cond delay="0"/>
                                  </p:stCondLst>
                                  <p:childTnLst>
                                    <p:set>
                                      <p:cBhvr>
                                        <p:cTn id="40" dur="1" fill="hold">
                                          <p:stCondLst>
                                            <p:cond delay="0"/>
                                          </p:stCondLst>
                                        </p:cTn>
                                        <p:tgtEl>
                                          <p:spTgt spid="131"/>
                                        </p:tgtEl>
                                        <p:attrNameLst>
                                          <p:attrName>style.visibility</p:attrName>
                                        </p:attrNameLst>
                                      </p:cBhvr>
                                      <p:to>
                                        <p:strVal val="visible"/>
                                      </p:to>
                                    </p:set>
                                    <p:animEffect transition="in" filter="wipe(left)">
                                      <p:cBhvr>
                                        <p:cTn id="41" dur="125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860032" y="1061371"/>
            <a:ext cx="1706563" cy="1925638"/>
            <a:chOff x="4860032" y="1061371"/>
            <a:chExt cx="1706563" cy="1925638"/>
          </a:xfrm>
        </p:grpSpPr>
        <p:sp>
          <p:nvSpPr>
            <p:cNvPr id="3" name="Freeform 6"/>
            <p:cNvSpPr/>
            <p:nvPr/>
          </p:nvSpPr>
          <p:spPr bwMode="auto">
            <a:xfrm>
              <a:off x="4860032" y="1061371"/>
              <a:ext cx="1706563" cy="1925638"/>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FF8860"/>
            </a:solidFill>
            <a:ln w="38100">
              <a:solidFill>
                <a:srgbClr val="FFFFFF"/>
              </a:solidFill>
              <a:round/>
            </a:ln>
            <a:effectLst>
              <a:outerShdw blurRad="63500" sx="102000" sy="102000" algn="ctr" rotWithShape="0">
                <a:prstClr val="black">
                  <a:alpha val="40000"/>
                </a:prstClr>
              </a:outerShdw>
            </a:effectLst>
          </p:spPr>
          <p:txBody>
            <a:bodyPr/>
            <a:lstStyle/>
            <a:p>
              <a:pPr eaLnBrk="1" fontAlgn="auto" hangingPunct="1">
                <a:spcBef>
                  <a:spcPts val="0"/>
                </a:spcBef>
                <a:spcAft>
                  <a:spcPts val="0"/>
                </a:spcAft>
                <a:defRPr/>
              </a:pPr>
              <a:endParaRPr lang="zh-CN" altLang="en-US">
                <a:latin typeface="+mn-lt"/>
                <a:ea typeface="+mn-ea"/>
              </a:endParaRPr>
            </a:p>
          </p:txBody>
        </p:sp>
        <p:grpSp>
          <p:nvGrpSpPr>
            <p:cNvPr id="4" name="组合 45"/>
            <p:cNvGrpSpPr/>
            <p:nvPr/>
          </p:nvGrpSpPr>
          <p:grpSpPr bwMode="auto">
            <a:xfrm>
              <a:off x="5202932" y="1491584"/>
              <a:ext cx="1019175" cy="957262"/>
              <a:chOff x="4983209" y="3059116"/>
              <a:chExt cx="1020304" cy="957907"/>
            </a:xfrm>
          </p:grpSpPr>
          <p:sp>
            <p:nvSpPr>
              <p:cNvPr id="5" name="Freeform 10"/>
              <p:cNvSpPr>
                <a:spLocks noEditPoints="1"/>
              </p:cNvSpPr>
              <p:nvPr/>
            </p:nvSpPr>
            <p:spPr bwMode="auto">
              <a:xfrm>
                <a:off x="4983209" y="3436963"/>
                <a:ext cx="580059" cy="580060"/>
              </a:xfrm>
              <a:custGeom>
                <a:avLst/>
                <a:gdLst>
                  <a:gd name="T0" fmla="*/ 1422414113 w 212"/>
                  <a:gd name="T1" fmla="*/ 696236168 h 212"/>
                  <a:gd name="T2" fmla="*/ 1407442024 w 212"/>
                  <a:gd name="T3" fmla="*/ 613886801 h 212"/>
                  <a:gd name="T4" fmla="*/ 1534710252 w 212"/>
                  <a:gd name="T5" fmla="*/ 501590468 h 212"/>
                  <a:gd name="T6" fmla="*/ 1459847071 w 212"/>
                  <a:gd name="T7" fmla="*/ 359347170 h 212"/>
                  <a:gd name="T8" fmla="*/ 1295145885 w 212"/>
                  <a:gd name="T9" fmla="*/ 396780193 h 212"/>
                  <a:gd name="T10" fmla="*/ 1235254793 w 212"/>
                  <a:gd name="T11" fmla="*/ 329402941 h 212"/>
                  <a:gd name="T12" fmla="*/ 1287659841 w 212"/>
                  <a:gd name="T13" fmla="*/ 172187528 h 212"/>
                  <a:gd name="T14" fmla="*/ 1220282704 w 212"/>
                  <a:gd name="T15" fmla="*/ 127268447 h 212"/>
                  <a:gd name="T16" fmla="*/ 1152905568 w 212"/>
                  <a:gd name="T17" fmla="*/ 89838161 h 212"/>
                  <a:gd name="T18" fmla="*/ 1033123385 w 212"/>
                  <a:gd name="T19" fmla="*/ 202134493 h 212"/>
                  <a:gd name="T20" fmla="*/ 950771424 w 212"/>
                  <a:gd name="T21" fmla="*/ 172187528 h 212"/>
                  <a:gd name="T22" fmla="*/ 913341201 w 212"/>
                  <a:gd name="T23" fmla="*/ 7486057 h 212"/>
                  <a:gd name="T24" fmla="*/ 756126059 w 212"/>
                  <a:gd name="T25" fmla="*/ 0 h 212"/>
                  <a:gd name="T26" fmla="*/ 703721012 w 212"/>
                  <a:gd name="T27" fmla="*/ 164701470 h 212"/>
                  <a:gd name="T28" fmla="*/ 621371787 w 212"/>
                  <a:gd name="T29" fmla="*/ 179673585 h 212"/>
                  <a:gd name="T30" fmla="*/ 509075648 w 212"/>
                  <a:gd name="T31" fmla="*/ 59891195 h 212"/>
                  <a:gd name="T32" fmla="*/ 366832595 w 212"/>
                  <a:gd name="T33" fmla="*/ 127268447 h 212"/>
                  <a:gd name="T34" fmla="*/ 404265553 w 212"/>
                  <a:gd name="T35" fmla="*/ 291969918 h 212"/>
                  <a:gd name="T36" fmla="*/ 336888417 w 212"/>
                  <a:gd name="T37" fmla="*/ 351861113 h 212"/>
                  <a:gd name="T38" fmla="*/ 179673275 w 212"/>
                  <a:gd name="T39" fmla="*/ 299455975 h 212"/>
                  <a:gd name="T40" fmla="*/ 127268228 w 212"/>
                  <a:gd name="T41" fmla="*/ 366833227 h 212"/>
                  <a:gd name="T42" fmla="*/ 89838006 w 212"/>
                  <a:gd name="T43" fmla="*/ 434213216 h 212"/>
                  <a:gd name="T44" fmla="*/ 209620189 w 212"/>
                  <a:gd name="T45" fmla="*/ 561481663 h 212"/>
                  <a:gd name="T46" fmla="*/ 179673275 w 212"/>
                  <a:gd name="T47" fmla="*/ 643831030 h 212"/>
                  <a:gd name="T48" fmla="*/ 14972089 w 212"/>
                  <a:gd name="T49" fmla="*/ 673777996 h 212"/>
                  <a:gd name="T50" fmla="*/ 7486044 w 212"/>
                  <a:gd name="T51" fmla="*/ 830993409 h 212"/>
                  <a:gd name="T52" fmla="*/ 172187231 w 212"/>
                  <a:gd name="T53" fmla="*/ 883398546 h 212"/>
                  <a:gd name="T54" fmla="*/ 187159320 w 212"/>
                  <a:gd name="T55" fmla="*/ 965747913 h 212"/>
                  <a:gd name="T56" fmla="*/ 59891092 w 212"/>
                  <a:gd name="T57" fmla="*/ 1085530303 h 212"/>
                  <a:gd name="T58" fmla="*/ 134754272 w 212"/>
                  <a:gd name="T59" fmla="*/ 1227773602 h 212"/>
                  <a:gd name="T60" fmla="*/ 299455459 w 212"/>
                  <a:gd name="T61" fmla="*/ 1182854521 h 212"/>
                  <a:gd name="T62" fmla="*/ 359346551 w 212"/>
                  <a:gd name="T63" fmla="*/ 1250231774 h 212"/>
                  <a:gd name="T64" fmla="*/ 306941503 w 212"/>
                  <a:gd name="T65" fmla="*/ 1414933244 h 212"/>
                  <a:gd name="T66" fmla="*/ 366832595 w 212"/>
                  <a:gd name="T67" fmla="*/ 1459852324 h 212"/>
                  <a:gd name="T68" fmla="*/ 441698512 w 212"/>
                  <a:gd name="T69" fmla="*/ 1497282611 h 212"/>
                  <a:gd name="T70" fmla="*/ 568966740 w 212"/>
                  <a:gd name="T71" fmla="*/ 1377500221 h 212"/>
                  <a:gd name="T72" fmla="*/ 651315965 w 212"/>
                  <a:gd name="T73" fmla="*/ 1407447187 h 212"/>
                  <a:gd name="T74" fmla="*/ 681262879 w 212"/>
                  <a:gd name="T75" fmla="*/ 1572148657 h 212"/>
                  <a:gd name="T76" fmla="*/ 838475285 w 212"/>
                  <a:gd name="T77" fmla="*/ 1579634714 h 212"/>
                  <a:gd name="T78" fmla="*/ 890880332 w 212"/>
                  <a:gd name="T79" fmla="*/ 1414933244 h 212"/>
                  <a:gd name="T80" fmla="*/ 973232293 w 212"/>
                  <a:gd name="T81" fmla="*/ 1399961129 h 212"/>
                  <a:gd name="T82" fmla="*/ 1093014477 w 212"/>
                  <a:gd name="T83" fmla="*/ 1527229577 h 212"/>
                  <a:gd name="T84" fmla="*/ 1235254793 w 212"/>
                  <a:gd name="T85" fmla="*/ 1452366267 h 212"/>
                  <a:gd name="T86" fmla="*/ 1190335791 w 212"/>
                  <a:gd name="T87" fmla="*/ 1287664797 h 212"/>
                  <a:gd name="T88" fmla="*/ 1257712927 w 212"/>
                  <a:gd name="T89" fmla="*/ 1227773602 h 212"/>
                  <a:gd name="T90" fmla="*/ 1414928069 w 212"/>
                  <a:gd name="T91" fmla="*/ 1280178739 h 212"/>
                  <a:gd name="T92" fmla="*/ 1459847071 w 212"/>
                  <a:gd name="T93" fmla="*/ 1220287544 h 212"/>
                  <a:gd name="T94" fmla="*/ 1504766074 w 212"/>
                  <a:gd name="T95" fmla="*/ 1145421498 h 212"/>
                  <a:gd name="T96" fmla="*/ 1384983891 w 212"/>
                  <a:gd name="T97" fmla="*/ 1025639108 h 212"/>
                  <a:gd name="T98" fmla="*/ 1414928069 w 212"/>
                  <a:gd name="T99" fmla="*/ 943289741 h 212"/>
                  <a:gd name="T100" fmla="*/ 1579629255 w 212"/>
                  <a:gd name="T101" fmla="*/ 905856718 h 212"/>
                  <a:gd name="T102" fmla="*/ 1587115299 w 212"/>
                  <a:gd name="T103" fmla="*/ 748641306 h 212"/>
                  <a:gd name="T104" fmla="*/ 1422414113 w 212"/>
                  <a:gd name="T105" fmla="*/ 696236168 h 212"/>
                  <a:gd name="T106" fmla="*/ 1220282704 w 212"/>
                  <a:gd name="T107" fmla="*/ 1063072131 h 212"/>
                  <a:gd name="T108" fmla="*/ 524047737 w 212"/>
                  <a:gd name="T109" fmla="*/ 1220287544 h 212"/>
                  <a:gd name="T110" fmla="*/ 366832595 w 212"/>
                  <a:gd name="T111" fmla="*/ 524048640 h 212"/>
                  <a:gd name="T112" fmla="*/ 1070553607 w 212"/>
                  <a:gd name="T113" fmla="*/ 366833227 h 212"/>
                  <a:gd name="T114" fmla="*/ 1220282704 w 212"/>
                  <a:gd name="T115" fmla="*/ 1063072131 h 2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12" h="212">
                    <a:moveTo>
                      <a:pt x="190" y="93"/>
                    </a:moveTo>
                    <a:cubicBezTo>
                      <a:pt x="190" y="89"/>
                      <a:pt x="189" y="86"/>
                      <a:pt x="188" y="82"/>
                    </a:cubicBezTo>
                    <a:cubicBezTo>
                      <a:pt x="205" y="67"/>
                      <a:pt x="205" y="67"/>
                      <a:pt x="205" y="67"/>
                    </a:cubicBezTo>
                    <a:cubicBezTo>
                      <a:pt x="202" y="60"/>
                      <a:pt x="199" y="54"/>
                      <a:pt x="195" y="48"/>
                    </a:cubicBezTo>
                    <a:cubicBezTo>
                      <a:pt x="173" y="53"/>
                      <a:pt x="173" y="53"/>
                      <a:pt x="173" y="53"/>
                    </a:cubicBezTo>
                    <a:cubicBezTo>
                      <a:pt x="170" y="50"/>
                      <a:pt x="168" y="47"/>
                      <a:pt x="165" y="44"/>
                    </a:cubicBezTo>
                    <a:cubicBezTo>
                      <a:pt x="172" y="23"/>
                      <a:pt x="172" y="23"/>
                      <a:pt x="172" y="23"/>
                    </a:cubicBezTo>
                    <a:cubicBezTo>
                      <a:pt x="169" y="21"/>
                      <a:pt x="166" y="19"/>
                      <a:pt x="163" y="17"/>
                    </a:cubicBezTo>
                    <a:cubicBezTo>
                      <a:pt x="160" y="15"/>
                      <a:pt x="157" y="13"/>
                      <a:pt x="154" y="12"/>
                    </a:cubicBezTo>
                    <a:cubicBezTo>
                      <a:pt x="138" y="27"/>
                      <a:pt x="138" y="27"/>
                      <a:pt x="138" y="27"/>
                    </a:cubicBezTo>
                    <a:cubicBezTo>
                      <a:pt x="134" y="26"/>
                      <a:pt x="130" y="24"/>
                      <a:pt x="127" y="23"/>
                    </a:cubicBezTo>
                    <a:cubicBezTo>
                      <a:pt x="122" y="1"/>
                      <a:pt x="122" y="1"/>
                      <a:pt x="122" y="1"/>
                    </a:cubicBezTo>
                    <a:cubicBezTo>
                      <a:pt x="115" y="0"/>
                      <a:pt x="108" y="0"/>
                      <a:pt x="101" y="0"/>
                    </a:cubicBezTo>
                    <a:cubicBezTo>
                      <a:pt x="94" y="22"/>
                      <a:pt x="94" y="22"/>
                      <a:pt x="94" y="22"/>
                    </a:cubicBezTo>
                    <a:cubicBezTo>
                      <a:pt x="90" y="23"/>
                      <a:pt x="87" y="23"/>
                      <a:pt x="83" y="24"/>
                    </a:cubicBezTo>
                    <a:cubicBezTo>
                      <a:pt x="68" y="8"/>
                      <a:pt x="68" y="8"/>
                      <a:pt x="68" y="8"/>
                    </a:cubicBezTo>
                    <a:cubicBezTo>
                      <a:pt x="61" y="10"/>
                      <a:pt x="55" y="13"/>
                      <a:pt x="49" y="17"/>
                    </a:cubicBezTo>
                    <a:cubicBezTo>
                      <a:pt x="54" y="39"/>
                      <a:pt x="54" y="39"/>
                      <a:pt x="54" y="39"/>
                    </a:cubicBezTo>
                    <a:cubicBezTo>
                      <a:pt x="51" y="42"/>
                      <a:pt x="48" y="44"/>
                      <a:pt x="45" y="47"/>
                    </a:cubicBezTo>
                    <a:cubicBezTo>
                      <a:pt x="24" y="40"/>
                      <a:pt x="24" y="40"/>
                      <a:pt x="24" y="40"/>
                    </a:cubicBezTo>
                    <a:cubicBezTo>
                      <a:pt x="22" y="43"/>
                      <a:pt x="19" y="46"/>
                      <a:pt x="17" y="49"/>
                    </a:cubicBezTo>
                    <a:cubicBezTo>
                      <a:pt x="15" y="52"/>
                      <a:pt x="14" y="55"/>
                      <a:pt x="12" y="58"/>
                    </a:cubicBezTo>
                    <a:cubicBezTo>
                      <a:pt x="28" y="75"/>
                      <a:pt x="28" y="75"/>
                      <a:pt x="28" y="75"/>
                    </a:cubicBezTo>
                    <a:cubicBezTo>
                      <a:pt x="27" y="78"/>
                      <a:pt x="25" y="82"/>
                      <a:pt x="24" y="86"/>
                    </a:cubicBezTo>
                    <a:cubicBezTo>
                      <a:pt x="2" y="90"/>
                      <a:pt x="2" y="90"/>
                      <a:pt x="2" y="90"/>
                    </a:cubicBezTo>
                    <a:cubicBezTo>
                      <a:pt x="1" y="97"/>
                      <a:pt x="0" y="104"/>
                      <a:pt x="1" y="111"/>
                    </a:cubicBezTo>
                    <a:cubicBezTo>
                      <a:pt x="23" y="118"/>
                      <a:pt x="23" y="118"/>
                      <a:pt x="23" y="118"/>
                    </a:cubicBezTo>
                    <a:cubicBezTo>
                      <a:pt x="24" y="122"/>
                      <a:pt x="24" y="126"/>
                      <a:pt x="25" y="129"/>
                    </a:cubicBezTo>
                    <a:cubicBezTo>
                      <a:pt x="8" y="145"/>
                      <a:pt x="8" y="145"/>
                      <a:pt x="8" y="145"/>
                    </a:cubicBezTo>
                    <a:cubicBezTo>
                      <a:pt x="11" y="151"/>
                      <a:pt x="14" y="158"/>
                      <a:pt x="18" y="164"/>
                    </a:cubicBezTo>
                    <a:cubicBezTo>
                      <a:pt x="40" y="158"/>
                      <a:pt x="40" y="158"/>
                      <a:pt x="40" y="158"/>
                    </a:cubicBezTo>
                    <a:cubicBezTo>
                      <a:pt x="43" y="161"/>
                      <a:pt x="45" y="164"/>
                      <a:pt x="48" y="167"/>
                    </a:cubicBezTo>
                    <a:cubicBezTo>
                      <a:pt x="41" y="189"/>
                      <a:pt x="41" y="189"/>
                      <a:pt x="41" y="189"/>
                    </a:cubicBezTo>
                    <a:cubicBezTo>
                      <a:pt x="44" y="191"/>
                      <a:pt x="46" y="193"/>
                      <a:pt x="49" y="195"/>
                    </a:cubicBezTo>
                    <a:cubicBezTo>
                      <a:pt x="52" y="197"/>
                      <a:pt x="56" y="199"/>
                      <a:pt x="59" y="200"/>
                    </a:cubicBezTo>
                    <a:cubicBezTo>
                      <a:pt x="76" y="184"/>
                      <a:pt x="76" y="184"/>
                      <a:pt x="76" y="184"/>
                    </a:cubicBezTo>
                    <a:cubicBezTo>
                      <a:pt x="79" y="186"/>
                      <a:pt x="83" y="187"/>
                      <a:pt x="87" y="188"/>
                    </a:cubicBezTo>
                    <a:cubicBezTo>
                      <a:pt x="91" y="210"/>
                      <a:pt x="91" y="210"/>
                      <a:pt x="91" y="210"/>
                    </a:cubicBezTo>
                    <a:cubicBezTo>
                      <a:pt x="98" y="212"/>
                      <a:pt x="105" y="212"/>
                      <a:pt x="112" y="211"/>
                    </a:cubicBezTo>
                    <a:cubicBezTo>
                      <a:pt x="119" y="189"/>
                      <a:pt x="119" y="189"/>
                      <a:pt x="119" y="189"/>
                    </a:cubicBezTo>
                    <a:cubicBezTo>
                      <a:pt x="123" y="189"/>
                      <a:pt x="127" y="188"/>
                      <a:pt x="130" y="187"/>
                    </a:cubicBezTo>
                    <a:cubicBezTo>
                      <a:pt x="146" y="204"/>
                      <a:pt x="146" y="204"/>
                      <a:pt x="146" y="204"/>
                    </a:cubicBezTo>
                    <a:cubicBezTo>
                      <a:pt x="152" y="201"/>
                      <a:pt x="159" y="198"/>
                      <a:pt x="165" y="194"/>
                    </a:cubicBezTo>
                    <a:cubicBezTo>
                      <a:pt x="159" y="172"/>
                      <a:pt x="159" y="172"/>
                      <a:pt x="159" y="172"/>
                    </a:cubicBezTo>
                    <a:cubicBezTo>
                      <a:pt x="162" y="169"/>
                      <a:pt x="165" y="167"/>
                      <a:pt x="168" y="164"/>
                    </a:cubicBezTo>
                    <a:cubicBezTo>
                      <a:pt x="189" y="171"/>
                      <a:pt x="189" y="171"/>
                      <a:pt x="189" y="171"/>
                    </a:cubicBezTo>
                    <a:cubicBezTo>
                      <a:pt x="191" y="169"/>
                      <a:pt x="193" y="166"/>
                      <a:pt x="195" y="163"/>
                    </a:cubicBezTo>
                    <a:cubicBezTo>
                      <a:pt x="197" y="160"/>
                      <a:pt x="199" y="156"/>
                      <a:pt x="201" y="153"/>
                    </a:cubicBezTo>
                    <a:cubicBezTo>
                      <a:pt x="185" y="137"/>
                      <a:pt x="185" y="137"/>
                      <a:pt x="185" y="137"/>
                    </a:cubicBezTo>
                    <a:cubicBezTo>
                      <a:pt x="187" y="133"/>
                      <a:pt x="188" y="129"/>
                      <a:pt x="189" y="126"/>
                    </a:cubicBezTo>
                    <a:cubicBezTo>
                      <a:pt x="211" y="121"/>
                      <a:pt x="211" y="121"/>
                      <a:pt x="211" y="121"/>
                    </a:cubicBezTo>
                    <a:cubicBezTo>
                      <a:pt x="212" y="114"/>
                      <a:pt x="212" y="107"/>
                      <a:pt x="212" y="100"/>
                    </a:cubicBezTo>
                    <a:lnTo>
                      <a:pt x="190" y="93"/>
                    </a:lnTo>
                    <a:close/>
                    <a:moveTo>
                      <a:pt x="163" y="142"/>
                    </a:moveTo>
                    <a:cubicBezTo>
                      <a:pt x="143" y="174"/>
                      <a:pt x="101" y="183"/>
                      <a:pt x="70" y="163"/>
                    </a:cubicBezTo>
                    <a:cubicBezTo>
                      <a:pt x="38" y="143"/>
                      <a:pt x="29" y="101"/>
                      <a:pt x="49" y="70"/>
                    </a:cubicBezTo>
                    <a:cubicBezTo>
                      <a:pt x="70" y="38"/>
                      <a:pt x="111" y="29"/>
                      <a:pt x="143" y="49"/>
                    </a:cubicBezTo>
                    <a:cubicBezTo>
                      <a:pt x="174" y="69"/>
                      <a:pt x="183" y="111"/>
                      <a:pt x="163" y="14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 name="Freeform 11"/>
              <p:cNvSpPr>
                <a:spLocks noEditPoints="1"/>
              </p:cNvSpPr>
              <p:nvPr/>
            </p:nvSpPr>
            <p:spPr bwMode="auto">
              <a:xfrm>
                <a:off x="5522826" y="3382655"/>
                <a:ext cx="480687" cy="480687"/>
              </a:xfrm>
              <a:custGeom>
                <a:avLst/>
                <a:gdLst>
                  <a:gd name="T0" fmla="*/ 1163653098 w 176"/>
                  <a:gd name="T1" fmla="*/ 656421797 h 176"/>
                  <a:gd name="T2" fmla="*/ 1312840863 w 176"/>
                  <a:gd name="T3" fmla="*/ 559448657 h 176"/>
                  <a:gd name="T4" fmla="*/ 1283002764 w 176"/>
                  <a:gd name="T5" fmla="*/ 432640149 h 176"/>
                  <a:gd name="T6" fmla="*/ 1096520789 w 176"/>
                  <a:gd name="T7" fmla="*/ 410263623 h 176"/>
                  <a:gd name="T8" fmla="*/ 1029385748 w 176"/>
                  <a:gd name="T9" fmla="*/ 320752057 h 176"/>
                  <a:gd name="T10" fmla="*/ 1074141531 w 176"/>
                  <a:gd name="T11" fmla="*/ 149187765 h 176"/>
                  <a:gd name="T12" fmla="*/ 1014468064 w 176"/>
                  <a:gd name="T13" fmla="*/ 104429251 h 176"/>
                  <a:gd name="T14" fmla="*/ 954794597 w 176"/>
                  <a:gd name="T15" fmla="*/ 74593883 h 176"/>
                  <a:gd name="T16" fmla="*/ 813065673 w 176"/>
                  <a:gd name="T17" fmla="*/ 179023133 h 176"/>
                  <a:gd name="T18" fmla="*/ 701177581 w 176"/>
                  <a:gd name="T19" fmla="*/ 156646607 h 176"/>
                  <a:gd name="T20" fmla="*/ 604204441 w 176"/>
                  <a:gd name="T21" fmla="*/ 0 h 176"/>
                  <a:gd name="T22" fmla="*/ 477395933 w 176"/>
                  <a:gd name="T23" fmla="*/ 29838099 h 176"/>
                  <a:gd name="T24" fmla="*/ 455019407 w 176"/>
                  <a:gd name="T25" fmla="*/ 201402391 h 176"/>
                  <a:gd name="T26" fmla="*/ 335669741 w 176"/>
                  <a:gd name="T27" fmla="*/ 275996273 h 176"/>
                  <a:gd name="T28" fmla="*/ 156646607 w 176"/>
                  <a:gd name="T29" fmla="*/ 231237759 h 176"/>
                  <a:gd name="T30" fmla="*/ 104429251 w 176"/>
                  <a:gd name="T31" fmla="*/ 305831641 h 176"/>
                  <a:gd name="T32" fmla="*/ 89511567 w 176"/>
                  <a:gd name="T33" fmla="*/ 328210899 h 176"/>
                  <a:gd name="T34" fmla="*/ 193943549 w 176"/>
                  <a:gd name="T35" fmla="*/ 462478249 h 176"/>
                  <a:gd name="T36" fmla="*/ 156646607 w 176"/>
                  <a:gd name="T37" fmla="*/ 634042540 h 176"/>
                  <a:gd name="T38" fmla="*/ 0 w 176"/>
                  <a:gd name="T39" fmla="*/ 731012949 h 176"/>
                  <a:gd name="T40" fmla="*/ 22379257 w 176"/>
                  <a:gd name="T41" fmla="*/ 827986089 h 176"/>
                  <a:gd name="T42" fmla="*/ 193943549 w 176"/>
                  <a:gd name="T43" fmla="*/ 850362615 h 176"/>
                  <a:gd name="T44" fmla="*/ 305831641 w 176"/>
                  <a:gd name="T45" fmla="*/ 1021926906 h 176"/>
                  <a:gd name="T46" fmla="*/ 268534700 w 176"/>
                  <a:gd name="T47" fmla="*/ 1193491197 h 176"/>
                  <a:gd name="T48" fmla="*/ 305831641 w 176"/>
                  <a:gd name="T49" fmla="*/ 1223329297 h 176"/>
                  <a:gd name="T50" fmla="*/ 343128583 w 176"/>
                  <a:gd name="T51" fmla="*/ 1245705823 h 176"/>
                  <a:gd name="T52" fmla="*/ 484854775 w 176"/>
                  <a:gd name="T53" fmla="*/ 1133817730 h 176"/>
                  <a:gd name="T54" fmla="*/ 686257165 w 176"/>
                  <a:gd name="T55" fmla="*/ 1163653098 h 176"/>
                  <a:gd name="T56" fmla="*/ 775768732 w 176"/>
                  <a:gd name="T57" fmla="*/ 1312840863 h 176"/>
                  <a:gd name="T58" fmla="*/ 872741872 w 176"/>
                  <a:gd name="T59" fmla="*/ 1290461606 h 176"/>
                  <a:gd name="T60" fmla="*/ 895118398 w 176"/>
                  <a:gd name="T61" fmla="*/ 1111438473 h 176"/>
                  <a:gd name="T62" fmla="*/ 1036844590 w 176"/>
                  <a:gd name="T63" fmla="*/ 999550380 h 176"/>
                  <a:gd name="T64" fmla="*/ 1208411613 w 176"/>
                  <a:gd name="T65" fmla="*/ 1036844590 h 176"/>
                  <a:gd name="T66" fmla="*/ 1215870455 w 176"/>
                  <a:gd name="T67" fmla="*/ 1021926906 h 176"/>
                  <a:gd name="T68" fmla="*/ 1260626238 w 176"/>
                  <a:gd name="T69" fmla="*/ 939874181 h 176"/>
                  <a:gd name="T70" fmla="*/ 1148735414 w 176"/>
                  <a:gd name="T71" fmla="*/ 790689147 h 176"/>
                  <a:gd name="T72" fmla="*/ 1163653098 w 176"/>
                  <a:gd name="T73" fmla="*/ 656421797 h 176"/>
                  <a:gd name="T74" fmla="*/ 977171123 w 176"/>
                  <a:gd name="T75" fmla="*/ 865280299 h 176"/>
                  <a:gd name="T76" fmla="*/ 455019407 w 176"/>
                  <a:gd name="T77" fmla="*/ 977171123 h 176"/>
                  <a:gd name="T78" fmla="*/ 343128583 w 176"/>
                  <a:gd name="T79" fmla="*/ 455019407 h 176"/>
                  <a:gd name="T80" fmla="*/ 865280299 w 176"/>
                  <a:gd name="T81" fmla="*/ 343128583 h 176"/>
                  <a:gd name="T82" fmla="*/ 977171123 w 176"/>
                  <a:gd name="T83" fmla="*/ 865280299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76" h="176">
                    <a:moveTo>
                      <a:pt x="156" y="88"/>
                    </a:moveTo>
                    <a:cubicBezTo>
                      <a:pt x="176" y="75"/>
                      <a:pt x="176" y="75"/>
                      <a:pt x="176" y="75"/>
                    </a:cubicBezTo>
                    <a:cubicBezTo>
                      <a:pt x="175" y="69"/>
                      <a:pt x="174" y="64"/>
                      <a:pt x="172" y="58"/>
                    </a:cubicBezTo>
                    <a:cubicBezTo>
                      <a:pt x="147" y="55"/>
                      <a:pt x="147" y="55"/>
                      <a:pt x="147" y="55"/>
                    </a:cubicBezTo>
                    <a:cubicBezTo>
                      <a:pt x="145" y="51"/>
                      <a:pt x="142" y="47"/>
                      <a:pt x="138" y="43"/>
                    </a:cubicBezTo>
                    <a:cubicBezTo>
                      <a:pt x="144" y="20"/>
                      <a:pt x="144" y="20"/>
                      <a:pt x="144" y="20"/>
                    </a:cubicBezTo>
                    <a:cubicBezTo>
                      <a:pt x="141" y="18"/>
                      <a:pt x="139" y="16"/>
                      <a:pt x="136" y="14"/>
                    </a:cubicBezTo>
                    <a:cubicBezTo>
                      <a:pt x="134" y="12"/>
                      <a:pt x="131" y="11"/>
                      <a:pt x="128" y="10"/>
                    </a:cubicBezTo>
                    <a:cubicBezTo>
                      <a:pt x="109" y="24"/>
                      <a:pt x="109" y="24"/>
                      <a:pt x="109" y="24"/>
                    </a:cubicBezTo>
                    <a:cubicBezTo>
                      <a:pt x="104" y="23"/>
                      <a:pt x="99" y="22"/>
                      <a:pt x="94" y="21"/>
                    </a:cubicBezTo>
                    <a:cubicBezTo>
                      <a:pt x="81" y="0"/>
                      <a:pt x="81" y="0"/>
                      <a:pt x="81" y="0"/>
                    </a:cubicBezTo>
                    <a:cubicBezTo>
                      <a:pt x="76" y="1"/>
                      <a:pt x="70" y="2"/>
                      <a:pt x="64" y="4"/>
                    </a:cubicBezTo>
                    <a:cubicBezTo>
                      <a:pt x="61" y="27"/>
                      <a:pt x="61" y="27"/>
                      <a:pt x="61" y="27"/>
                    </a:cubicBezTo>
                    <a:cubicBezTo>
                      <a:pt x="55" y="29"/>
                      <a:pt x="50" y="33"/>
                      <a:pt x="45" y="37"/>
                    </a:cubicBezTo>
                    <a:cubicBezTo>
                      <a:pt x="21" y="31"/>
                      <a:pt x="21" y="31"/>
                      <a:pt x="21" y="31"/>
                    </a:cubicBezTo>
                    <a:cubicBezTo>
                      <a:pt x="18" y="34"/>
                      <a:pt x="16" y="38"/>
                      <a:pt x="14" y="41"/>
                    </a:cubicBezTo>
                    <a:cubicBezTo>
                      <a:pt x="13" y="42"/>
                      <a:pt x="13" y="43"/>
                      <a:pt x="12" y="44"/>
                    </a:cubicBezTo>
                    <a:cubicBezTo>
                      <a:pt x="26" y="62"/>
                      <a:pt x="26" y="62"/>
                      <a:pt x="26" y="62"/>
                    </a:cubicBezTo>
                    <a:cubicBezTo>
                      <a:pt x="23" y="70"/>
                      <a:pt x="22" y="77"/>
                      <a:pt x="21" y="85"/>
                    </a:cubicBezTo>
                    <a:cubicBezTo>
                      <a:pt x="0" y="98"/>
                      <a:pt x="0" y="98"/>
                      <a:pt x="0" y="98"/>
                    </a:cubicBezTo>
                    <a:cubicBezTo>
                      <a:pt x="1" y="103"/>
                      <a:pt x="1" y="107"/>
                      <a:pt x="3" y="111"/>
                    </a:cubicBezTo>
                    <a:cubicBezTo>
                      <a:pt x="26" y="114"/>
                      <a:pt x="26" y="114"/>
                      <a:pt x="26" y="114"/>
                    </a:cubicBezTo>
                    <a:cubicBezTo>
                      <a:pt x="29" y="122"/>
                      <a:pt x="34" y="130"/>
                      <a:pt x="41" y="137"/>
                    </a:cubicBezTo>
                    <a:cubicBezTo>
                      <a:pt x="36" y="160"/>
                      <a:pt x="36" y="160"/>
                      <a:pt x="36" y="160"/>
                    </a:cubicBezTo>
                    <a:cubicBezTo>
                      <a:pt x="37" y="161"/>
                      <a:pt x="39" y="163"/>
                      <a:pt x="41" y="164"/>
                    </a:cubicBezTo>
                    <a:cubicBezTo>
                      <a:pt x="42" y="165"/>
                      <a:pt x="44" y="166"/>
                      <a:pt x="46" y="167"/>
                    </a:cubicBezTo>
                    <a:cubicBezTo>
                      <a:pt x="65" y="152"/>
                      <a:pt x="65" y="152"/>
                      <a:pt x="65" y="152"/>
                    </a:cubicBezTo>
                    <a:cubicBezTo>
                      <a:pt x="74" y="155"/>
                      <a:pt x="83" y="157"/>
                      <a:pt x="92" y="156"/>
                    </a:cubicBezTo>
                    <a:cubicBezTo>
                      <a:pt x="104" y="176"/>
                      <a:pt x="104" y="176"/>
                      <a:pt x="104" y="176"/>
                    </a:cubicBezTo>
                    <a:cubicBezTo>
                      <a:pt x="109" y="175"/>
                      <a:pt x="113" y="174"/>
                      <a:pt x="117" y="173"/>
                    </a:cubicBezTo>
                    <a:cubicBezTo>
                      <a:pt x="120" y="149"/>
                      <a:pt x="120" y="149"/>
                      <a:pt x="120" y="149"/>
                    </a:cubicBezTo>
                    <a:cubicBezTo>
                      <a:pt x="127" y="145"/>
                      <a:pt x="133" y="140"/>
                      <a:pt x="139" y="134"/>
                    </a:cubicBezTo>
                    <a:cubicBezTo>
                      <a:pt x="162" y="139"/>
                      <a:pt x="162" y="139"/>
                      <a:pt x="162" y="139"/>
                    </a:cubicBezTo>
                    <a:cubicBezTo>
                      <a:pt x="162" y="138"/>
                      <a:pt x="163" y="138"/>
                      <a:pt x="163" y="137"/>
                    </a:cubicBezTo>
                    <a:cubicBezTo>
                      <a:pt x="165" y="133"/>
                      <a:pt x="167" y="130"/>
                      <a:pt x="169" y="126"/>
                    </a:cubicBezTo>
                    <a:cubicBezTo>
                      <a:pt x="154" y="106"/>
                      <a:pt x="154" y="106"/>
                      <a:pt x="154" y="106"/>
                    </a:cubicBezTo>
                    <a:cubicBezTo>
                      <a:pt x="156" y="100"/>
                      <a:pt x="156" y="94"/>
                      <a:pt x="156" y="88"/>
                    </a:cubicBezTo>
                    <a:close/>
                    <a:moveTo>
                      <a:pt x="131" y="116"/>
                    </a:moveTo>
                    <a:cubicBezTo>
                      <a:pt x="116" y="140"/>
                      <a:pt x="85" y="146"/>
                      <a:pt x="61" y="131"/>
                    </a:cubicBezTo>
                    <a:cubicBezTo>
                      <a:pt x="38" y="116"/>
                      <a:pt x="31" y="85"/>
                      <a:pt x="46" y="61"/>
                    </a:cubicBezTo>
                    <a:cubicBezTo>
                      <a:pt x="61" y="38"/>
                      <a:pt x="92" y="31"/>
                      <a:pt x="116" y="46"/>
                    </a:cubicBezTo>
                    <a:cubicBezTo>
                      <a:pt x="140" y="61"/>
                      <a:pt x="146" y="92"/>
                      <a:pt x="131" y="1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 name="Freeform 12"/>
              <p:cNvSpPr>
                <a:spLocks noEditPoints="1"/>
              </p:cNvSpPr>
              <p:nvPr/>
            </p:nvSpPr>
            <p:spPr bwMode="auto">
              <a:xfrm>
                <a:off x="5500872" y="3059116"/>
                <a:ext cx="358204" cy="367448"/>
              </a:xfrm>
              <a:custGeom>
                <a:avLst/>
                <a:gdLst>
                  <a:gd name="T0" fmla="*/ 104674865 w 131"/>
                  <a:gd name="T1" fmla="*/ 594031793 h 134"/>
                  <a:gd name="T2" fmla="*/ 14954333 w 131"/>
                  <a:gd name="T3" fmla="*/ 706821876 h 134"/>
                  <a:gd name="T4" fmla="*/ 52338800 w 131"/>
                  <a:gd name="T5" fmla="*/ 782017093 h 134"/>
                  <a:gd name="T6" fmla="*/ 201873931 w 131"/>
                  <a:gd name="T7" fmla="*/ 766976404 h 134"/>
                  <a:gd name="T8" fmla="*/ 254212730 w 131"/>
                  <a:gd name="T9" fmla="*/ 812092986 h 134"/>
                  <a:gd name="T10" fmla="*/ 314027330 w 131"/>
                  <a:gd name="T11" fmla="*/ 849690594 h 134"/>
                  <a:gd name="T12" fmla="*/ 343935996 w 131"/>
                  <a:gd name="T13" fmla="*/ 992559312 h 134"/>
                  <a:gd name="T14" fmla="*/ 433656528 w 131"/>
                  <a:gd name="T15" fmla="*/ 1007597259 h 134"/>
                  <a:gd name="T16" fmla="*/ 508425461 w 131"/>
                  <a:gd name="T17" fmla="*/ 879766487 h 134"/>
                  <a:gd name="T18" fmla="*/ 650484792 w 131"/>
                  <a:gd name="T19" fmla="*/ 842171621 h 134"/>
                  <a:gd name="T20" fmla="*/ 777592524 w 131"/>
                  <a:gd name="T21" fmla="*/ 909845122 h 134"/>
                  <a:gd name="T22" fmla="*/ 844882923 w 131"/>
                  <a:gd name="T23" fmla="*/ 849690594 h 134"/>
                  <a:gd name="T24" fmla="*/ 800022657 w 131"/>
                  <a:gd name="T25" fmla="*/ 706821876 h 134"/>
                  <a:gd name="T26" fmla="*/ 844882923 w 131"/>
                  <a:gd name="T27" fmla="*/ 571472131 h 134"/>
                  <a:gd name="T28" fmla="*/ 979466455 w 131"/>
                  <a:gd name="T29" fmla="*/ 511317603 h 134"/>
                  <a:gd name="T30" fmla="*/ 971990656 w 131"/>
                  <a:gd name="T31" fmla="*/ 413565466 h 134"/>
                  <a:gd name="T32" fmla="*/ 829928590 w 131"/>
                  <a:gd name="T33" fmla="*/ 360929911 h 134"/>
                  <a:gd name="T34" fmla="*/ 777592524 w 131"/>
                  <a:gd name="T35" fmla="*/ 270696748 h 134"/>
                  <a:gd name="T36" fmla="*/ 814976991 w 131"/>
                  <a:gd name="T37" fmla="*/ 127830772 h 134"/>
                  <a:gd name="T38" fmla="*/ 770113991 w 131"/>
                  <a:gd name="T39" fmla="*/ 90233163 h 134"/>
                  <a:gd name="T40" fmla="*/ 725253725 w 131"/>
                  <a:gd name="T41" fmla="*/ 60154528 h 134"/>
                  <a:gd name="T42" fmla="*/ 598148727 w 131"/>
                  <a:gd name="T43" fmla="*/ 142868718 h 134"/>
                  <a:gd name="T44" fmla="*/ 493471127 w 131"/>
                  <a:gd name="T45" fmla="*/ 120309056 h 134"/>
                  <a:gd name="T46" fmla="*/ 403750596 w 131"/>
                  <a:gd name="T47" fmla="*/ 0 h 134"/>
                  <a:gd name="T48" fmla="*/ 306551530 w 131"/>
                  <a:gd name="T49" fmla="*/ 22556920 h 134"/>
                  <a:gd name="T50" fmla="*/ 291597197 w 131"/>
                  <a:gd name="T51" fmla="*/ 172944611 h 134"/>
                  <a:gd name="T52" fmla="*/ 186922332 w 131"/>
                  <a:gd name="T53" fmla="*/ 255658801 h 134"/>
                  <a:gd name="T54" fmla="*/ 29908667 w 131"/>
                  <a:gd name="T55" fmla="*/ 255658801 h 134"/>
                  <a:gd name="T56" fmla="*/ 0 w 131"/>
                  <a:gd name="T57" fmla="*/ 338372991 h 134"/>
                  <a:gd name="T58" fmla="*/ 104674865 w 131"/>
                  <a:gd name="T59" fmla="*/ 443644101 h 134"/>
                  <a:gd name="T60" fmla="*/ 104674865 w 131"/>
                  <a:gd name="T61" fmla="*/ 594031793 h 134"/>
                  <a:gd name="T62" fmla="*/ 239258397 w 131"/>
                  <a:gd name="T63" fmla="*/ 338372991 h 134"/>
                  <a:gd name="T64" fmla="*/ 643008993 w 131"/>
                  <a:gd name="T65" fmla="*/ 270696748 h 134"/>
                  <a:gd name="T66" fmla="*/ 702823592 w 131"/>
                  <a:gd name="T67" fmla="*/ 669224268 h 134"/>
                  <a:gd name="T68" fmla="*/ 306551530 w 131"/>
                  <a:gd name="T69" fmla="*/ 736900511 h 134"/>
                  <a:gd name="T70" fmla="*/ 239258397 w 131"/>
                  <a:gd name="T71" fmla="*/ 338372991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1" h="134">
                    <a:moveTo>
                      <a:pt x="14" y="79"/>
                    </a:moveTo>
                    <a:cubicBezTo>
                      <a:pt x="2" y="94"/>
                      <a:pt x="2" y="94"/>
                      <a:pt x="2" y="94"/>
                    </a:cubicBezTo>
                    <a:cubicBezTo>
                      <a:pt x="3" y="97"/>
                      <a:pt x="5" y="101"/>
                      <a:pt x="7" y="104"/>
                    </a:cubicBezTo>
                    <a:cubicBezTo>
                      <a:pt x="27" y="102"/>
                      <a:pt x="27" y="102"/>
                      <a:pt x="27" y="102"/>
                    </a:cubicBezTo>
                    <a:cubicBezTo>
                      <a:pt x="29" y="104"/>
                      <a:pt x="31" y="106"/>
                      <a:pt x="34" y="108"/>
                    </a:cubicBezTo>
                    <a:cubicBezTo>
                      <a:pt x="37" y="110"/>
                      <a:pt x="39" y="111"/>
                      <a:pt x="42" y="113"/>
                    </a:cubicBezTo>
                    <a:cubicBezTo>
                      <a:pt x="46" y="132"/>
                      <a:pt x="46" y="132"/>
                      <a:pt x="46" y="132"/>
                    </a:cubicBezTo>
                    <a:cubicBezTo>
                      <a:pt x="50" y="133"/>
                      <a:pt x="54" y="134"/>
                      <a:pt x="58" y="134"/>
                    </a:cubicBezTo>
                    <a:cubicBezTo>
                      <a:pt x="68" y="117"/>
                      <a:pt x="68" y="117"/>
                      <a:pt x="68" y="117"/>
                    </a:cubicBezTo>
                    <a:cubicBezTo>
                      <a:pt x="75" y="117"/>
                      <a:pt x="81" y="115"/>
                      <a:pt x="87" y="112"/>
                    </a:cubicBezTo>
                    <a:cubicBezTo>
                      <a:pt x="104" y="121"/>
                      <a:pt x="104" y="121"/>
                      <a:pt x="104" y="121"/>
                    </a:cubicBezTo>
                    <a:cubicBezTo>
                      <a:pt x="108" y="118"/>
                      <a:pt x="111" y="116"/>
                      <a:pt x="113" y="113"/>
                    </a:cubicBezTo>
                    <a:cubicBezTo>
                      <a:pt x="107" y="94"/>
                      <a:pt x="107" y="94"/>
                      <a:pt x="107" y="94"/>
                    </a:cubicBezTo>
                    <a:cubicBezTo>
                      <a:pt x="110" y="88"/>
                      <a:pt x="112" y="82"/>
                      <a:pt x="113" y="76"/>
                    </a:cubicBezTo>
                    <a:cubicBezTo>
                      <a:pt x="131" y="68"/>
                      <a:pt x="131" y="68"/>
                      <a:pt x="131" y="68"/>
                    </a:cubicBezTo>
                    <a:cubicBezTo>
                      <a:pt x="131" y="64"/>
                      <a:pt x="131" y="59"/>
                      <a:pt x="130" y="55"/>
                    </a:cubicBezTo>
                    <a:cubicBezTo>
                      <a:pt x="111" y="48"/>
                      <a:pt x="111" y="48"/>
                      <a:pt x="111" y="48"/>
                    </a:cubicBezTo>
                    <a:cubicBezTo>
                      <a:pt x="109" y="44"/>
                      <a:pt x="107" y="40"/>
                      <a:pt x="104" y="36"/>
                    </a:cubicBezTo>
                    <a:cubicBezTo>
                      <a:pt x="109" y="17"/>
                      <a:pt x="109" y="17"/>
                      <a:pt x="109" y="17"/>
                    </a:cubicBezTo>
                    <a:cubicBezTo>
                      <a:pt x="107" y="15"/>
                      <a:pt x="105" y="13"/>
                      <a:pt x="103" y="12"/>
                    </a:cubicBezTo>
                    <a:cubicBezTo>
                      <a:pt x="101" y="11"/>
                      <a:pt x="99" y="9"/>
                      <a:pt x="97" y="8"/>
                    </a:cubicBezTo>
                    <a:cubicBezTo>
                      <a:pt x="80" y="19"/>
                      <a:pt x="80" y="19"/>
                      <a:pt x="80" y="19"/>
                    </a:cubicBezTo>
                    <a:cubicBezTo>
                      <a:pt x="76" y="17"/>
                      <a:pt x="71" y="16"/>
                      <a:pt x="66" y="16"/>
                    </a:cubicBezTo>
                    <a:cubicBezTo>
                      <a:pt x="54" y="0"/>
                      <a:pt x="54" y="0"/>
                      <a:pt x="54" y="0"/>
                    </a:cubicBezTo>
                    <a:cubicBezTo>
                      <a:pt x="50" y="1"/>
                      <a:pt x="45" y="2"/>
                      <a:pt x="41" y="3"/>
                    </a:cubicBezTo>
                    <a:cubicBezTo>
                      <a:pt x="39" y="23"/>
                      <a:pt x="39" y="23"/>
                      <a:pt x="39" y="23"/>
                    </a:cubicBezTo>
                    <a:cubicBezTo>
                      <a:pt x="33" y="26"/>
                      <a:pt x="29" y="30"/>
                      <a:pt x="25" y="34"/>
                    </a:cubicBezTo>
                    <a:cubicBezTo>
                      <a:pt x="4" y="34"/>
                      <a:pt x="4" y="34"/>
                      <a:pt x="4" y="34"/>
                    </a:cubicBezTo>
                    <a:cubicBezTo>
                      <a:pt x="2" y="38"/>
                      <a:pt x="1" y="41"/>
                      <a:pt x="0" y="45"/>
                    </a:cubicBezTo>
                    <a:cubicBezTo>
                      <a:pt x="14" y="59"/>
                      <a:pt x="14" y="59"/>
                      <a:pt x="14" y="59"/>
                    </a:cubicBezTo>
                    <a:cubicBezTo>
                      <a:pt x="13" y="65"/>
                      <a:pt x="13" y="72"/>
                      <a:pt x="14" y="79"/>
                    </a:cubicBezTo>
                    <a:close/>
                    <a:moveTo>
                      <a:pt x="32" y="45"/>
                    </a:moveTo>
                    <a:cubicBezTo>
                      <a:pt x="45" y="28"/>
                      <a:pt x="69" y="24"/>
                      <a:pt x="86" y="36"/>
                    </a:cubicBezTo>
                    <a:cubicBezTo>
                      <a:pt x="103" y="49"/>
                      <a:pt x="106" y="72"/>
                      <a:pt x="94" y="89"/>
                    </a:cubicBezTo>
                    <a:cubicBezTo>
                      <a:pt x="82" y="106"/>
                      <a:pt x="58" y="110"/>
                      <a:pt x="41" y="98"/>
                    </a:cubicBezTo>
                    <a:cubicBezTo>
                      <a:pt x="24" y="86"/>
                      <a:pt x="20" y="62"/>
                      <a:pt x="32"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8" name="组合 7"/>
          <p:cNvGrpSpPr/>
          <p:nvPr/>
        </p:nvGrpSpPr>
        <p:grpSpPr>
          <a:xfrm>
            <a:off x="755576" y="1061371"/>
            <a:ext cx="1706562" cy="1925638"/>
            <a:chOff x="755576" y="1061371"/>
            <a:chExt cx="1706562" cy="1925638"/>
          </a:xfrm>
        </p:grpSpPr>
        <p:sp>
          <p:nvSpPr>
            <p:cNvPr id="9" name="Freeform 6"/>
            <p:cNvSpPr/>
            <p:nvPr/>
          </p:nvSpPr>
          <p:spPr bwMode="auto">
            <a:xfrm>
              <a:off x="755576" y="1061371"/>
              <a:ext cx="1706562" cy="1925638"/>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16200000" scaled="1"/>
              <a:tileRect/>
            </a:gradFill>
            <a:ln w="38100">
              <a:solidFill>
                <a:srgbClr val="FFFFFF"/>
              </a:solidFill>
              <a:round/>
            </a:ln>
            <a:effectLst>
              <a:outerShdw blurRad="63500" sx="102000" sy="102000" algn="ctr" rotWithShape="0">
                <a:prstClr val="black">
                  <a:alpha val="40000"/>
                </a:prstClr>
              </a:outerShdw>
            </a:effectLst>
          </p:spPr>
          <p:txBody>
            <a:bodyPr/>
            <a:lstStyle/>
            <a:p>
              <a:pPr eaLnBrk="1" fontAlgn="auto" hangingPunct="1">
                <a:spcBef>
                  <a:spcPts val="0"/>
                </a:spcBef>
                <a:spcAft>
                  <a:spcPts val="0"/>
                </a:spcAft>
                <a:defRPr/>
              </a:pPr>
              <a:endParaRPr lang="zh-CN" altLang="en-US">
                <a:latin typeface="+mn-lt"/>
                <a:ea typeface="+mn-ea"/>
              </a:endParaRPr>
            </a:p>
          </p:txBody>
        </p:sp>
        <p:sp>
          <p:nvSpPr>
            <p:cNvPr id="10" name="任意多边形 42"/>
            <p:cNvSpPr/>
            <p:nvPr/>
          </p:nvSpPr>
          <p:spPr bwMode="auto">
            <a:xfrm>
              <a:off x="1150863" y="1532859"/>
              <a:ext cx="874713" cy="874712"/>
            </a:xfrm>
            <a:custGeom>
              <a:avLst/>
              <a:gdLst>
                <a:gd name="T0" fmla="*/ 429625 w 875300"/>
                <a:gd name="T1" fmla="*/ 166392 h 874712"/>
                <a:gd name="T2" fmla="*/ 762552 w 875300"/>
                <a:gd name="T3" fmla="*/ 560207 h 874712"/>
                <a:gd name="T4" fmla="*/ 762552 w 875300"/>
                <a:gd name="T5" fmla="*/ 839159 h 874712"/>
                <a:gd name="T6" fmla="*/ 721619 w 875300"/>
                <a:gd name="T7" fmla="*/ 874712 h 874712"/>
                <a:gd name="T8" fmla="*/ 506034 w 875300"/>
                <a:gd name="T9" fmla="*/ 874712 h 874712"/>
                <a:gd name="T10" fmla="*/ 506034 w 875300"/>
                <a:gd name="T11" fmla="*/ 623108 h 874712"/>
                <a:gd name="T12" fmla="*/ 355944 w 875300"/>
                <a:gd name="T13" fmla="*/ 623108 h 874712"/>
                <a:gd name="T14" fmla="*/ 355944 w 875300"/>
                <a:gd name="T15" fmla="*/ 874712 h 874712"/>
                <a:gd name="T16" fmla="*/ 137631 w 875300"/>
                <a:gd name="T17" fmla="*/ 874712 h 874712"/>
                <a:gd name="T18" fmla="*/ 93968 w 875300"/>
                <a:gd name="T19" fmla="*/ 839159 h 874712"/>
                <a:gd name="T20" fmla="*/ 93968 w 875300"/>
                <a:gd name="T21" fmla="*/ 590290 h 874712"/>
                <a:gd name="T22" fmla="*/ 429625 w 875300"/>
                <a:gd name="T23" fmla="*/ 166392 h 874712"/>
                <a:gd name="T24" fmla="*/ 427361 w 875300"/>
                <a:gd name="T25" fmla="*/ 0 h 874712"/>
                <a:gd name="T26" fmla="*/ 457406 w 875300"/>
                <a:gd name="T27" fmla="*/ 13668 h 874712"/>
                <a:gd name="T28" fmla="*/ 867100 w 875300"/>
                <a:gd name="T29" fmla="*/ 502985 h 874712"/>
                <a:gd name="T30" fmla="*/ 861637 w 875300"/>
                <a:gd name="T31" fmla="*/ 560390 h 874712"/>
                <a:gd name="T32" fmla="*/ 812474 w 875300"/>
                <a:gd name="T33" fmla="*/ 565858 h 874712"/>
                <a:gd name="T34" fmla="*/ 430092 w 875300"/>
                <a:gd name="T35" fmla="*/ 114812 h 874712"/>
                <a:gd name="T36" fmla="*/ 61368 w 875300"/>
                <a:gd name="T37" fmla="*/ 576792 h 874712"/>
                <a:gd name="T38" fmla="*/ 12205 w 875300"/>
                <a:gd name="T39" fmla="*/ 571325 h 874712"/>
                <a:gd name="T40" fmla="*/ 6742 w 875300"/>
                <a:gd name="T41" fmla="*/ 513919 h 874712"/>
                <a:gd name="T42" fmla="*/ 397317 w 875300"/>
                <a:gd name="T43" fmla="*/ 13668 h 874712"/>
                <a:gd name="T44" fmla="*/ 427361 w 875300"/>
                <a:gd name="T45" fmla="*/ 0 h 8747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75300" h="874712">
                  <a:moveTo>
                    <a:pt x="429913" y="166392"/>
                  </a:moveTo>
                  <a:cubicBezTo>
                    <a:pt x="429913" y="166392"/>
                    <a:pt x="763064" y="541063"/>
                    <a:pt x="763064" y="560207"/>
                  </a:cubicBezTo>
                  <a:cubicBezTo>
                    <a:pt x="763064" y="560207"/>
                    <a:pt x="763064" y="560207"/>
                    <a:pt x="763064" y="839159"/>
                  </a:cubicBezTo>
                  <a:cubicBezTo>
                    <a:pt x="763064" y="858303"/>
                    <a:pt x="743949" y="874712"/>
                    <a:pt x="722103" y="874712"/>
                  </a:cubicBezTo>
                  <a:cubicBezTo>
                    <a:pt x="722103" y="874712"/>
                    <a:pt x="722103" y="874712"/>
                    <a:pt x="506374" y="874712"/>
                  </a:cubicBezTo>
                  <a:cubicBezTo>
                    <a:pt x="506374" y="874712"/>
                    <a:pt x="506374" y="874712"/>
                    <a:pt x="506374" y="623108"/>
                  </a:cubicBezTo>
                  <a:cubicBezTo>
                    <a:pt x="506374" y="623108"/>
                    <a:pt x="506374" y="623108"/>
                    <a:pt x="356183" y="623108"/>
                  </a:cubicBezTo>
                  <a:cubicBezTo>
                    <a:pt x="356183" y="623108"/>
                    <a:pt x="356183" y="623108"/>
                    <a:pt x="356183" y="874712"/>
                  </a:cubicBezTo>
                  <a:cubicBezTo>
                    <a:pt x="356183" y="874712"/>
                    <a:pt x="356183" y="874712"/>
                    <a:pt x="137723" y="874712"/>
                  </a:cubicBezTo>
                  <a:cubicBezTo>
                    <a:pt x="113146" y="874712"/>
                    <a:pt x="94031" y="858303"/>
                    <a:pt x="94031" y="839159"/>
                  </a:cubicBezTo>
                  <a:cubicBezTo>
                    <a:pt x="94031" y="839159"/>
                    <a:pt x="94031" y="839159"/>
                    <a:pt x="94031" y="590290"/>
                  </a:cubicBezTo>
                  <a:cubicBezTo>
                    <a:pt x="94031" y="590290"/>
                    <a:pt x="94031" y="590290"/>
                    <a:pt x="429913" y="166392"/>
                  </a:cubicBezTo>
                  <a:close/>
                  <a:moveTo>
                    <a:pt x="427648" y="0"/>
                  </a:moveTo>
                  <a:cubicBezTo>
                    <a:pt x="438581" y="0"/>
                    <a:pt x="449513" y="2734"/>
                    <a:pt x="457713" y="13668"/>
                  </a:cubicBezTo>
                  <a:cubicBezTo>
                    <a:pt x="463179" y="19135"/>
                    <a:pt x="867682" y="502985"/>
                    <a:pt x="867682" y="502985"/>
                  </a:cubicBezTo>
                  <a:cubicBezTo>
                    <a:pt x="878614" y="516653"/>
                    <a:pt x="878614" y="543989"/>
                    <a:pt x="862215" y="560390"/>
                  </a:cubicBezTo>
                  <a:cubicBezTo>
                    <a:pt x="848550" y="579526"/>
                    <a:pt x="826685" y="582259"/>
                    <a:pt x="813019" y="565858"/>
                  </a:cubicBezTo>
                  <a:cubicBezTo>
                    <a:pt x="813019" y="565858"/>
                    <a:pt x="813019" y="565858"/>
                    <a:pt x="430381" y="114812"/>
                  </a:cubicBezTo>
                  <a:cubicBezTo>
                    <a:pt x="430381" y="114812"/>
                    <a:pt x="430381" y="114812"/>
                    <a:pt x="61409" y="576792"/>
                  </a:cubicBezTo>
                  <a:cubicBezTo>
                    <a:pt x="50477" y="590460"/>
                    <a:pt x="28612" y="587727"/>
                    <a:pt x="12213" y="571325"/>
                  </a:cubicBezTo>
                  <a:cubicBezTo>
                    <a:pt x="-1453" y="554923"/>
                    <a:pt x="-4186" y="530321"/>
                    <a:pt x="6747" y="513919"/>
                  </a:cubicBezTo>
                  <a:cubicBezTo>
                    <a:pt x="6747" y="513919"/>
                    <a:pt x="392117" y="21869"/>
                    <a:pt x="397584" y="13668"/>
                  </a:cubicBezTo>
                  <a:cubicBezTo>
                    <a:pt x="405783" y="2734"/>
                    <a:pt x="416716" y="0"/>
                    <a:pt x="427648"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 name="组合 10"/>
          <p:cNvGrpSpPr/>
          <p:nvPr/>
        </p:nvGrpSpPr>
        <p:grpSpPr>
          <a:xfrm>
            <a:off x="2844602" y="1061371"/>
            <a:ext cx="1706562" cy="1925638"/>
            <a:chOff x="2844602" y="1061371"/>
            <a:chExt cx="1706562" cy="1925638"/>
          </a:xfrm>
        </p:grpSpPr>
        <p:sp>
          <p:nvSpPr>
            <p:cNvPr id="12" name="Freeform 6"/>
            <p:cNvSpPr/>
            <p:nvPr/>
          </p:nvSpPr>
          <p:spPr bwMode="auto">
            <a:xfrm>
              <a:off x="2844602" y="1061371"/>
              <a:ext cx="1706562" cy="1925638"/>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gradFill flip="none" rotWithShape="1">
              <a:gsLst>
                <a:gs pos="0">
                  <a:srgbClr val="31859C">
                    <a:shade val="30000"/>
                    <a:satMod val="115000"/>
                  </a:srgbClr>
                </a:gs>
                <a:gs pos="50000">
                  <a:srgbClr val="31859C">
                    <a:shade val="67500"/>
                    <a:satMod val="115000"/>
                  </a:srgbClr>
                </a:gs>
                <a:gs pos="100000">
                  <a:srgbClr val="31859C">
                    <a:shade val="100000"/>
                    <a:satMod val="115000"/>
                  </a:srgbClr>
                </a:gs>
              </a:gsLst>
              <a:lin ang="16200000" scaled="1"/>
              <a:tileRect/>
            </a:gradFill>
            <a:ln w="38100">
              <a:solidFill>
                <a:srgbClr val="FFFFFF"/>
              </a:solidFill>
              <a:round/>
            </a:ln>
            <a:effectLst>
              <a:outerShdw blurRad="63500" sx="102000" sy="102000" algn="ctr" rotWithShape="0">
                <a:prstClr val="black">
                  <a:alpha val="40000"/>
                </a:prstClr>
              </a:outerShdw>
            </a:effectLst>
          </p:spPr>
          <p:txBody>
            <a:bodyPr/>
            <a:lstStyle/>
            <a:p>
              <a:pPr eaLnBrk="1" fontAlgn="auto" hangingPunct="1">
                <a:spcBef>
                  <a:spcPts val="0"/>
                </a:spcBef>
                <a:spcAft>
                  <a:spcPts val="0"/>
                </a:spcAft>
                <a:defRPr/>
              </a:pPr>
              <a:endParaRPr lang="zh-CN" altLang="en-US">
                <a:latin typeface="+mn-lt"/>
                <a:ea typeface="+mn-ea"/>
              </a:endParaRPr>
            </a:p>
          </p:txBody>
        </p:sp>
        <p:sp>
          <p:nvSpPr>
            <p:cNvPr id="13" name="任意多边形 43"/>
            <p:cNvSpPr/>
            <p:nvPr/>
          </p:nvSpPr>
          <p:spPr bwMode="auto">
            <a:xfrm>
              <a:off x="3163689" y="1523334"/>
              <a:ext cx="1069975" cy="893762"/>
            </a:xfrm>
            <a:custGeom>
              <a:avLst/>
              <a:gdLst>
                <a:gd name="T0" fmla="*/ 210319 w 1068881"/>
                <a:gd name="T1" fmla="*/ 599305 h 894355"/>
                <a:gd name="T2" fmla="*/ 344554 w 1068881"/>
                <a:gd name="T3" fmla="*/ 599305 h 894355"/>
                <a:gd name="T4" fmla="*/ 382908 w 1068881"/>
                <a:gd name="T5" fmla="*/ 612937 h 894355"/>
                <a:gd name="T6" fmla="*/ 382908 w 1068881"/>
                <a:gd name="T7" fmla="*/ 880130 h 894355"/>
                <a:gd name="T8" fmla="*/ 344554 w 1068881"/>
                <a:gd name="T9" fmla="*/ 893762 h 894355"/>
                <a:gd name="T10" fmla="*/ 210319 w 1068881"/>
                <a:gd name="T11" fmla="*/ 893762 h 894355"/>
                <a:gd name="T12" fmla="*/ 174706 w 1068881"/>
                <a:gd name="T13" fmla="*/ 880130 h 894355"/>
                <a:gd name="T14" fmla="*/ 174706 w 1068881"/>
                <a:gd name="T15" fmla="*/ 612937 h 894355"/>
                <a:gd name="T16" fmla="*/ 210319 w 1068881"/>
                <a:gd name="T17" fmla="*/ 599305 h 894355"/>
                <a:gd name="T18" fmla="*/ 440300 w 1068881"/>
                <a:gd name="T19" fmla="*/ 445726 h 894355"/>
                <a:gd name="T20" fmla="*/ 573791 w 1068881"/>
                <a:gd name="T21" fmla="*/ 445726 h 894355"/>
                <a:gd name="T22" fmla="*/ 611931 w 1068881"/>
                <a:gd name="T23" fmla="*/ 464850 h 894355"/>
                <a:gd name="T24" fmla="*/ 611931 w 1068881"/>
                <a:gd name="T25" fmla="*/ 871907 h 894355"/>
                <a:gd name="T26" fmla="*/ 573791 w 1068881"/>
                <a:gd name="T27" fmla="*/ 893762 h 894355"/>
                <a:gd name="T28" fmla="*/ 440300 w 1068881"/>
                <a:gd name="T29" fmla="*/ 893762 h 894355"/>
                <a:gd name="T30" fmla="*/ 404885 w 1068881"/>
                <a:gd name="T31" fmla="*/ 871907 h 894355"/>
                <a:gd name="T32" fmla="*/ 404885 w 1068881"/>
                <a:gd name="T33" fmla="*/ 464850 h 894355"/>
                <a:gd name="T34" fmla="*/ 440300 w 1068881"/>
                <a:gd name="T35" fmla="*/ 445726 h 894355"/>
                <a:gd name="T36" fmla="*/ 669595 w 1068881"/>
                <a:gd name="T37" fmla="*/ 265588 h 894355"/>
                <a:gd name="T38" fmla="*/ 804108 w 1068881"/>
                <a:gd name="T39" fmla="*/ 265588 h 894355"/>
                <a:gd name="T40" fmla="*/ 839796 w 1068881"/>
                <a:gd name="T41" fmla="*/ 292900 h 894355"/>
                <a:gd name="T42" fmla="*/ 839796 w 1068881"/>
                <a:gd name="T43" fmla="*/ 863718 h 894355"/>
                <a:gd name="T44" fmla="*/ 804108 w 1068881"/>
                <a:gd name="T45" fmla="*/ 893761 h 894355"/>
                <a:gd name="T46" fmla="*/ 669595 w 1068881"/>
                <a:gd name="T47" fmla="*/ 893761 h 894355"/>
                <a:gd name="T48" fmla="*/ 633907 w 1068881"/>
                <a:gd name="T49" fmla="*/ 863718 h 894355"/>
                <a:gd name="T50" fmla="*/ 633907 w 1068881"/>
                <a:gd name="T51" fmla="*/ 292900 h 894355"/>
                <a:gd name="T52" fmla="*/ 669595 w 1068881"/>
                <a:gd name="T53" fmla="*/ 265588 h 894355"/>
                <a:gd name="T54" fmla="*/ 899774 w 1068881"/>
                <a:gd name="T55" fmla="*/ 125865 h 894355"/>
                <a:gd name="T56" fmla="*/ 1034288 w 1068881"/>
                <a:gd name="T57" fmla="*/ 125865 h 894355"/>
                <a:gd name="T58" fmla="*/ 1069975 w 1068881"/>
                <a:gd name="T59" fmla="*/ 161391 h 894355"/>
                <a:gd name="T60" fmla="*/ 1069975 w 1068881"/>
                <a:gd name="T61" fmla="*/ 858237 h 894355"/>
                <a:gd name="T62" fmla="*/ 1034288 w 1068881"/>
                <a:gd name="T63" fmla="*/ 893762 h 894355"/>
                <a:gd name="T64" fmla="*/ 899774 w 1068881"/>
                <a:gd name="T65" fmla="*/ 893762 h 894355"/>
                <a:gd name="T66" fmla="*/ 864086 w 1068881"/>
                <a:gd name="T67" fmla="*/ 858237 h 894355"/>
                <a:gd name="T68" fmla="*/ 864086 w 1068881"/>
                <a:gd name="T69" fmla="*/ 161391 h 894355"/>
                <a:gd name="T70" fmla="*/ 899774 w 1068881"/>
                <a:gd name="T71" fmla="*/ 125865 h 894355"/>
                <a:gd name="T72" fmla="*/ 839796 w 1068881"/>
                <a:gd name="T73" fmla="*/ 0 h 894355"/>
                <a:gd name="T74" fmla="*/ 785432 w 1068881"/>
                <a:gd name="T75" fmla="*/ 177828 h 894355"/>
                <a:gd name="T76" fmla="*/ 735086 w 1068881"/>
                <a:gd name="T77" fmla="*/ 135240 h 894355"/>
                <a:gd name="T78" fmla="*/ 649393 w 1068881"/>
                <a:gd name="T79" fmla="*/ 208520 h 894355"/>
                <a:gd name="T80" fmla="*/ 429248 w 1068881"/>
                <a:gd name="T81" fmla="*/ 396771 h 894355"/>
                <a:gd name="T82" fmla="*/ 390910 w 1068881"/>
                <a:gd name="T83" fmla="*/ 402227 h 894355"/>
                <a:gd name="T84" fmla="*/ 369002 w 1068881"/>
                <a:gd name="T85" fmla="*/ 374945 h 894355"/>
                <a:gd name="T86" fmla="*/ 369002 w 1068881"/>
                <a:gd name="T87" fmla="*/ 284914 h 894355"/>
                <a:gd name="T88" fmla="*/ 59560 w 1068881"/>
                <a:gd name="T89" fmla="*/ 549550 h 894355"/>
                <a:gd name="T90" fmla="*/ 34915 w 1068881"/>
                <a:gd name="T91" fmla="*/ 557735 h 894355"/>
                <a:gd name="T92" fmla="*/ 10268 w 1068881"/>
                <a:gd name="T93" fmla="*/ 549550 h 894355"/>
                <a:gd name="T94" fmla="*/ 10268 w 1068881"/>
                <a:gd name="T95" fmla="*/ 505899 h 894355"/>
                <a:gd name="T96" fmla="*/ 379956 w 1068881"/>
                <a:gd name="T97" fmla="*/ 186699 h 894355"/>
                <a:gd name="T98" fmla="*/ 418295 w 1068881"/>
                <a:gd name="T99" fmla="*/ 181243 h 894355"/>
                <a:gd name="T100" fmla="*/ 440202 w 1068881"/>
                <a:gd name="T101" fmla="*/ 208525 h 894355"/>
                <a:gd name="T102" fmla="*/ 440202 w 1068881"/>
                <a:gd name="T103" fmla="*/ 301284 h 894355"/>
                <a:gd name="T104" fmla="*/ 672627 w 1068881"/>
                <a:gd name="T105" fmla="*/ 103148 h 894355"/>
                <a:gd name="T106" fmla="*/ 684839 w 1068881"/>
                <a:gd name="T107" fmla="*/ 92736 h 894355"/>
                <a:gd name="T108" fmla="*/ 633907 w 1068881"/>
                <a:gd name="T109" fmla="*/ 49653 h 8943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68881" h="894355">
                  <a:moveTo>
                    <a:pt x="210104" y="599703"/>
                  </a:moveTo>
                  <a:cubicBezTo>
                    <a:pt x="344202" y="599703"/>
                    <a:pt x="344202" y="599703"/>
                    <a:pt x="344202" y="599703"/>
                  </a:cubicBezTo>
                  <a:cubicBezTo>
                    <a:pt x="366096" y="599703"/>
                    <a:pt x="382516" y="605160"/>
                    <a:pt x="382516" y="613344"/>
                  </a:cubicBezTo>
                  <a:lnTo>
                    <a:pt x="382516" y="880714"/>
                  </a:lnTo>
                  <a:cubicBezTo>
                    <a:pt x="382516" y="888899"/>
                    <a:pt x="366096" y="894355"/>
                    <a:pt x="344202" y="894355"/>
                  </a:cubicBezTo>
                  <a:cubicBezTo>
                    <a:pt x="210104" y="894355"/>
                    <a:pt x="210104" y="894355"/>
                    <a:pt x="210104" y="894355"/>
                  </a:cubicBezTo>
                  <a:cubicBezTo>
                    <a:pt x="190947" y="894355"/>
                    <a:pt x="174527" y="888899"/>
                    <a:pt x="174527" y="880714"/>
                  </a:cubicBezTo>
                  <a:cubicBezTo>
                    <a:pt x="174527" y="613344"/>
                    <a:pt x="174527" y="613344"/>
                    <a:pt x="174527" y="613344"/>
                  </a:cubicBezTo>
                  <a:cubicBezTo>
                    <a:pt x="174527" y="605160"/>
                    <a:pt x="190947" y="599703"/>
                    <a:pt x="210104" y="599703"/>
                  </a:cubicBezTo>
                  <a:close/>
                  <a:moveTo>
                    <a:pt x="439850" y="446022"/>
                  </a:moveTo>
                  <a:cubicBezTo>
                    <a:pt x="573204" y="446022"/>
                    <a:pt x="573204" y="446022"/>
                    <a:pt x="573204" y="446022"/>
                  </a:cubicBezTo>
                  <a:cubicBezTo>
                    <a:pt x="594976" y="446022"/>
                    <a:pt x="611305" y="454223"/>
                    <a:pt x="611305" y="465158"/>
                  </a:cubicBezTo>
                  <a:lnTo>
                    <a:pt x="611305" y="872485"/>
                  </a:lnTo>
                  <a:cubicBezTo>
                    <a:pt x="611305" y="883420"/>
                    <a:pt x="594976" y="894355"/>
                    <a:pt x="573204" y="894355"/>
                  </a:cubicBezTo>
                  <a:cubicBezTo>
                    <a:pt x="439850" y="894355"/>
                    <a:pt x="439850" y="894355"/>
                    <a:pt x="439850" y="894355"/>
                  </a:cubicBezTo>
                  <a:cubicBezTo>
                    <a:pt x="420800" y="894355"/>
                    <a:pt x="404471" y="883420"/>
                    <a:pt x="404471" y="872485"/>
                  </a:cubicBezTo>
                  <a:cubicBezTo>
                    <a:pt x="404471" y="465158"/>
                    <a:pt x="404471" y="465158"/>
                    <a:pt x="404471" y="465158"/>
                  </a:cubicBezTo>
                  <a:cubicBezTo>
                    <a:pt x="404471" y="454223"/>
                    <a:pt x="420800" y="446022"/>
                    <a:pt x="439850" y="446022"/>
                  </a:cubicBezTo>
                  <a:close/>
                  <a:moveTo>
                    <a:pt x="668910" y="265764"/>
                  </a:moveTo>
                  <a:cubicBezTo>
                    <a:pt x="803286" y="265764"/>
                    <a:pt x="803286" y="265764"/>
                    <a:pt x="803286" y="265764"/>
                  </a:cubicBezTo>
                  <a:cubicBezTo>
                    <a:pt x="825225" y="265764"/>
                    <a:pt x="838937" y="276696"/>
                    <a:pt x="838937" y="293094"/>
                  </a:cubicBezTo>
                  <a:lnTo>
                    <a:pt x="838937" y="864291"/>
                  </a:lnTo>
                  <a:cubicBezTo>
                    <a:pt x="838937" y="880689"/>
                    <a:pt x="825225" y="894354"/>
                    <a:pt x="803286" y="894354"/>
                  </a:cubicBezTo>
                  <a:cubicBezTo>
                    <a:pt x="668910" y="894354"/>
                    <a:pt x="668910" y="894354"/>
                    <a:pt x="668910" y="894354"/>
                  </a:cubicBezTo>
                  <a:cubicBezTo>
                    <a:pt x="649713" y="894354"/>
                    <a:pt x="633259" y="880689"/>
                    <a:pt x="633259" y="864291"/>
                  </a:cubicBezTo>
                  <a:cubicBezTo>
                    <a:pt x="633259" y="293094"/>
                    <a:pt x="633259" y="293094"/>
                    <a:pt x="633259" y="293094"/>
                  </a:cubicBezTo>
                  <a:cubicBezTo>
                    <a:pt x="633259" y="276696"/>
                    <a:pt x="649713" y="265764"/>
                    <a:pt x="668910" y="265764"/>
                  </a:cubicBezTo>
                  <a:close/>
                  <a:moveTo>
                    <a:pt x="898854" y="125949"/>
                  </a:moveTo>
                  <a:cubicBezTo>
                    <a:pt x="1033230" y="125949"/>
                    <a:pt x="1033230" y="125949"/>
                    <a:pt x="1033230" y="125949"/>
                  </a:cubicBezTo>
                  <a:cubicBezTo>
                    <a:pt x="1052427" y="125949"/>
                    <a:pt x="1068881" y="142356"/>
                    <a:pt x="1068881" y="161498"/>
                  </a:cubicBezTo>
                  <a:lnTo>
                    <a:pt x="1068881" y="858806"/>
                  </a:lnTo>
                  <a:cubicBezTo>
                    <a:pt x="1068881" y="877948"/>
                    <a:pt x="1052427" y="894355"/>
                    <a:pt x="1033230" y="894355"/>
                  </a:cubicBezTo>
                  <a:cubicBezTo>
                    <a:pt x="898854" y="894355"/>
                    <a:pt x="898854" y="894355"/>
                    <a:pt x="898854" y="894355"/>
                  </a:cubicBezTo>
                  <a:cubicBezTo>
                    <a:pt x="879657" y="894355"/>
                    <a:pt x="863203" y="877948"/>
                    <a:pt x="863203" y="858806"/>
                  </a:cubicBezTo>
                  <a:cubicBezTo>
                    <a:pt x="863203" y="161498"/>
                    <a:pt x="863203" y="161498"/>
                    <a:pt x="863203" y="161498"/>
                  </a:cubicBezTo>
                  <a:cubicBezTo>
                    <a:pt x="863203" y="142356"/>
                    <a:pt x="879657" y="125949"/>
                    <a:pt x="898854" y="125949"/>
                  </a:cubicBezTo>
                  <a:close/>
                  <a:moveTo>
                    <a:pt x="838937" y="0"/>
                  </a:moveTo>
                  <a:lnTo>
                    <a:pt x="784629" y="177946"/>
                  </a:lnTo>
                  <a:lnTo>
                    <a:pt x="734334" y="135330"/>
                  </a:lnTo>
                  <a:lnTo>
                    <a:pt x="648729" y="208658"/>
                  </a:lnTo>
                  <a:cubicBezTo>
                    <a:pt x="428809" y="397034"/>
                    <a:pt x="428809" y="397034"/>
                    <a:pt x="428809" y="397034"/>
                  </a:cubicBezTo>
                  <a:cubicBezTo>
                    <a:pt x="417867" y="405224"/>
                    <a:pt x="404189" y="407954"/>
                    <a:pt x="390510" y="402494"/>
                  </a:cubicBezTo>
                  <a:cubicBezTo>
                    <a:pt x="376832" y="399764"/>
                    <a:pt x="368625" y="388844"/>
                    <a:pt x="368625" y="375194"/>
                  </a:cubicBezTo>
                  <a:cubicBezTo>
                    <a:pt x="368625" y="285103"/>
                    <a:pt x="368625" y="285103"/>
                    <a:pt x="368625" y="285103"/>
                  </a:cubicBezTo>
                  <a:cubicBezTo>
                    <a:pt x="59499" y="549915"/>
                    <a:pt x="59499" y="549915"/>
                    <a:pt x="59499" y="549915"/>
                  </a:cubicBezTo>
                  <a:cubicBezTo>
                    <a:pt x="54028" y="555375"/>
                    <a:pt x="43086" y="558105"/>
                    <a:pt x="34879" y="558105"/>
                  </a:cubicBezTo>
                  <a:cubicBezTo>
                    <a:pt x="26672" y="558105"/>
                    <a:pt x="15729" y="555375"/>
                    <a:pt x="10258" y="549915"/>
                  </a:cubicBezTo>
                  <a:cubicBezTo>
                    <a:pt x="-3420" y="536265"/>
                    <a:pt x="-3420" y="517155"/>
                    <a:pt x="10258" y="506235"/>
                  </a:cubicBezTo>
                  <a:cubicBezTo>
                    <a:pt x="379568" y="186823"/>
                    <a:pt x="379568" y="186823"/>
                    <a:pt x="379568" y="186823"/>
                  </a:cubicBezTo>
                  <a:cubicBezTo>
                    <a:pt x="387775" y="178633"/>
                    <a:pt x="404189" y="175903"/>
                    <a:pt x="417867" y="181363"/>
                  </a:cubicBezTo>
                  <a:cubicBezTo>
                    <a:pt x="431545" y="186823"/>
                    <a:pt x="439752" y="197743"/>
                    <a:pt x="439752" y="208663"/>
                  </a:cubicBezTo>
                  <a:cubicBezTo>
                    <a:pt x="439752" y="301484"/>
                    <a:pt x="439752" y="301484"/>
                    <a:pt x="439752" y="301484"/>
                  </a:cubicBezTo>
                  <a:cubicBezTo>
                    <a:pt x="572430" y="188188"/>
                    <a:pt x="638769" y="131540"/>
                    <a:pt x="671939" y="103216"/>
                  </a:cubicBezTo>
                  <a:lnTo>
                    <a:pt x="684139" y="92798"/>
                  </a:lnTo>
                  <a:lnTo>
                    <a:pt x="633259" y="49686"/>
                  </a:lnTo>
                  <a:lnTo>
                    <a:pt x="83893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4" name="组合 13"/>
          <p:cNvGrpSpPr/>
          <p:nvPr/>
        </p:nvGrpSpPr>
        <p:grpSpPr>
          <a:xfrm>
            <a:off x="6897885" y="1061371"/>
            <a:ext cx="1706563" cy="1925638"/>
            <a:chOff x="6897885" y="1061371"/>
            <a:chExt cx="1706563" cy="1925638"/>
          </a:xfrm>
        </p:grpSpPr>
        <p:sp>
          <p:nvSpPr>
            <p:cNvPr id="15" name="Freeform 6"/>
            <p:cNvSpPr/>
            <p:nvPr/>
          </p:nvSpPr>
          <p:spPr bwMode="auto">
            <a:xfrm>
              <a:off x="6897885" y="1061371"/>
              <a:ext cx="1706563" cy="1925638"/>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gradFill flip="none" rotWithShape="1">
              <a:gsLst>
                <a:gs pos="0">
                  <a:srgbClr val="17375E">
                    <a:shade val="30000"/>
                    <a:satMod val="115000"/>
                  </a:srgbClr>
                </a:gs>
                <a:gs pos="50000">
                  <a:srgbClr val="17375E">
                    <a:shade val="67500"/>
                    <a:satMod val="115000"/>
                  </a:srgbClr>
                </a:gs>
                <a:gs pos="100000">
                  <a:srgbClr val="17375E">
                    <a:shade val="100000"/>
                    <a:satMod val="115000"/>
                  </a:srgbClr>
                </a:gs>
              </a:gsLst>
              <a:lin ang="16200000" scaled="1"/>
              <a:tileRect/>
            </a:gradFill>
            <a:ln w="38100">
              <a:solidFill>
                <a:srgbClr val="FFFFFF"/>
              </a:solidFill>
              <a:round/>
            </a:ln>
            <a:effectLst>
              <a:outerShdw blurRad="63500" sx="102000" sy="102000" algn="ctr" rotWithShape="0">
                <a:prstClr val="black">
                  <a:alpha val="40000"/>
                </a:prstClr>
              </a:outerShdw>
            </a:effectLst>
          </p:spPr>
          <p:txBody>
            <a:bodyPr/>
            <a:lstStyle/>
            <a:p>
              <a:pPr eaLnBrk="1" fontAlgn="auto" hangingPunct="1">
                <a:spcBef>
                  <a:spcPts val="0"/>
                </a:spcBef>
                <a:spcAft>
                  <a:spcPts val="0"/>
                </a:spcAft>
                <a:defRPr/>
              </a:pPr>
              <a:endParaRPr lang="zh-CN" altLang="en-US">
                <a:latin typeface="+mn-lt"/>
                <a:ea typeface="+mn-ea"/>
              </a:endParaRPr>
            </a:p>
          </p:txBody>
        </p:sp>
        <p:sp>
          <p:nvSpPr>
            <p:cNvPr id="16" name="任意多边形 44"/>
            <p:cNvSpPr/>
            <p:nvPr/>
          </p:nvSpPr>
          <p:spPr bwMode="auto">
            <a:xfrm>
              <a:off x="7272535" y="1475709"/>
              <a:ext cx="955675" cy="990600"/>
            </a:xfrm>
            <a:custGeom>
              <a:avLst/>
              <a:gdLst>
                <a:gd name="T0" fmla="*/ 516797 w 956752"/>
                <a:gd name="T1" fmla="*/ 952129 h 990261"/>
                <a:gd name="T2" fmla="*/ 516797 w 956752"/>
                <a:gd name="T3" fmla="*/ 990261 h 990261"/>
                <a:gd name="T4" fmla="*/ 434467 w 956752"/>
                <a:gd name="T5" fmla="*/ 971195 h 990261"/>
                <a:gd name="T6" fmla="*/ 409975 w 956752"/>
                <a:gd name="T7" fmla="*/ 896665 h 990261"/>
                <a:gd name="T8" fmla="*/ 562728 w 956752"/>
                <a:gd name="T9" fmla="*/ 916309 h 990261"/>
                <a:gd name="T10" fmla="*/ 409975 w 956752"/>
                <a:gd name="T11" fmla="*/ 935952 h 990261"/>
                <a:gd name="T12" fmla="*/ 409975 w 956752"/>
                <a:gd name="T13" fmla="*/ 896665 h 990261"/>
                <a:gd name="T14" fmla="*/ 571350 w 956752"/>
                <a:gd name="T15" fmla="*/ 844668 h 990261"/>
                <a:gd name="T16" fmla="*/ 571350 w 956752"/>
                <a:gd name="T17" fmla="*/ 883955 h 990261"/>
                <a:gd name="T18" fmla="*/ 372070 w 956752"/>
                <a:gd name="T19" fmla="*/ 864312 h 990261"/>
                <a:gd name="T20" fmla="*/ 391179 w 956752"/>
                <a:gd name="T21" fmla="*/ 793826 h 990261"/>
                <a:gd name="T22" fmla="*/ 590459 w 956752"/>
                <a:gd name="T23" fmla="*/ 812892 h 990261"/>
                <a:gd name="T24" fmla="*/ 391179 w 956752"/>
                <a:gd name="T25" fmla="*/ 831958 h 990261"/>
                <a:gd name="T26" fmla="*/ 391179 w 956752"/>
                <a:gd name="T27" fmla="*/ 793826 h 990261"/>
                <a:gd name="T28" fmla="*/ 290214 w 956752"/>
                <a:gd name="T29" fmla="*/ 678766 h 990261"/>
                <a:gd name="T30" fmla="*/ 191692 w 956752"/>
                <a:gd name="T31" fmla="*/ 820324 h 990261"/>
                <a:gd name="T32" fmla="*/ 156114 w 956752"/>
                <a:gd name="T33" fmla="*/ 784935 h 990261"/>
                <a:gd name="T34" fmla="*/ 273793 w 956752"/>
                <a:gd name="T35" fmla="*/ 670259 h 990261"/>
                <a:gd name="T36" fmla="*/ 696765 w 956752"/>
                <a:gd name="T37" fmla="*/ 676044 h 990261"/>
                <a:gd name="T38" fmla="*/ 795561 w 956752"/>
                <a:gd name="T39" fmla="*/ 820324 h 990261"/>
                <a:gd name="T40" fmla="*/ 661089 w 956752"/>
                <a:gd name="T41" fmla="*/ 708711 h 990261"/>
                <a:gd name="T42" fmla="*/ 681329 w 956752"/>
                <a:gd name="T43" fmla="*/ 669919 h 990261"/>
                <a:gd name="T44" fmla="*/ 934879 w 956752"/>
                <a:gd name="T45" fmla="*/ 478376 h 990261"/>
                <a:gd name="T46" fmla="*/ 934879 w 956752"/>
                <a:gd name="T47" fmla="*/ 528063 h 990261"/>
                <a:gd name="T48" fmla="*/ 762628 w 956752"/>
                <a:gd name="T49" fmla="*/ 503219 h 990261"/>
                <a:gd name="T50" fmla="*/ 21873 w 956752"/>
                <a:gd name="T51" fmla="*/ 478376 h 990261"/>
                <a:gd name="T52" fmla="*/ 194124 w 956752"/>
                <a:gd name="T53" fmla="*/ 503219 h 990261"/>
                <a:gd name="T54" fmla="*/ 21873 w 956752"/>
                <a:gd name="T55" fmla="*/ 528063 h 990261"/>
                <a:gd name="T56" fmla="*/ 21873 w 956752"/>
                <a:gd name="T57" fmla="*/ 478376 h 990261"/>
                <a:gd name="T58" fmla="*/ 718720 w 956752"/>
                <a:gd name="T59" fmla="*/ 475880 h 990261"/>
                <a:gd name="T60" fmla="*/ 590440 w 956752"/>
                <a:gd name="T61" fmla="*/ 768405 h 990261"/>
                <a:gd name="T62" fmla="*/ 372091 w 956752"/>
                <a:gd name="T63" fmla="*/ 689123 h 990261"/>
                <a:gd name="T64" fmla="*/ 481265 w 956752"/>
                <a:gd name="T65" fmla="*/ 238032 h 990261"/>
                <a:gd name="T66" fmla="*/ 833753 w 956752"/>
                <a:gd name="T67" fmla="*/ 150732 h 990261"/>
                <a:gd name="T68" fmla="*/ 730036 w 956752"/>
                <a:gd name="T69" fmla="*/ 289930 h 990261"/>
                <a:gd name="T70" fmla="*/ 694554 w 956752"/>
                <a:gd name="T71" fmla="*/ 254448 h 990261"/>
                <a:gd name="T72" fmla="*/ 816353 w 956752"/>
                <a:gd name="T73" fmla="*/ 142203 h 990261"/>
                <a:gd name="T74" fmla="*/ 163842 w 956752"/>
                <a:gd name="T75" fmla="*/ 148003 h 990261"/>
                <a:gd name="T76" fmla="*/ 267559 w 956752"/>
                <a:gd name="T77" fmla="*/ 287200 h 990261"/>
                <a:gd name="T78" fmla="*/ 128360 w 956752"/>
                <a:gd name="T79" fmla="*/ 183485 h 990261"/>
                <a:gd name="T80" fmla="*/ 147466 w 956752"/>
                <a:gd name="T81" fmla="*/ 142203 h 990261"/>
                <a:gd name="T82" fmla="*/ 506109 w 956752"/>
                <a:gd name="T83" fmla="*/ 21873 h 990261"/>
                <a:gd name="T84" fmla="*/ 478742 w 956752"/>
                <a:gd name="T85" fmla="*/ 194123 h 990261"/>
                <a:gd name="T86" fmla="*/ 454111 w 956752"/>
                <a:gd name="T87" fmla="*/ 21873 h 990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6752" h="990261">
                  <a:moveTo>
                    <a:pt x="442700" y="952129"/>
                  </a:moveTo>
                  <a:cubicBezTo>
                    <a:pt x="516797" y="952129"/>
                    <a:pt x="516797" y="952129"/>
                    <a:pt x="516797" y="952129"/>
                  </a:cubicBezTo>
                  <a:cubicBezTo>
                    <a:pt x="519541" y="952129"/>
                    <a:pt x="522285" y="960300"/>
                    <a:pt x="522285" y="971195"/>
                  </a:cubicBezTo>
                  <a:cubicBezTo>
                    <a:pt x="522285" y="979366"/>
                    <a:pt x="519541" y="990261"/>
                    <a:pt x="516797" y="990261"/>
                  </a:cubicBezTo>
                  <a:cubicBezTo>
                    <a:pt x="442700" y="990261"/>
                    <a:pt x="442700" y="990261"/>
                    <a:pt x="442700" y="990261"/>
                  </a:cubicBezTo>
                  <a:cubicBezTo>
                    <a:pt x="439956" y="990261"/>
                    <a:pt x="434467" y="979366"/>
                    <a:pt x="434467" y="971195"/>
                  </a:cubicBezTo>
                  <a:cubicBezTo>
                    <a:pt x="434467" y="960300"/>
                    <a:pt x="439956" y="952129"/>
                    <a:pt x="442700" y="952129"/>
                  </a:cubicBezTo>
                  <a:close/>
                  <a:moveTo>
                    <a:pt x="409975" y="896665"/>
                  </a:moveTo>
                  <a:cubicBezTo>
                    <a:pt x="549090" y="896665"/>
                    <a:pt x="549090" y="896665"/>
                    <a:pt x="549090" y="896665"/>
                  </a:cubicBezTo>
                  <a:cubicBezTo>
                    <a:pt x="557273" y="896665"/>
                    <a:pt x="562728" y="905084"/>
                    <a:pt x="562728" y="916309"/>
                  </a:cubicBezTo>
                  <a:cubicBezTo>
                    <a:pt x="562728" y="927533"/>
                    <a:pt x="557273" y="935952"/>
                    <a:pt x="549090" y="935952"/>
                  </a:cubicBezTo>
                  <a:cubicBezTo>
                    <a:pt x="409975" y="935952"/>
                    <a:pt x="409975" y="935952"/>
                    <a:pt x="409975" y="935952"/>
                  </a:cubicBezTo>
                  <a:cubicBezTo>
                    <a:pt x="401792" y="935952"/>
                    <a:pt x="396336" y="927533"/>
                    <a:pt x="396336" y="916309"/>
                  </a:cubicBezTo>
                  <a:cubicBezTo>
                    <a:pt x="396336" y="905084"/>
                    <a:pt x="401792" y="896665"/>
                    <a:pt x="409975" y="896665"/>
                  </a:cubicBezTo>
                  <a:close/>
                  <a:moveTo>
                    <a:pt x="391179" y="844668"/>
                  </a:moveTo>
                  <a:cubicBezTo>
                    <a:pt x="571350" y="844668"/>
                    <a:pt x="571350" y="844668"/>
                    <a:pt x="571350" y="844668"/>
                  </a:cubicBezTo>
                  <a:cubicBezTo>
                    <a:pt x="582270" y="844668"/>
                    <a:pt x="590459" y="853087"/>
                    <a:pt x="590459" y="864312"/>
                  </a:cubicBezTo>
                  <a:cubicBezTo>
                    <a:pt x="590459" y="875536"/>
                    <a:pt x="582270" y="883955"/>
                    <a:pt x="571350" y="883955"/>
                  </a:cubicBezTo>
                  <a:cubicBezTo>
                    <a:pt x="391179" y="883955"/>
                    <a:pt x="391179" y="883955"/>
                    <a:pt x="391179" y="883955"/>
                  </a:cubicBezTo>
                  <a:cubicBezTo>
                    <a:pt x="380260" y="883955"/>
                    <a:pt x="372070" y="875536"/>
                    <a:pt x="372070" y="864312"/>
                  </a:cubicBezTo>
                  <a:cubicBezTo>
                    <a:pt x="372070" y="853087"/>
                    <a:pt x="380260" y="844668"/>
                    <a:pt x="391179" y="844668"/>
                  </a:cubicBezTo>
                  <a:close/>
                  <a:moveTo>
                    <a:pt x="391179" y="793826"/>
                  </a:moveTo>
                  <a:cubicBezTo>
                    <a:pt x="571350" y="793826"/>
                    <a:pt x="571350" y="793826"/>
                    <a:pt x="571350" y="793826"/>
                  </a:cubicBezTo>
                  <a:cubicBezTo>
                    <a:pt x="582270" y="793826"/>
                    <a:pt x="590459" y="801997"/>
                    <a:pt x="590459" y="812892"/>
                  </a:cubicBezTo>
                  <a:cubicBezTo>
                    <a:pt x="590459" y="823787"/>
                    <a:pt x="582270" y="831958"/>
                    <a:pt x="571350" y="831958"/>
                  </a:cubicBezTo>
                  <a:cubicBezTo>
                    <a:pt x="391179" y="831958"/>
                    <a:pt x="391179" y="831958"/>
                    <a:pt x="391179" y="831958"/>
                  </a:cubicBezTo>
                  <a:cubicBezTo>
                    <a:pt x="380260" y="831958"/>
                    <a:pt x="372070" y="823787"/>
                    <a:pt x="372070" y="812892"/>
                  </a:cubicBezTo>
                  <a:cubicBezTo>
                    <a:pt x="372070" y="801997"/>
                    <a:pt x="380260" y="793826"/>
                    <a:pt x="391179" y="793826"/>
                  </a:cubicBezTo>
                  <a:close/>
                  <a:moveTo>
                    <a:pt x="273793" y="670259"/>
                  </a:moveTo>
                  <a:cubicBezTo>
                    <a:pt x="279951" y="670599"/>
                    <a:pt x="286109" y="673322"/>
                    <a:pt x="290214" y="678766"/>
                  </a:cubicBezTo>
                  <a:cubicBezTo>
                    <a:pt x="301161" y="686933"/>
                    <a:pt x="303897" y="700544"/>
                    <a:pt x="295687" y="711433"/>
                  </a:cubicBezTo>
                  <a:lnTo>
                    <a:pt x="191692" y="820324"/>
                  </a:lnTo>
                  <a:cubicBezTo>
                    <a:pt x="183482" y="828491"/>
                    <a:pt x="167061" y="828491"/>
                    <a:pt x="158851" y="817602"/>
                  </a:cubicBezTo>
                  <a:cubicBezTo>
                    <a:pt x="147904" y="809435"/>
                    <a:pt x="147904" y="793102"/>
                    <a:pt x="156114" y="784935"/>
                  </a:cubicBezTo>
                  <a:cubicBezTo>
                    <a:pt x="257373" y="676044"/>
                    <a:pt x="257373" y="676044"/>
                    <a:pt x="257373" y="676044"/>
                  </a:cubicBezTo>
                  <a:cubicBezTo>
                    <a:pt x="261478" y="671960"/>
                    <a:pt x="267636" y="669919"/>
                    <a:pt x="273793" y="670259"/>
                  </a:cubicBezTo>
                  <a:close/>
                  <a:moveTo>
                    <a:pt x="681329" y="669919"/>
                  </a:moveTo>
                  <a:cubicBezTo>
                    <a:pt x="687160" y="669919"/>
                    <a:pt x="692649" y="671961"/>
                    <a:pt x="696765" y="676044"/>
                  </a:cubicBezTo>
                  <a:lnTo>
                    <a:pt x="798305" y="784935"/>
                  </a:lnTo>
                  <a:cubicBezTo>
                    <a:pt x="806538" y="795824"/>
                    <a:pt x="806538" y="809435"/>
                    <a:pt x="795561" y="820324"/>
                  </a:cubicBezTo>
                  <a:cubicBezTo>
                    <a:pt x="784584" y="828491"/>
                    <a:pt x="770862" y="828491"/>
                    <a:pt x="762629" y="820324"/>
                  </a:cubicBezTo>
                  <a:cubicBezTo>
                    <a:pt x="661089" y="708711"/>
                    <a:pt x="661089" y="708711"/>
                    <a:pt x="661089" y="708711"/>
                  </a:cubicBezTo>
                  <a:cubicBezTo>
                    <a:pt x="652856" y="700544"/>
                    <a:pt x="652856" y="686933"/>
                    <a:pt x="663834" y="676044"/>
                  </a:cubicBezTo>
                  <a:cubicBezTo>
                    <a:pt x="669322" y="671961"/>
                    <a:pt x="675497" y="669919"/>
                    <a:pt x="681329" y="669919"/>
                  </a:cubicBezTo>
                  <a:close/>
                  <a:moveTo>
                    <a:pt x="784501" y="478376"/>
                  </a:moveTo>
                  <a:cubicBezTo>
                    <a:pt x="934879" y="478376"/>
                    <a:pt x="934879" y="478376"/>
                    <a:pt x="934879" y="478376"/>
                  </a:cubicBezTo>
                  <a:cubicBezTo>
                    <a:pt x="948550" y="478376"/>
                    <a:pt x="956752" y="489417"/>
                    <a:pt x="956752" y="503219"/>
                  </a:cubicBezTo>
                  <a:cubicBezTo>
                    <a:pt x="956752" y="517021"/>
                    <a:pt x="948550" y="528063"/>
                    <a:pt x="934879" y="528063"/>
                  </a:cubicBezTo>
                  <a:lnTo>
                    <a:pt x="784501" y="528063"/>
                  </a:lnTo>
                  <a:cubicBezTo>
                    <a:pt x="773565" y="528063"/>
                    <a:pt x="762628" y="517021"/>
                    <a:pt x="762628" y="503219"/>
                  </a:cubicBezTo>
                  <a:cubicBezTo>
                    <a:pt x="762628" y="489417"/>
                    <a:pt x="773565" y="478376"/>
                    <a:pt x="784501" y="478376"/>
                  </a:cubicBezTo>
                  <a:close/>
                  <a:moveTo>
                    <a:pt x="21873" y="478376"/>
                  </a:moveTo>
                  <a:lnTo>
                    <a:pt x="172251" y="478376"/>
                  </a:lnTo>
                  <a:cubicBezTo>
                    <a:pt x="185922" y="478376"/>
                    <a:pt x="194124" y="489417"/>
                    <a:pt x="194124" y="503219"/>
                  </a:cubicBezTo>
                  <a:cubicBezTo>
                    <a:pt x="194124" y="517021"/>
                    <a:pt x="185922" y="528063"/>
                    <a:pt x="172251" y="528063"/>
                  </a:cubicBezTo>
                  <a:cubicBezTo>
                    <a:pt x="21873" y="528063"/>
                    <a:pt x="21873" y="528063"/>
                    <a:pt x="21873" y="528063"/>
                  </a:cubicBezTo>
                  <a:cubicBezTo>
                    <a:pt x="10936" y="528063"/>
                    <a:pt x="0" y="517021"/>
                    <a:pt x="0" y="503219"/>
                  </a:cubicBezTo>
                  <a:cubicBezTo>
                    <a:pt x="0" y="489417"/>
                    <a:pt x="10936" y="478376"/>
                    <a:pt x="21873" y="478376"/>
                  </a:cubicBezTo>
                  <a:close/>
                  <a:moveTo>
                    <a:pt x="481265" y="238032"/>
                  </a:moveTo>
                  <a:cubicBezTo>
                    <a:pt x="612275" y="238032"/>
                    <a:pt x="718720" y="344653"/>
                    <a:pt x="718720" y="475880"/>
                  </a:cubicBezTo>
                  <a:cubicBezTo>
                    <a:pt x="718720" y="568832"/>
                    <a:pt x="666862" y="648114"/>
                    <a:pt x="590440" y="689123"/>
                  </a:cubicBezTo>
                  <a:cubicBezTo>
                    <a:pt x="590440" y="689123"/>
                    <a:pt x="590440" y="689123"/>
                    <a:pt x="590440" y="768405"/>
                  </a:cubicBezTo>
                  <a:cubicBezTo>
                    <a:pt x="590440" y="768405"/>
                    <a:pt x="590440" y="768405"/>
                    <a:pt x="372091" y="768405"/>
                  </a:cubicBezTo>
                  <a:cubicBezTo>
                    <a:pt x="372091" y="768405"/>
                    <a:pt x="372091" y="768405"/>
                    <a:pt x="372091" y="689123"/>
                  </a:cubicBezTo>
                  <a:cubicBezTo>
                    <a:pt x="295668" y="648114"/>
                    <a:pt x="243810" y="568832"/>
                    <a:pt x="243810" y="475880"/>
                  </a:cubicBezTo>
                  <a:cubicBezTo>
                    <a:pt x="243810" y="344653"/>
                    <a:pt x="350256" y="238032"/>
                    <a:pt x="481265" y="238032"/>
                  </a:cubicBezTo>
                  <a:close/>
                  <a:moveTo>
                    <a:pt x="816353" y="142203"/>
                  </a:moveTo>
                  <a:cubicBezTo>
                    <a:pt x="822153" y="142544"/>
                    <a:pt x="828294" y="145274"/>
                    <a:pt x="833753" y="150732"/>
                  </a:cubicBezTo>
                  <a:cubicBezTo>
                    <a:pt x="841941" y="158920"/>
                    <a:pt x="844670" y="175297"/>
                    <a:pt x="836482" y="183485"/>
                  </a:cubicBezTo>
                  <a:lnTo>
                    <a:pt x="730036" y="289930"/>
                  </a:lnTo>
                  <a:cubicBezTo>
                    <a:pt x="721848" y="298118"/>
                    <a:pt x="705472" y="295389"/>
                    <a:pt x="697284" y="287200"/>
                  </a:cubicBezTo>
                  <a:cubicBezTo>
                    <a:pt x="686366" y="276283"/>
                    <a:pt x="686366" y="262636"/>
                    <a:pt x="694554" y="254448"/>
                  </a:cubicBezTo>
                  <a:cubicBezTo>
                    <a:pt x="801000" y="148003"/>
                    <a:pt x="801000" y="148003"/>
                    <a:pt x="801000" y="148003"/>
                  </a:cubicBezTo>
                  <a:cubicBezTo>
                    <a:pt x="805094" y="143909"/>
                    <a:pt x="810553" y="141862"/>
                    <a:pt x="816353" y="142203"/>
                  </a:cubicBezTo>
                  <a:close/>
                  <a:moveTo>
                    <a:pt x="147466" y="142203"/>
                  </a:moveTo>
                  <a:cubicBezTo>
                    <a:pt x="153607" y="141862"/>
                    <a:pt x="159748" y="143909"/>
                    <a:pt x="163842" y="148003"/>
                  </a:cubicBezTo>
                  <a:lnTo>
                    <a:pt x="270288" y="254448"/>
                  </a:lnTo>
                  <a:cubicBezTo>
                    <a:pt x="278476" y="262636"/>
                    <a:pt x="278476" y="276283"/>
                    <a:pt x="267559" y="287200"/>
                  </a:cubicBezTo>
                  <a:cubicBezTo>
                    <a:pt x="256641" y="295389"/>
                    <a:pt x="242994" y="298118"/>
                    <a:pt x="234806" y="289930"/>
                  </a:cubicBezTo>
                  <a:cubicBezTo>
                    <a:pt x="128360" y="183485"/>
                    <a:pt x="128360" y="183485"/>
                    <a:pt x="128360" y="183485"/>
                  </a:cubicBezTo>
                  <a:cubicBezTo>
                    <a:pt x="120172" y="175297"/>
                    <a:pt x="120172" y="158920"/>
                    <a:pt x="131089" y="150732"/>
                  </a:cubicBezTo>
                  <a:cubicBezTo>
                    <a:pt x="135183" y="145274"/>
                    <a:pt x="141324" y="142544"/>
                    <a:pt x="147466" y="142203"/>
                  </a:cubicBezTo>
                  <a:close/>
                  <a:moveTo>
                    <a:pt x="478742" y="0"/>
                  </a:moveTo>
                  <a:cubicBezTo>
                    <a:pt x="495162" y="0"/>
                    <a:pt x="506109" y="10936"/>
                    <a:pt x="506109" y="21873"/>
                  </a:cubicBezTo>
                  <a:lnTo>
                    <a:pt x="506109" y="172250"/>
                  </a:lnTo>
                  <a:cubicBezTo>
                    <a:pt x="506109" y="183186"/>
                    <a:pt x="495162" y="194123"/>
                    <a:pt x="478742" y="194123"/>
                  </a:cubicBezTo>
                  <a:cubicBezTo>
                    <a:pt x="465058" y="194123"/>
                    <a:pt x="454111" y="183186"/>
                    <a:pt x="454111" y="172250"/>
                  </a:cubicBezTo>
                  <a:cubicBezTo>
                    <a:pt x="454111" y="21873"/>
                    <a:pt x="454111" y="21873"/>
                    <a:pt x="454111" y="21873"/>
                  </a:cubicBezTo>
                  <a:cubicBezTo>
                    <a:pt x="454111" y="10936"/>
                    <a:pt x="465058" y="0"/>
                    <a:pt x="478742"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7" name="组合 16"/>
          <p:cNvGrpSpPr/>
          <p:nvPr/>
        </p:nvGrpSpPr>
        <p:grpSpPr>
          <a:xfrm>
            <a:off x="723123" y="3075909"/>
            <a:ext cx="1656184" cy="1251462"/>
            <a:chOff x="723123" y="3075909"/>
            <a:chExt cx="1656184" cy="1251462"/>
          </a:xfrm>
        </p:grpSpPr>
        <p:sp>
          <p:nvSpPr>
            <p:cNvPr id="18" name="文本框 33"/>
            <p:cNvSpPr txBox="1"/>
            <p:nvPr/>
          </p:nvSpPr>
          <p:spPr>
            <a:xfrm>
              <a:off x="1281038" y="3075909"/>
              <a:ext cx="655638" cy="708025"/>
            </a:xfrm>
            <a:prstGeom prst="rect">
              <a:avLst/>
            </a:prstGeom>
            <a:noFill/>
          </p:spPr>
          <p:txBody>
            <a:bodyPr wrap="none">
              <a:spAutoFit/>
            </a:bodyPr>
            <a:lstStyle/>
            <a:p>
              <a:pPr algn="ctr" eaLnBrk="1" fontAlgn="auto" hangingPunct="1">
                <a:spcBef>
                  <a:spcPts val="0"/>
                </a:spcBef>
                <a:spcAft>
                  <a:spcPts val="0"/>
                </a:spcAft>
                <a:defRPr/>
              </a:pPr>
              <a:r>
                <a:rPr lang="en-US" altLang="zh-CN" sz="4000" dirty="0">
                  <a:solidFill>
                    <a:schemeClr val="tx1">
                      <a:lumMod val="65000"/>
                      <a:lumOff val="35000"/>
                    </a:schemeClr>
                  </a:solidFill>
                  <a:latin typeface="Impact" panose="020B0806030902050204" pitchFamily="34" charset="0"/>
                  <a:ea typeface="+mn-ea"/>
                  <a:cs typeface="Aharoni" panose="02010803020104030203" pitchFamily="2" charset="-79"/>
                </a:rPr>
                <a:t>01</a:t>
              </a:r>
              <a:endParaRPr lang="zh-CN" altLang="en-US" sz="4000" dirty="0">
                <a:solidFill>
                  <a:schemeClr val="tx1">
                    <a:lumMod val="65000"/>
                    <a:lumOff val="35000"/>
                  </a:schemeClr>
                </a:solidFill>
                <a:latin typeface="Impact" panose="020B0806030902050204" pitchFamily="34" charset="0"/>
                <a:ea typeface="+mn-ea"/>
                <a:cs typeface="Aharoni" panose="02010803020104030203" pitchFamily="2" charset="-79"/>
              </a:endParaRPr>
            </a:p>
          </p:txBody>
        </p:sp>
        <p:sp>
          <p:nvSpPr>
            <p:cNvPr id="19" name="文本框 8"/>
            <p:cNvSpPr txBox="1"/>
            <p:nvPr/>
          </p:nvSpPr>
          <p:spPr>
            <a:xfrm>
              <a:off x="723123" y="3781068"/>
              <a:ext cx="1656184" cy="54630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chemeClr val="tx1">
                      <a:lumMod val="65000"/>
                      <a:lumOff val="35000"/>
                    </a:schemeClr>
                  </a:solidFill>
                  <a:latin typeface="微软雅黑" panose="020B0503020204020204" pitchFamily="34" charset="-122"/>
                  <a:ea typeface="微软雅黑" panose="020B0503020204020204" pitchFamily="34" charset="-122"/>
                </a:rPr>
                <a:t>单击此处输入标题</a:t>
              </a:r>
              <a:endParaRPr lang="en-US" altLang="zh-CN" sz="11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请</a:t>
              </a: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2782582" y="3075909"/>
            <a:ext cx="1656184" cy="1243224"/>
            <a:chOff x="2782582" y="3075909"/>
            <a:chExt cx="1656184" cy="1243224"/>
          </a:xfrm>
        </p:grpSpPr>
        <p:sp>
          <p:nvSpPr>
            <p:cNvPr id="21" name="文本框 35"/>
            <p:cNvSpPr txBox="1"/>
            <p:nvPr/>
          </p:nvSpPr>
          <p:spPr>
            <a:xfrm>
              <a:off x="3339902" y="3075909"/>
              <a:ext cx="717550" cy="708025"/>
            </a:xfrm>
            <a:prstGeom prst="rect">
              <a:avLst/>
            </a:prstGeom>
            <a:noFill/>
          </p:spPr>
          <p:txBody>
            <a:bodyPr wrap="none">
              <a:spAutoFit/>
            </a:bodyPr>
            <a:lstStyle/>
            <a:p>
              <a:pPr algn="ctr" eaLnBrk="1" fontAlgn="auto" hangingPunct="1">
                <a:spcBef>
                  <a:spcPts val="0"/>
                </a:spcBef>
                <a:spcAft>
                  <a:spcPts val="0"/>
                </a:spcAft>
                <a:defRPr/>
              </a:pPr>
              <a:r>
                <a:rPr lang="en-US" altLang="zh-CN" sz="4000" dirty="0">
                  <a:solidFill>
                    <a:schemeClr val="tx1">
                      <a:lumMod val="65000"/>
                      <a:lumOff val="35000"/>
                    </a:schemeClr>
                  </a:solidFill>
                  <a:latin typeface="Impact" panose="020B0806030902050204" pitchFamily="34" charset="0"/>
                  <a:ea typeface="+mn-ea"/>
                  <a:cs typeface="Aharoni" panose="02010803020104030203" pitchFamily="2" charset="-79"/>
                </a:rPr>
                <a:t>02</a:t>
              </a:r>
              <a:endParaRPr lang="zh-CN" altLang="en-US" sz="4000" dirty="0">
                <a:solidFill>
                  <a:schemeClr val="tx1">
                    <a:lumMod val="65000"/>
                    <a:lumOff val="35000"/>
                  </a:schemeClr>
                </a:solidFill>
                <a:latin typeface="Impact" panose="020B0806030902050204" pitchFamily="34" charset="0"/>
                <a:ea typeface="+mn-ea"/>
                <a:cs typeface="Aharoni" panose="02010803020104030203" pitchFamily="2" charset="-79"/>
              </a:endParaRPr>
            </a:p>
          </p:txBody>
        </p:sp>
        <p:sp>
          <p:nvSpPr>
            <p:cNvPr id="22" name="文本框 8"/>
            <p:cNvSpPr txBox="1"/>
            <p:nvPr/>
          </p:nvSpPr>
          <p:spPr>
            <a:xfrm>
              <a:off x="2782582" y="3772830"/>
              <a:ext cx="1656184" cy="54630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chemeClr val="tx1">
                      <a:lumMod val="65000"/>
                      <a:lumOff val="35000"/>
                    </a:schemeClr>
                  </a:solidFill>
                  <a:latin typeface="微软雅黑" panose="020B0503020204020204" pitchFamily="34" charset="-122"/>
                  <a:ea typeface="微软雅黑" panose="020B0503020204020204" pitchFamily="34" charset="-122"/>
                </a:rPr>
                <a:t>单击此处输入标题</a:t>
              </a:r>
              <a:endParaRPr lang="en-US" altLang="zh-CN" sz="11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请</a:t>
              </a: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4932040" y="3075909"/>
            <a:ext cx="1656184" cy="1226749"/>
            <a:chOff x="4932040" y="3075909"/>
            <a:chExt cx="1656184" cy="1226749"/>
          </a:xfrm>
        </p:grpSpPr>
        <p:sp>
          <p:nvSpPr>
            <p:cNvPr id="24" name="文本框 37"/>
            <p:cNvSpPr txBox="1"/>
            <p:nvPr/>
          </p:nvSpPr>
          <p:spPr>
            <a:xfrm>
              <a:off x="5345807" y="3075909"/>
              <a:ext cx="733425" cy="708025"/>
            </a:xfrm>
            <a:prstGeom prst="rect">
              <a:avLst/>
            </a:prstGeom>
            <a:noFill/>
          </p:spPr>
          <p:txBody>
            <a:bodyPr wrap="none">
              <a:spAutoFit/>
            </a:bodyPr>
            <a:lstStyle/>
            <a:p>
              <a:pPr algn="ctr" eaLnBrk="1" fontAlgn="auto" hangingPunct="1">
                <a:spcBef>
                  <a:spcPts val="0"/>
                </a:spcBef>
                <a:spcAft>
                  <a:spcPts val="0"/>
                </a:spcAft>
                <a:defRPr/>
              </a:pPr>
              <a:r>
                <a:rPr lang="en-US" altLang="zh-CN" sz="4000" dirty="0">
                  <a:solidFill>
                    <a:schemeClr val="tx1">
                      <a:lumMod val="65000"/>
                      <a:lumOff val="35000"/>
                    </a:schemeClr>
                  </a:solidFill>
                  <a:latin typeface="Impact" panose="020B0806030902050204" pitchFamily="34" charset="0"/>
                  <a:ea typeface="+mn-ea"/>
                  <a:cs typeface="Aharoni" panose="02010803020104030203" pitchFamily="2" charset="-79"/>
                </a:rPr>
                <a:t>03</a:t>
              </a:r>
              <a:endParaRPr lang="zh-CN" altLang="en-US" sz="4000" dirty="0">
                <a:solidFill>
                  <a:schemeClr val="tx1">
                    <a:lumMod val="65000"/>
                    <a:lumOff val="35000"/>
                  </a:schemeClr>
                </a:solidFill>
                <a:latin typeface="Impact" panose="020B0806030902050204" pitchFamily="34" charset="0"/>
                <a:ea typeface="+mn-ea"/>
                <a:cs typeface="Aharoni" panose="02010803020104030203" pitchFamily="2" charset="-79"/>
              </a:endParaRPr>
            </a:p>
          </p:txBody>
        </p:sp>
        <p:sp>
          <p:nvSpPr>
            <p:cNvPr id="25" name="文本框 8"/>
            <p:cNvSpPr txBox="1"/>
            <p:nvPr/>
          </p:nvSpPr>
          <p:spPr>
            <a:xfrm>
              <a:off x="4932040" y="3756355"/>
              <a:ext cx="1656184" cy="54630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chemeClr val="tx1">
                      <a:lumMod val="65000"/>
                      <a:lumOff val="35000"/>
                    </a:schemeClr>
                  </a:solidFill>
                  <a:latin typeface="微软雅黑" panose="020B0503020204020204" pitchFamily="34" charset="-122"/>
                  <a:ea typeface="微软雅黑" panose="020B0503020204020204" pitchFamily="34" charset="-122"/>
                </a:rPr>
                <a:t>单击此处输入标题</a:t>
              </a:r>
              <a:endParaRPr lang="en-US" altLang="zh-CN" sz="11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请</a:t>
              </a: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6967402" y="3075909"/>
            <a:ext cx="1656184" cy="1202035"/>
            <a:chOff x="6967402" y="3075909"/>
            <a:chExt cx="1656184" cy="1202035"/>
          </a:xfrm>
        </p:grpSpPr>
        <p:sp>
          <p:nvSpPr>
            <p:cNvPr id="27" name="文本框 39"/>
            <p:cNvSpPr txBox="1"/>
            <p:nvPr/>
          </p:nvSpPr>
          <p:spPr>
            <a:xfrm>
              <a:off x="7391598" y="3075909"/>
              <a:ext cx="717550" cy="708025"/>
            </a:xfrm>
            <a:prstGeom prst="rect">
              <a:avLst/>
            </a:prstGeom>
            <a:noFill/>
          </p:spPr>
          <p:txBody>
            <a:bodyPr wrap="none">
              <a:spAutoFit/>
            </a:bodyPr>
            <a:lstStyle/>
            <a:p>
              <a:pPr algn="ctr" eaLnBrk="1" fontAlgn="auto" hangingPunct="1">
                <a:spcBef>
                  <a:spcPts val="0"/>
                </a:spcBef>
                <a:spcAft>
                  <a:spcPts val="0"/>
                </a:spcAft>
                <a:defRPr/>
              </a:pPr>
              <a:r>
                <a:rPr lang="en-US" altLang="zh-CN" sz="4000" dirty="0">
                  <a:solidFill>
                    <a:schemeClr val="tx1">
                      <a:lumMod val="65000"/>
                      <a:lumOff val="35000"/>
                    </a:schemeClr>
                  </a:solidFill>
                  <a:latin typeface="Impact" panose="020B0806030902050204" pitchFamily="34" charset="0"/>
                  <a:ea typeface="+mn-ea"/>
                  <a:cs typeface="Aharoni" panose="02010803020104030203" pitchFamily="2" charset="-79"/>
                </a:rPr>
                <a:t>04</a:t>
              </a:r>
              <a:endParaRPr lang="zh-CN" altLang="en-US" sz="4000" dirty="0">
                <a:solidFill>
                  <a:schemeClr val="tx1">
                    <a:lumMod val="65000"/>
                    <a:lumOff val="35000"/>
                  </a:schemeClr>
                </a:solidFill>
                <a:latin typeface="Impact" panose="020B0806030902050204" pitchFamily="34" charset="0"/>
                <a:ea typeface="+mn-ea"/>
                <a:cs typeface="Aharoni" panose="02010803020104030203" pitchFamily="2" charset="-79"/>
              </a:endParaRPr>
            </a:p>
          </p:txBody>
        </p:sp>
        <p:sp>
          <p:nvSpPr>
            <p:cNvPr id="28" name="文本框 8"/>
            <p:cNvSpPr txBox="1"/>
            <p:nvPr/>
          </p:nvSpPr>
          <p:spPr>
            <a:xfrm>
              <a:off x="6967402" y="3731641"/>
              <a:ext cx="1656184" cy="546303"/>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b="1" dirty="0" smtClean="0">
                  <a:solidFill>
                    <a:schemeClr val="tx1">
                      <a:lumMod val="65000"/>
                      <a:lumOff val="35000"/>
                    </a:schemeClr>
                  </a:solidFill>
                  <a:latin typeface="微软雅黑" panose="020B0503020204020204" pitchFamily="34" charset="-122"/>
                  <a:ea typeface="微软雅黑" panose="020B0503020204020204" pitchFamily="34" charset="-122"/>
                </a:rPr>
                <a:t>单击此处输入标题</a:t>
              </a:r>
              <a:endParaRPr lang="en-US" altLang="zh-CN" sz="11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请</a:t>
              </a: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par>
                          <p:cTn id="28" fill="hold">
                            <p:stCondLst>
                              <p:cond delay="2000"/>
                            </p:stCondLst>
                            <p:childTnLst>
                              <p:par>
                                <p:cTn id="29" presetID="37"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900" decel="100000" fill="hold"/>
                                        <p:tgtEl>
                                          <p:spTgt spid="1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childTnLst>
                          </p:cTn>
                        </p:par>
                        <p:par>
                          <p:cTn id="35" fill="hold">
                            <p:stCondLst>
                              <p:cond delay="3000"/>
                            </p:stCondLst>
                            <p:childTnLst>
                              <p:par>
                                <p:cTn id="36" presetID="37" presetClass="entr" presetSubtype="0" fill="hold" nodeType="afterEffect">
                                  <p:stCondLst>
                                    <p:cond delay="20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900" decel="100000" fill="hold"/>
                                        <p:tgtEl>
                                          <p:spTgt spid="20"/>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par>
                          <p:cTn id="42" fill="hold">
                            <p:stCondLst>
                              <p:cond delay="4200"/>
                            </p:stCondLst>
                            <p:childTnLst>
                              <p:par>
                                <p:cTn id="43" presetID="37" presetClass="entr" presetSubtype="0" fill="hold" nodeType="afterEffect">
                                  <p:stCondLst>
                                    <p:cond delay="30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1000"/>
                                        <p:tgtEl>
                                          <p:spTgt spid="23"/>
                                        </p:tgtEl>
                                      </p:cBhvr>
                                    </p:animEffect>
                                    <p:anim calcmode="lin" valueType="num">
                                      <p:cBhvr>
                                        <p:cTn id="46" dur="1000" fill="hold"/>
                                        <p:tgtEl>
                                          <p:spTgt spid="23"/>
                                        </p:tgtEl>
                                        <p:attrNameLst>
                                          <p:attrName>ppt_x</p:attrName>
                                        </p:attrNameLst>
                                      </p:cBhvr>
                                      <p:tavLst>
                                        <p:tav tm="0">
                                          <p:val>
                                            <p:strVal val="#ppt_x"/>
                                          </p:val>
                                        </p:tav>
                                        <p:tav tm="100000">
                                          <p:val>
                                            <p:strVal val="#ppt_x"/>
                                          </p:val>
                                        </p:tav>
                                      </p:tavLst>
                                    </p:anim>
                                    <p:anim calcmode="lin" valueType="num">
                                      <p:cBhvr>
                                        <p:cTn id="47" dur="900" decel="100000" fill="hold"/>
                                        <p:tgtEl>
                                          <p:spTgt spid="23"/>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49" fill="hold">
                            <p:stCondLst>
                              <p:cond delay="5500"/>
                            </p:stCondLst>
                            <p:childTnLst>
                              <p:par>
                                <p:cTn id="50" presetID="37" presetClass="entr" presetSubtype="0" fill="hold" nodeType="afterEffect">
                                  <p:stCondLst>
                                    <p:cond delay="4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900" decel="100000" fill="hold"/>
                                        <p:tgtEl>
                                          <p:spTgt spid="26"/>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0000000我图PPT\03.20\亲子乐园\亲子乐园副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5588" cy="514508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2"/>
          <p:cNvSpPr txBox="1"/>
          <p:nvPr/>
        </p:nvSpPr>
        <p:spPr>
          <a:xfrm>
            <a:off x="3504845" y="771550"/>
            <a:ext cx="2285603" cy="1328373"/>
          </a:xfrm>
          <a:prstGeom prst="rect">
            <a:avLst/>
          </a:prstGeom>
          <a:noFill/>
        </p:spPr>
        <p:txBody>
          <a:bodyPr wrap="square" lIns="96691" tIns="48346" rIns="96691" bIns="48346" rtlCol="0">
            <a:spAutoFit/>
          </a:bodyPr>
          <a:lstStyle/>
          <a:p>
            <a:pPr algn="ctr">
              <a:defRPr/>
            </a:pPr>
            <a:r>
              <a:rPr lang="en-US" altLang="zh-CN" sz="8000" b="1" kern="0" dirty="0" smtClean="0">
                <a:solidFill>
                  <a:schemeClr val="tx1">
                    <a:lumMod val="65000"/>
                    <a:lumOff val="35000"/>
                  </a:schemeClr>
                </a:solidFill>
                <a:latin typeface="微软雅黑" panose="020B0503020204020204" pitchFamily="34" charset="-122"/>
                <a:ea typeface="微软雅黑" panose="020B0503020204020204" pitchFamily="34" charset="-122"/>
              </a:rPr>
              <a:t>03</a:t>
            </a:r>
            <a:endParaRPr lang="zh-CN" altLang="en-US" sz="80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3" name="Picture 4" descr="E:\我图PPT\00001PNG素材\扁平化png\2222.png"/>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339752" y="2176100"/>
            <a:ext cx="4453124" cy="5088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
          <p:cNvSpPr txBox="1">
            <a:spLocks noChangeArrowheads="1"/>
          </p:cNvSpPr>
          <p:nvPr/>
        </p:nvSpPr>
        <p:spPr bwMode="auto">
          <a:xfrm>
            <a:off x="3203848" y="2036848"/>
            <a:ext cx="2918361"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43" tIns="34272" rIns="68543" bIns="34272"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zh-CN" altLang="en-US" sz="2500" b="0" kern="0" dirty="0" smtClean="0">
                <a:solidFill>
                  <a:prstClr val="white"/>
                </a:solidFill>
                <a:latin typeface="Arial" panose="020B0604020202020204"/>
                <a:ea typeface="微软雅黑" panose="020B0503020204020204" pitchFamily="34" charset="-122"/>
              </a:rPr>
              <a:t>活动项目规则介绍</a:t>
            </a:r>
            <a:endParaRPr lang="zh-CN" altLang="en-US" sz="2500" b="0" kern="0" dirty="0">
              <a:solidFill>
                <a:prstClr val="white"/>
              </a:solidFill>
              <a:latin typeface="Arial" panose="020B0604020202020204"/>
              <a:ea typeface="微软雅黑" panose="020B0503020204020204" pitchFamily="34" charset="-122"/>
            </a:endParaRPr>
          </a:p>
        </p:txBody>
      </p:sp>
      <p:sp>
        <p:nvSpPr>
          <p:cNvPr id="18" name="TextBox 15"/>
          <p:cNvSpPr txBox="1">
            <a:spLocks noChangeArrowheads="1"/>
          </p:cNvSpPr>
          <p:nvPr/>
        </p:nvSpPr>
        <p:spPr bwMode="auto">
          <a:xfrm>
            <a:off x="3423510" y="2709336"/>
            <a:ext cx="2437977" cy="92329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1" rIns="91404" bIns="45701">
            <a:spAutoFit/>
          </a:bodyPr>
          <a:lstStyle>
            <a:defPPr>
              <a:defRPr lang="en-US"/>
            </a:defPPr>
            <a:lvl1pPr lvl="0" algn="l">
              <a:lnSpc>
                <a:spcPct val="120000"/>
              </a:lnSpc>
              <a:defRPr sz="1200" b="0" kern="0">
                <a:solidFill>
                  <a:schemeClr val="accent3">
                    <a:lumMod val="50000"/>
                  </a:schemeClr>
                </a:solidFill>
                <a:latin typeface="微软雅黑" panose="020B0503020204020204" pitchFamily="34" charset="-122"/>
                <a:ea typeface="微软雅黑" panose="020B0503020204020204" pitchFamily="34" charset="-122"/>
              </a:defRPr>
            </a:lvl1pPr>
          </a:lstStyle>
          <a:p>
            <a:pPr fontAlgn="base">
              <a:lnSpc>
                <a:spcPct val="150000"/>
              </a:lnSpc>
              <a:spcBef>
                <a:spcPct val="0"/>
              </a:spcBef>
              <a:spcAft>
                <a:spcPct val="0"/>
              </a:spcAft>
            </a:pPr>
            <a:r>
              <a:rPr lang="zh-CN" altLang="en-US" dirty="0">
                <a:solidFill>
                  <a:srgbClr val="7F7F7F">
                    <a:lumMod val="50000"/>
                  </a:srgbClr>
                </a:solidFill>
              </a:rPr>
              <a:t>★ </a:t>
            </a:r>
            <a:r>
              <a:rPr lang="zh-CN" altLang="en-US" dirty="0" smtClean="0">
                <a:solidFill>
                  <a:srgbClr val="7F7F7F">
                    <a:lumMod val="50000"/>
                  </a:srgbClr>
                </a:solidFill>
              </a:rPr>
              <a:t>点击添加相关的文字内容</a:t>
            </a:r>
            <a:endParaRPr lang="en-US" altLang="zh-CN" dirty="0" smtClean="0">
              <a:solidFill>
                <a:srgbClr val="7F7F7F">
                  <a:lumMod val="50000"/>
                </a:srgbClr>
              </a:solidFill>
            </a:endParaRPr>
          </a:p>
          <a:p>
            <a:pPr fontAlgn="base">
              <a:lnSpc>
                <a:spcPct val="150000"/>
              </a:lnSpc>
              <a:spcBef>
                <a:spcPct val="0"/>
              </a:spcBef>
              <a:spcAft>
                <a:spcPct val="0"/>
              </a:spcAft>
            </a:pPr>
            <a:r>
              <a:rPr lang="zh-CN" altLang="en-US" dirty="0">
                <a:solidFill>
                  <a:srgbClr val="7F7F7F">
                    <a:lumMod val="50000"/>
                  </a:srgbClr>
                </a:solidFill>
              </a:rPr>
              <a:t>★ 点击添加相关的文字内容</a:t>
            </a:r>
            <a:endParaRPr lang="en-US" altLang="zh-CN" dirty="0">
              <a:solidFill>
                <a:srgbClr val="7F7F7F">
                  <a:lumMod val="50000"/>
                </a:srgbClr>
              </a:solidFill>
            </a:endParaRPr>
          </a:p>
          <a:p>
            <a:pPr fontAlgn="base">
              <a:lnSpc>
                <a:spcPct val="150000"/>
              </a:lnSpc>
              <a:spcBef>
                <a:spcPct val="0"/>
              </a:spcBef>
              <a:spcAft>
                <a:spcPct val="0"/>
              </a:spcAft>
            </a:pPr>
            <a:r>
              <a:rPr lang="zh-CN" altLang="en-US" dirty="0">
                <a:solidFill>
                  <a:srgbClr val="7F7F7F">
                    <a:lumMod val="50000"/>
                  </a:srgbClr>
                </a:solidFill>
              </a:rPr>
              <a:t>★ 点击添加相关的文字内容</a:t>
            </a:r>
            <a:endParaRPr lang="en-US" altLang="zh-CN" dirty="0">
              <a:solidFill>
                <a:srgbClr val="7F7F7F">
                  <a:lumMod val="50000"/>
                </a:srgbClr>
              </a:solidFill>
            </a:endParaRPr>
          </a:p>
        </p:txBody>
      </p:sp>
      <p:pic>
        <p:nvPicPr>
          <p:cNvPr id="11" name="Picture 3" descr="E:\0000000我图PPT\03.20\亲子乐园\3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950782"/>
            <a:ext cx="9145588" cy="2195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00000我图PPT\00001PNG素材\儿童卡通\6465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04248" y="1058560"/>
            <a:ext cx="2353535" cy="42248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E:\0000000我图PPT\00001PNG素材\儿童卡通\卡通人物.png"/>
          <p:cNvPicPr>
            <a:picLocks noChangeAspect="1" noChangeArrowheads="1"/>
          </p:cNvPicPr>
          <p:nvPr/>
        </p:nvPicPr>
        <p:blipFill rotWithShape="1">
          <a:blip r:embed="rId9">
            <a:extLst>
              <a:ext uri="{28A0092B-C50C-407E-A947-70E740481C1C}">
                <a14:useLocalDpi xmlns:a14="http://schemas.microsoft.com/office/drawing/2010/main" val="0"/>
              </a:ext>
            </a:extLst>
          </a:blip>
          <a:srcRect l="-2084" t="-2572" r="59431" b="58435"/>
          <a:stretch>
            <a:fillRect/>
          </a:stretch>
        </p:blipFill>
        <p:spPr bwMode="auto">
          <a:xfrm flipH="1">
            <a:off x="129482" y="-115422"/>
            <a:ext cx="2076400" cy="23479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E:\0000000我图PPT\00001PNG素材\儿童卡通\t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512" y="3293796"/>
            <a:ext cx="2354982" cy="1582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12"/>
                                        </p:tgtEl>
                                        <p:attrNameLst>
                                          <p:attrName>style.visibility</p:attrName>
                                        </p:attrNameLst>
                                      </p:cBhvr>
                                      <p:to>
                                        <p:strVal val="visible"/>
                                      </p:to>
                                    </p:set>
                                    <p:animScale>
                                      <p:cBhvr>
                                        <p:cTn id="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2"/>
                                        </p:tgtEl>
                                        <p:attrNameLst>
                                          <p:attrName>ppt_x</p:attrName>
                                          <p:attrName>ppt_y</p:attrName>
                                        </p:attrNameLst>
                                      </p:cBhvr>
                                    </p:animMotion>
                                    <p:animEffect transition="in" filter="fade">
                                      <p:cBhvr>
                                        <p:cTn id="9" dur="1000"/>
                                        <p:tgtEl>
                                          <p:spTgt spid="12"/>
                                        </p:tgtEl>
                                      </p:cBhvr>
                                    </p:animEffect>
                                  </p:childTnLst>
                                </p:cTn>
                              </p:par>
                            </p:childTnLst>
                          </p:cTn>
                        </p:par>
                        <p:par>
                          <p:cTn id="10" fill="hold">
                            <p:stCondLst>
                              <p:cond delay="1149"/>
                            </p:stCondLst>
                            <p:childTnLst>
                              <p:par>
                                <p:cTn id="11" presetID="55"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700"/>
                                        <p:tgtEl>
                                          <p:spTgt spid="17"/>
                                        </p:tgtEl>
                                      </p:cBhvr>
                                    </p:animEffect>
                                  </p:childTnLst>
                                </p:cTn>
                              </p:par>
                            </p:childTnLst>
                          </p:cTn>
                        </p:par>
                        <p:par>
                          <p:cTn id="19" fill="hold">
                            <p:stCondLst>
                              <p:cond delay="2149"/>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18"/>
                                        </p:tgtEl>
                                        <p:attrNameLst>
                                          <p:attrName>style.visibility</p:attrName>
                                        </p:attrNameLst>
                                      </p:cBhvr>
                                      <p:to>
                                        <p:strVal val="visible"/>
                                      </p:to>
                                    </p:set>
                                    <p:anim calcmode="discrete" valueType="clr">
                                      <p:cBhvr override="childStyle">
                                        <p:cTn id="22"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8"/>
                                        </p:tgtEl>
                                        <p:attrNameLst>
                                          <p:attrName>fillcolor</p:attrName>
                                        </p:attrNameLst>
                                      </p:cBhvr>
                                      <p:tavLst>
                                        <p:tav tm="0">
                                          <p:val>
                                            <p:clrVal>
                                              <a:schemeClr val="accent2"/>
                                            </p:clrVal>
                                          </p:val>
                                        </p:tav>
                                        <p:tav tm="50000">
                                          <p:val>
                                            <p:clrVal>
                                              <a:schemeClr val="hlink"/>
                                            </p:clrVal>
                                          </p:val>
                                        </p:tav>
                                      </p:tavLst>
                                    </p:anim>
                                    <p:set>
                                      <p:cBhvr>
                                        <p:cTn id="24" dur="80"/>
                                        <p:tgtEl>
                                          <p:spTgt spid="18"/>
                                        </p:tgtEl>
                                        <p:attrNameLst>
                                          <p:attrName>fill.type</p:attrName>
                                        </p:attrNameLst>
                                      </p:cBhvr>
                                      <p:to>
                                        <p:strVal val="solid"/>
                                      </p:to>
                                    </p:set>
                                  </p:childTnLst>
                                </p:cTn>
                              </p:par>
                              <p:par>
                                <p:cTn id="25" presetID="2" presetClass="entr" presetSubtype="9" fill="hold" nodeType="withEffect">
                                  <p:stCondLst>
                                    <p:cond delay="5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2" presetClass="entr" presetSubtype="8" fill="hold" nodeType="withEffect">
                                  <p:stCondLst>
                                    <p:cond delay="8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115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燕尾形 2"/>
          <p:cNvSpPr>
            <a:spLocks noChangeArrowheads="1"/>
          </p:cNvSpPr>
          <p:nvPr/>
        </p:nvSpPr>
        <p:spPr bwMode="auto">
          <a:xfrm>
            <a:off x="718072" y="2408940"/>
            <a:ext cx="799048" cy="868234"/>
          </a:xfrm>
          <a:prstGeom prst="chevron">
            <a:avLst>
              <a:gd name="adj" fmla="val 54426"/>
            </a:avLst>
          </a:prstGeom>
          <a:solidFill>
            <a:srgbClr val="F2F2F2">
              <a:alpha val="39999"/>
            </a:srgbClr>
          </a:solidFill>
          <a:ln>
            <a:noFill/>
          </a:ln>
          <a:extLst>
            <a:ext uri="{91240B29-F687-4F45-9708-019B960494DF}">
              <a14:hiddenLine xmlns:a14="http://schemas.microsoft.com/office/drawing/2010/main" w="12700">
                <a:solidFill>
                  <a:srgbClr val="42719B"/>
                </a:solidFill>
                <a:bevel/>
              </a14:hiddenLine>
            </a:ext>
          </a:extLst>
        </p:spPr>
        <p:txBody>
          <a:bodyPr lIns="68582" tIns="34292" rIns="68582" bIns="34292"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燕尾形 4"/>
          <p:cNvSpPr>
            <a:spLocks noChangeArrowheads="1"/>
          </p:cNvSpPr>
          <p:nvPr/>
        </p:nvSpPr>
        <p:spPr bwMode="auto">
          <a:xfrm>
            <a:off x="1428136" y="2408940"/>
            <a:ext cx="799048" cy="868234"/>
          </a:xfrm>
          <a:prstGeom prst="chevron">
            <a:avLst>
              <a:gd name="adj" fmla="val 54426"/>
            </a:avLst>
          </a:prstGeom>
          <a:solidFill>
            <a:srgbClr val="2CAA83"/>
          </a:soli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 lastClr="FFFFFF"/>
              </a:solidFill>
              <a:effectLst/>
              <a:uLnTx/>
              <a:uFillTx/>
              <a:latin typeface="Palatino Linotype" panose="02040502050505030304"/>
              <a:ea typeface="宋体" panose="02010600030101010101" pitchFamily="2" charset="-122"/>
              <a:cs typeface="+mn-cs"/>
              <a:sym typeface="宋体" panose="02010600030101010101" pitchFamily="2" charset="-122"/>
            </a:endParaRPr>
          </a:p>
        </p:txBody>
      </p:sp>
      <p:sp>
        <p:nvSpPr>
          <p:cNvPr id="56" name="燕尾形 6"/>
          <p:cNvSpPr>
            <a:spLocks noChangeArrowheads="1"/>
          </p:cNvSpPr>
          <p:nvPr/>
        </p:nvSpPr>
        <p:spPr bwMode="auto">
          <a:xfrm>
            <a:off x="2390000" y="2408940"/>
            <a:ext cx="799048" cy="868234"/>
          </a:xfrm>
          <a:prstGeom prst="chevron">
            <a:avLst>
              <a:gd name="adj" fmla="val 54426"/>
            </a:avLst>
          </a:prstGeom>
          <a:solidFill>
            <a:srgbClr val="FF9900"/>
          </a:soli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 lastClr="FFFFFF"/>
              </a:solidFill>
              <a:effectLst/>
              <a:uLnTx/>
              <a:uFillTx/>
              <a:latin typeface="Palatino Linotype" panose="02040502050505030304"/>
              <a:ea typeface="宋体" panose="02010600030101010101" pitchFamily="2" charset="-122"/>
              <a:cs typeface="+mn-cs"/>
              <a:sym typeface="宋体" panose="02010600030101010101" pitchFamily="2" charset="-122"/>
            </a:endParaRPr>
          </a:p>
        </p:txBody>
      </p:sp>
      <p:sp>
        <p:nvSpPr>
          <p:cNvPr id="57" name="五边形 3"/>
          <p:cNvSpPr>
            <a:spLocks noChangeArrowheads="1"/>
          </p:cNvSpPr>
          <p:nvPr/>
        </p:nvSpPr>
        <p:spPr bwMode="auto">
          <a:xfrm>
            <a:off x="-47633" y="2401794"/>
            <a:ext cx="5327781" cy="875380"/>
          </a:xfrm>
          <a:prstGeom prst="homePlate">
            <a:avLst>
              <a:gd name="adj" fmla="val 47936"/>
            </a:avLst>
          </a:prstGeom>
          <a:noFill/>
          <a:ln w="12700" cap="flat" cmpd="sng">
            <a:solidFill>
              <a:srgbClr val="4B87B9"/>
            </a:solidFill>
            <a:bevel/>
          </a:ln>
          <a:extLst>
            <a:ext uri="{909E8E84-426E-40DD-AFC4-6F175D3DCCD1}">
              <a14:hiddenFill xmlns:a14="http://schemas.microsoft.com/office/drawing/2010/main">
                <a:solidFill>
                  <a:srgbClr val="FFFFFF"/>
                </a:solidFill>
              </a14:hiddenFill>
            </a:ext>
          </a:extLst>
        </p:spPr>
        <p:txBody>
          <a:bodyPr lIns="68582" tIns="34292" rIns="68582" bIns="34292" anchor="ctr"/>
          <a:lstStyle/>
          <a:p>
            <a:pPr algn="ctr"/>
            <a:endParaRPr lang="zh-CN" altLang="zh-CN">
              <a:latin typeface="宋体" panose="02010600030101010101" pitchFamily="2" charset="-122"/>
              <a:sym typeface="宋体" panose="02010600030101010101" pitchFamily="2" charset="-122"/>
            </a:endParaRPr>
          </a:p>
        </p:txBody>
      </p:sp>
      <p:sp>
        <p:nvSpPr>
          <p:cNvPr id="61" name="燕尾形 4"/>
          <p:cNvSpPr>
            <a:spLocks noChangeArrowheads="1"/>
          </p:cNvSpPr>
          <p:nvPr/>
        </p:nvSpPr>
        <p:spPr bwMode="auto">
          <a:xfrm>
            <a:off x="380031" y="2408940"/>
            <a:ext cx="799048" cy="868234"/>
          </a:xfrm>
          <a:prstGeom prst="chevron">
            <a:avLst>
              <a:gd name="adj" fmla="val 54426"/>
            </a:avLst>
          </a:prstGeom>
          <a:solidFill>
            <a:srgbClr val="92D050"/>
          </a:solidFill>
          <a:ln w="2857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ysClr val="window" lastClr="FFFFFF"/>
              </a:solidFill>
              <a:effectLst/>
              <a:uLnTx/>
              <a:uFillTx/>
              <a:latin typeface="Palatino Linotype" panose="02040502050505030304"/>
              <a:ea typeface="宋体" panose="02010600030101010101" pitchFamily="2" charset="-122"/>
              <a:cs typeface="+mn-cs"/>
              <a:sym typeface="宋体" panose="02010600030101010101" pitchFamily="2" charset="-122"/>
            </a:endParaRPr>
          </a:p>
        </p:txBody>
      </p:sp>
      <p:sp>
        <p:nvSpPr>
          <p:cNvPr id="62" name="直接连接符 24"/>
          <p:cNvSpPr>
            <a:spLocks noChangeShapeType="1"/>
          </p:cNvSpPr>
          <p:nvPr/>
        </p:nvSpPr>
        <p:spPr bwMode="auto">
          <a:xfrm rot="5400000">
            <a:off x="1551020" y="2118933"/>
            <a:ext cx="568104" cy="0"/>
          </a:xfrm>
          <a:prstGeom prst="line">
            <a:avLst/>
          </a:prstGeom>
          <a:noFill/>
          <a:ln w="12700" cap="flat" cmpd="sng">
            <a:solidFill>
              <a:sysClr val="windowText" lastClr="000000">
                <a:lumMod val="85000"/>
                <a:lumOff val="15000"/>
              </a:sysClr>
            </a:solidFill>
            <a:bevel/>
            <a:headEnd type="stealth" w="med" len="med"/>
          </a:ln>
          <a:extLst>
            <a:ext uri="{909E8E84-426E-40DD-AFC4-6F175D3DCCD1}">
              <a14:hiddenFill xmlns:a14="http://schemas.microsoft.com/office/drawing/2010/main">
                <a:noFill/>
              </a14:hiddenFill>
            </a:ext>
          </a:extLst>
        </p:spPr>
        <p:txBody>
          <a:bodyPr lIns="68589" tIns="34295" rIns="68589" bIns="34295"/>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3" name="直接连接符 32"/>
          <p:cNvSpPr>
            <a:spLocks noChangeShapeType="1"/>
          </p:cNvSpPr>
          <p:nvPr/>
        </p:nvSpPr>
        <p:spPr bwMode="auto">
          <a:xfrm rot="5400000">
            <a:off x="438784" y="2120124"/>
            <a:ext cx="566912" cy="1191"/>
          </a:xfrm>
          <a:prstGeom prst="line">
            <a:avLst/>
          </a:prstGeom>
          <a:noFill/>
          <a:ln w="12700" cap="flat" cmpd="sng">
            <a:solidFill>
              <a:sysClr val="windowText" lastClr="000000">
                <a:lumMod val="85000"/>
                <a:lumOff val="15000"/>
              </a:sysClr>
            </a:solidFill>
            <a:bevel/>
            <a:headEnd type="stealth" w="med" len="med"/>
          </a:ln>
          <a:extLst>
            <a:ext uri="{909E8E84-426E-40DD-AFC4-6F175D3DCCD1}">
              <a14:hiddenFill xmlns:a14="http://schemas.microsoft.com/office/drawing/2010/main">
                <a:noFill/>
              </a14:hiddenFill>
            </a:ext>
          </a:extLst>
        </p:spPr>
        <p:txBody>
          <a:bodyPr lIns="68589" tIns="34295" rIns="68589" bIns="34295"/>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4" name="直接连接符 34"/>
          <p:cNvSpPr>
            <a:spLocks noChangeShapeType="1"/>
          </p:cNvSpPr>
          <p:nvPr/>
        </p:nvSpPr>
        <p:spPr bwMode="auto">
          <a:xfrm rot="16200000" flipV="1">
            <a:off x="1972308" y="3578494"/>
            <a:ext cx="566912" cy="0"/>
          </a:xfrm>
          <a:prstGeom prst="line">
            <a:avLst/>
          </a:prstGeom>
          <a:noFill/>
          <a:ln w="12700" cap="flat" cmpd="sng">
            <a:solidFill>
              <a:sysClr val="windowText" lastClr="000000">
                <a:lumMod val="85000"/>
                <a:lumOff val="15000"/>
              </a:sysClr>
            </a:solidFill>
            <a:bevel/>
            <a:headEnd type="stealth" w="med" len="med"/>
          </a:ln>
          <a:extLst>
            <a:ext uri="{909E8E84-426E-40DD-AFC4-6F175D3DCCD1}">
              <a14:hiddenFill xmlns:a14="http://schemas.microsoft.com/office/drawing/2010/main">
                <a:noFill/>
              </a14:hiddenFill>
            </a:ext>
          </a:extLst>
        </p:spPr>
        <p:txBody>
          <a:bodyPr lIns="68589" tIns="34295" rIns="68589" bIns="34295"/>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5" name="直接连接符 33"/>
          <p:cNvSpPr>
            <a:spLocks noChangeShapeType="1"/>
          </p:cNvSpPr>
          <p:nvPr/>
        </p:nvSpPr>
        <p:spPr bwMode="auto">
          <a:xfrm rot="16200000" flipV="1">
            <a:off x="883573" y="3577899"/>
            <a:ext cx="566912" cy="1190"/>
          </a:xfrm>
          <a:prstGeom prst="line">
            <a:avLst/>
          </a:prstGeom>
          <a:noFill/>
          <a:ln w="12700" cap="flat" cmpd="sng">
            <a:solidFill>
              <a:sysClr val="windowText" lastClr="000000">
                <a:lumMod val="85000"/>
                <a:lumOff val="15000"/>
              </a:sysClr>
            </a:solidFill>
            <a:bevel/>
            <a:headEnd type="stealth" w="med" len="med"/>
          </a:ln>
          <a:extLst>
            <a:ext uri="{909E8E84-426E-40DD-AFC4-6F175D3DCCD1}">
              <a14:hiddenFill xmlns:a14="http://schemas.microsoft.com/office/drawing/2010/main">
                <a:noFill/>
              </a14:hiddenFill>
            </a:ext>
          </a:extLst>
        </p:spPr>
        <p:txBody>
          <a:bodyPr lIns="68589" tIns="34295" rIns="68589" bIns="34295"/>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6" name="直接连接符 24"/>
          <p:cNvSpPr>
            <a:spLocks noChangeShapeType="1"/>
          </p:cNvSpPr>
          <p:nvPr/>
        </p:nvSpPr>
        <p:spPr bwMode="auto">
          <a:xfrm rot="5400000">
            <a:off x="2343500" y="2118933"/>
            <a:ext cx="568104" cy="0"/>
          </a:xfrm>
          <a:prstGeom prst="line">
            <a:avLst/>
          </a:prstGeom>
          <a:noFill/>
          <a:ln w="12700" cap="flat" cmpd="sng">
            <a:solidFill>
              <a:sysClr val="windowText" lastClr="000000">
                <a:lumMod val="85000"/>
                <a:lumOff val="15000"/>
              </a:sysClr>
            </a:solidFill>
            <a:bevel/>
            <a:headEnd type="stealth" w="med" len="med"/>
          </a:ln>
          <a:extLst>
            <a:ext uri="{909E8E84-426E-40DD-AFC4-6F175D3DCCD1}">
              <a14:hiddenFill xmlns:a14="http://schemas.microsoft.com/office/drawing/2010/main">
                <a:noFill/>
              </a14:hiddenFill>
            </a:ext>
          </a:extLst>
        </p:spPr>
        <p:txBody>
          <a:bodyPr lIns="68589" tIns="34295" rIns="68589" bIns="34295"/>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7" name="矩形 53"/>
          <p:cNvSpPr>
            <a:spLocks noChangeArrowheads="1"/>
          </p:cNvSpPr>
          <p:nvPr/>
        </p:nvSpPr>
        <p:spPr bwMode="auto">
          <a:xfrm>
            <a:off x="638286" y="1546662"/>
            <a:ext cx="600168" cy="25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7F7F7F">
                    <a:lumMod val="75000"/>
                  </a:srgbClr>
                </a:solidFill>
                <a:effectLst/>
                <a:uLnTx/>
                <a:uFillTx/>
                <a:latin typeface="方正兰亭黑_GBK" pitchFamily="2" charset="-122"/>
                <a:ea typeface="方正兰亭黑_GBK" pitchFamily="2" charset="-122"/>
                <a:sym typeface="方正兰亭黑_GBK" pitchFamily="2" charset="-122"/>
              </a:rPr>
              <a:t>项目一</a:t>
            </a:r>
            <a:endParaRPr kumimoji="0" lang="en-US" sz="1200" b="0" i="0" u="none" strike="noStrike" kern="0" cap="none" spc="0" normalizeH="0" baseline="0" noProof="0" dirty="0">
              <a:ln>
                <a:noFill/>
              </a:ln>
              <a:solidFill>
                <a:srgbClr val="7F7F7F">
                  <a:lumMod val="75000"/>
                </a:srgbClr>
              </a:solidFill>
              <a:effectLst/>
              <a:uLnTx/>
              <a:uFillTx/>
              <a:latin typeface="方正兰亭黑_GBK" pitchFamily="2" charset="-122"/>
              <a:ea typeface="方正兰亭黑_GBK" pitchFamily="2" charset="-122"/>
              <a:sym typeface="方正兰亭黑_GBK" pitchFamily="2" charset="-122"/>
            </a:endParaRPr>
          </a:p>
        </p:txBody>
      </p:sp>
      <p:sp>
        <p:nvSpPr>
          <p:cNvPr id="68" name="矩形 54"/>
          <p:cNvSpPr>
            <a:spLocks noChangeArrowheads="1"/>
          </p:cNvSpPr>
          <p:nvPr/>
        </p:nvSpPr>
        <p:spPr bwMode="auto">
          <a:xfrm>
            <a:off x="1739806" y="1546662"/>
            <a:ext cx="600168" cy="25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7F7F7F">
                    <a:lumMod val="75000"/>
                  </a:srgbClr>
                </a:solidFill>
                <a:effectLst/>
                <a:uLnTx/>
                <a:uFillTx/>
                <a:latin typeface="方正兰亭黑_GBK" pitchFamily="2" charset="-122"/>
                <a:ea typeface="方正兰亭黑_GBK" pitchFamily="2" charset="-122"/>
                <a:sym typeface="方正兰亭黑_GBK" pitchFamily="2" charset="-122"/>
              </a:rPr>
              <a:t>项目三</a:t>
            </a:r>
            <a:endParaRPr kumimoji="0" lang="en-US" sz="1200" b="0" i="0" u="none" strike="noStrike" kern="0" cap="none" spc="0" normalizeH="0" baseline="0" noProof="0" dirty="0">
              <a:ln>
                <a:noFill/>
              </a:ln>
              <a:solidFill>
                <a:srgbClr val="7F7F7F">
                  <a:lumMod val="75000"/>
                </a:srgbClr>
              </a:solidFill>
              <a:effectLst/>
              <a:uLnTx/>
              <a:uFillTx/>
              <a:latin typeface="方正兰亭黑_GBK" pitchFamily="2" charset="-122"/>
              <a:ea typeface="方正兰亭黑_GBK" pitchFamily="2" charset="-122"/>
              <a:sym typeface="方正兰亭黑_GBK" pitchFamily="2" charset="-122"/>
            </a:endParaRPr>
          </a:p>
        </p:txBody>
      </p:sp>
      <p:sp>
        <p:nvSpPr>
          <p:cNvPr id="69" name="矩形 55"/>
          <p:cNvSpPr>
            <a:spLocks noChangeArrowheads="1"/>
          </p:cNvSpPr>
          <p:nvPr/>
        </p:nvSpPr>
        <p:spPr bwMode="auto">
          <a:xfrm>
            <a:off x="1067594" y="3902444"/>
            <a:ext cx="600168" cy="25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7F7F7F">
                    <a:lumMod val="75000"/>
                  </a:srgbClr>
                </a:solidFill>
                <a:effectLst/>
                <a:uLnTx/>
                <a:uFillTx/>
                <a:latin typeface="方正兰亭黑_GBK" pitchFamily="2" charset="-122"/>
                <a:ea typeface="方正兰亭黑_GBK" pitchFamily="2" charset="-122"/>
                <a:sym typeface="方正兰亭黑_GBK" pitchFamily="2" charset="-122"/>
              </a:rPr>
              <a:t>项目二</a:t>
            </a:r>
            <a:endParaRPr kumimoji="0" lang="en-US" sz="1200" b="0" i="0" u="none" strike="noStrike" kern="0" cap="none" spc="0" normalizeH="0" baseline="0" noProof="0" dirty="0">
              <a:ln>
                <a:noFill/>
              </a:ln>
              <a:solidFill>
                <a:srgbClr val="7F7F7F">
                  <a:lumMod val="75000"/>
                </a:srgbClr>
              </a:solidFill>
              <a:effectLst/>
              <a:uLnTx/>
              <a:uFillTx/>
              <a:latin typeface="方正兰亭黑_GBK" pitchFamily="2" charset="-122"/>
              <a:ea typeface="方正兰亭黑_GBK" pitchFamily="2" charset="-122"/>
              <a:sym typeface="方正兰亭黑_GBK" pitchFamily="2" charset="-122"/>
            </a:endParaRPr>
          </a:p>
        </p:txBody>
      </p:sp>
      <p:sp>
        <p:nvSpPr>
          <p:cNvPr id="70" name="矩形 56"/>
          <p:cNvSpPr>
            <a:spLocks noChangeArrowheads="1"/>
          </p:cNvSpPr>
          <p:nvPr/>
        </p:nvSpPr>
        <p:spPr bwMode="auto">
          <a:xfrm>
            <a:off x="2143826" y="3902444"/>
            <a:ext cx="600168" cy="25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7F7F7F">
                    <a:lumMod val="75000"/>
                  </a:srgbClr>
                </a:solidFill>
                <a:effectLst/>
                <a:uLnTx/>
                <a:uFillTx/>
                <a:latin typeface="方正兰亭黑_GBK" pitchFamily="2" charset="-122"/>
                <a:ea typeface="方正兰亭黑_GBK" pitchFamily="2" charset="-122"/>
                <a:sym typeface="方正兰亭黑_GBK" pitchFamily="2" charset="-122"/>
              </a:rPr>
              <a:t>项目四</a:t>
            </a:r>
            <a:endParaRPr kumimoji="0" lang="en-US" sz="1200" b="0" i="0" u="none" strike="noStrike" kern="0" cap="none" spc="0" normalizeH="0" baseline="0" noProof="0" dirty="0">
              <a:ln>
                <a:noFill/>
              </a:ln>
              <a:solidFill>
                <a:srgbClr val="7F7F7F">
                  <a:lumMod val="75000"/>
                </a:srgbClr>
              </a:solidFill>
              <a:effectLst/>
              <a:uLnTx/>
              <a:uFillTx/>
              <a:latin typeface="方正兰亭黑_GBK" pitchFamily="2" charset="-122"/>
              <a:ea typeface="方正兰亭黑_GBK" pitchFamily="2" charset="-122"/>
              <a:sym typeface="方正兰亭黑_GBK" pitchFamily="2" charset="-122"/>
            </a:endParaRPr>
          </a:p>
        </p:txBody>
      </p:sp>
      <p:sp>
        <p:nvSpPr>
          <p:cNvPr id="71" name="矩形 54"/>
          <p:cNvSpPr>
            <a:spLocks noChangeArrowheads="1"/>
          </p:cNvSpPr>
          <p:nvPr/>
        </p:nvSpPr>
        <p:spPr bwMode="auto">
          <a:xfrm>
            <a:off x="2532286" y="1546662"/>
            <a:ext cx="600169" cy="253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200" b="0" i="0" u="none" strike="noStrike" kern="0" cap="none" spc="0" normalizeH="0" baseline="0" noProof="0" dirty="0" smtClean="0">
                <a:ln>
                  <a:noFill/>
                </a:ln>
                <a:solidFill>
                  <a:srgbClr val="7F7F7F">
                    <a:lumMod val="75000"/>
                  </a:srgbClr>
                </a:solidFill>
                <a:effectLst/>
                <a:uLnTx/>
                <a:uFillTx/>
                <a:latin typeface="方正兰亭黑_GBK" pitchFamily="2" charset="-122"/>
                <a:ea typeface="方正兰亭黑_GBK" pitchFamily="2" charset="-122"/>
                <a:sym typeface="方正兰亭黑_GBK" pitchFamily="2" charset="-122"/>
              </a:rPr>
              <a:t>项目五</a:t>
            </a:r>
            <a:endParaRPr kumimoji="0" lang="en-US" sz="1200" b="0" i="0" u="none" strike="noStrike" kern="0" cap="none" spc="0" normalizeH="0" baseline="0" noProof="0" dirty="0">
              <a:ln>
                <a:noFill/>
              </a:ln>
              <a:solidFill>
                <a:srgbClr val="7F7F7F">
                  <a:lumMod val="75000"/>
                </a:srgbClr>
              </a:solidFill>
              <a:effectLst/>
              <a:uLnTx/>
              <a:uFillTx/>
              <a:latin typeface="方正兰亭黑_GBK" pitchFamily="2" charset="-122"/>
              <a:ea typeface="方正兰亭黑_GBK" pitchFamily="2" charset="-122"/>
              <a:sym typeface="方正兰亭黑_GBK" pitchFamily="2" charset="-122"/>
            </a:endParaRPr>
          </a:p>
        </p:txBody>
      </p:sp>
      <p:sp>
        <p:nvSpPr>
          <p:cNvPr id="72" name="直接连接符 31"/>
          <p:cNvSpPr>
            <a:spLocks noChangeShapeType="1"/>
          </p:cNvSpPr>
          <p:nvPr/>
        </p:nvSpPr>
        <p:spPr bwMode="auto">
          <a:xfrm rot="5400000">
            <a:off x="4033728" y="2821620"/>
            <a:ext cx="3187096" cy="1190"/>
          </a:xfrm>
          <a:prstGeom prst="line">
            <a:avLst/>
          </a:prstGeom>
          <a:noFill/>
          <a:ln w="12700" cap="flat" cmpd="sng">
            <a:solidFill>
              <a:sysClr val="windowText" lastClr="000000">
                <a:lumMod val="85000"/>
                <a:lumOff val="15000"/>
              </a:sysClr>
            </a:solidFill>
            <a:bevel/>
          </a:ln>
          <a:extLst>
            <a:ext uri="{909E8E84-426E-40DD-AFC4-6F175D3DCCD1}">
              <a14:hiddenFill xmlns:a14="http://schemas.microsoft.com/office/drawing/2010/main">
                <a:noFill/>
              </a14:hiddenFill>
            </a:ext>
          </a:extLst>
        </p:spPr>
        <p:txBody>
          <a:bodyPr lIns="68589" tIns="34295" rIns="68589" bIns="34295"/>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73" name="直接连接符 9"/>
          <p:cNvSpPr>
            <a:spLocks noChangeShapeType="1"/>
          </p:cNvSpPr>
          <p:nvPr/>
        </p:nvSpPr>
        <p:spPr bwMode="auto">
          <a:xfrm>
            <a:off x="5882710" y="1925397"/>
            <a:ext cx="1918430" cy="0"/>
          </a:xfrm>
          <a:prstGeom prst="line">
            <a:avLst/>
          </a:prstGeom>
          <a:noFill/>
          <a:ln w="12700" cap="flat" cmpd="sng">
            <a:solidFill>
              <a:sysClr val="windowText" lastClr="000000">
                <a:lumMod val="85000"/>
                <a:lumOff val="15000"/>
              </a:sysClr>
            </a:solidFill>
            <a:bevel/>
          </a:ln>
          <a:extLst>
            <a:ext uri="{909E8E84-426E-40DD-AFC4-6F175D3DCCD1}">
              <a14:hiddenFill xmlns:a14="http://schemas.microsoft.com/office/drawing/2010/main">
                <a:noFill/>
              </a14:hiddenFill>
            </a:ext>
          </a:extLst>
        </p:spPr>
        <p:txBody>
          <a:bodyPr lIns="68589" tIns="34295" rIns="68589" bIns="34295"/>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lumMod val="65000"/>
                  <a:lumOff val="35000"/>
                </a:sysClr>
              </a:solidFill>
              <a:effectLst/>
              <a:uLnTx/>
              <a:uFillTx/>
            </a:endParaRPr>
          </a:p>
        </p:txBody>
      </p:sp>
      <p:sp>
        <p:nvSpPr>
          <p:cNvPr id="74" name="直接连接符 20"/>
          <p:cNvSpPr>
            <a:spLocks noChangeShapeType="1"/>
          </p:cNvSpPr>
          <p:nvPr/>
        </p:nvSpPr>
        <p:spPr bwMode="auto">
          <a:xfrm>
            <a:off x="5882710" y="2913921"/>
            <a:ext cx="1918430" cy="0"/>
          </a:xfrm>
          <a:prstGeom prst="line">
            <a:avLst/>
          </a:prstGeom>
          <a:noFill/>
          <a:ln w="12700" cap="flat" cmpd="sng">
            <a:solidFill>
              <a:sysClr val="windowText" lastClr="000000">
                <a:lumMod val="85000"/>
                <a:lumOff val="15000"/>
              </a:sysClr>
            </a:solidFill>
            <a:bevel/>
          </a:ln>
          <a:extLst>
            <a:ext uri="{909E8E84-426E-40DD-AFC4-6F175D3DCCD1}">
              <a14:hiddenFill xmlns:a14="http://schemas.microsoft.com/office/drawing/2010/main">
                <a:noFill/>
              </a14:hiddenFill>
            </a:ext>
          </a:extLst>
        </p:spPr>
        <p:txBody>
          <a:bodyPr lIns="68589" tIns="34295" rIns="68589" bIns="34295"/>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lumMod val="65000"/>
                  <a:lumOff val="35000"/>
                </a:sysClr>
              </a:solidFill>
              <a:effectLst/>
              <a:uLnTx/>
              <a:uFillTx/>
            </a:endParaRPr>
          </a:p>
        </p:txBody>
      </p:sp>
      <p:sp>
        <p:nvSpPr>
          <p:cNvPr id="75" name="直接连接符 42"/>
          <p:cNvSpPr>
            <a:spLocks noChangeShapeType="1"/>
          </p:cNvSpPr>
          <p:nvPr/>
        </p:nvSpPr>
        <p:spPr bwMode="auto">
          <a:xfrm>
            <a:off x="5882710" y="3723796"/>
            <a:ext cx="1918430" cy="0"/>
          </a:xfrm>
          <a:prstGeom prst="line">
            <a:avLst/>
          </a:prstGeom>
          <a:noFill/>
          <a:ln w="12700" cap="flat" cmpd="sng">
            <a:solidFill>
              <a:sysClr val="windowText" lastClr="000000">
                <a:lumMod val="85000"/>
                <a:lumOff val="15000"/>
              </a:sysClr>
            </a:solidFill>
            <a:bevel/>
          </a:ln>
          <a:extLst>
            <a:ext uri="{909E8E84-426E-40DD-AFC4-6F175D3DCCD1}">
              <a14:hiddenFill xmlns:a14="http://schemas.microsoft.com/office/drawing/2010/main">
                <a:noFill/>
              </a14:hiddenFill>
            </a:ext>
          </a:extLst>
        </p:spPr>
        <p:txBody>
          <a:bodyPr lIns="68589" tIns="34295" rIns="68589" bIns="34295"/>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lumMod val="65000"/>
                  <a:lumOff val="35000"/>
                </a:sysClr>
              </a:solidFill>
              <a:effectLst/>
              <a:uLnTx/>
              <a:uFillTx/>
            </a:endParaRPr>
          </a:p>
        </p:txBody>
      </p:sp>
      <p:sp>
        <p:nvSpPr>
          <p:cNvPr id="76" name="矩形 43"/>
          <p:cNvSpPr>
            <a:spLocks noChangeArrowheads="1"/>
          </p:cNvSpPr>
          <p:nvPr/>
        </p:nvSpPr>
        <p:spPr bwMode="auto">
          <a:xfrm>
            <a:off x="5842220" y="1203655"/>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rPr>
              <a:t>项目一</a:t>
            </a:r>
            <a:endParaRPr kumimoji="0" lang="en-US" sz="1500" b="0" i="0" u="none" strike="noStrike" kern="0" cap="none" spc="0" normalizeH="0" baseline="0" noProof="0" dirty="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endParaRPr>
          </a:p>
        </p:txBody>
      </p:sp>
      <p:sp>
        <p:nvSpPr>
          <p:cNvPr id="77" name="矩形 47"/>
          <p:cNvSpPr>
            <a:spLocks noChangeArrowheads="1"/>
          </p:cNvSpPr>
          <p:nvPr/>
        </p:nvSpPr>
        <p:spPr bwMode="auto">
          <a:xfrm>
            <a:off x="5842221" y="1447809"/>
            <a:ext cx="2364992" cy="4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82" tIns="34292" rIns="68582" bIns="34292">
            <a:spAutoFit/>
          </a:bodyPr>
          <a:lstStyle/>
          <a:p>
            <a:pPr marL="0" marR="0" lvl="0" indent="0" algn="l" defTabSz="914400" eaLnBrk="1" fontAlgn="auto" latinLnBrk="0" hangingPunct="1">
              <a:lnSpc>
                <a:spcPct val="110000"/>
              </a:lnSpc>
              <a:spcBef>
                <a:spcPts val="0"/>
              </a:spcBef>
              <a:spcAft>
                <a:spcPts val="0"/>
              </a:spcAft>
              <a:buClrTx/>
              <a:buSzTx/>
              <a:buFontTx/>
              <a:buNone/>
              <a:defRPr/>
            </a:pPr>
            <a:r>
              <a:rPr kumimoji="0" lang="zh-CN" altLang="en-US" sz="1100" b="0" i="0" u="none" strike="noStrike" kern="0" cap="none" spc="0" normalizeH="0" baseline="0" noProof="0" dirty="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rPr>
              <a:t>在此录入上述图表的描述说明，在此录入上述图表的描述说明。</a:t>
            </a:r>
            <a:endParaRPr kumimoji="0" lang="zh-CN" altLang="en-US" sz="1800" b="0" i="0" u="none" strike="noStrike" kern="0" cap="none" spc="0" normalizeH="0" baseline="0" noProof="0" dirty="0">
              <a:ln>
                <a:noFill/>
              </a:ln>
              <a:solidFill>
                <a:sysClr val="windowText" lastClr="000000">
                  <a:lumMod val="65000"/>
                  <a:lumOff val="35000"/>
                </a:sysClr>
              </a:solidFill>
              <a:effectLst/>
              <a:uLnTx/>
              <a:uFillTx/>
            </a:endParaRPr>
          </a:p>
        </p:txBody>
      </p:sp>
      <p:sp>
        <p:nvSpPr>
          <p:cNvPr id="78" name="矩形 45"/>
          <p:cNvSpPr>
            <a:spLocks noChangeArrowheads="1"/>
          </p:cNvSpPr>
          <p:nvPr/>
        </p:nvSpPr>
        <p:spPr bwMode="auto">
          <a:xfrm>
            <a:off x="5842220" y="3811929"/>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rPr>
              <a:t>项目四</a:t>
            </a:r>
            <a:endParaRPr kumimoji="0" lang="en-US" sz="1500" b="0" i="0" u="none" strike="noStrike" kern="0" cap="none" spc="0" normalizeH="0" baseline="0" noProof="0" dirty="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endParaRPr>
          </a:p>
        </p:txBody>
      </p:sp>
      <p:sp>
        <p:nvSpPr>
          <p:cNvPr id="79" name="矩形 47"/>
          <p:cNvSpPr>
            <a:spLocks noChangeArrowheads="1"/>
          </p:cNvSpPr>
          <p:nvPr/>
        </p:nvSpPr>
        <p:spPr bwMode="auto">
          <a:xfrm>
            <a:off x="5842221" y="4057274"/>
            <a:ext cx="2364992" cy="4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82" tIns="34292" rIns="68582" bIns="34292">
            <a:spAutoFit/>
          </a:bodyPr>
          <a:lstStyle/>
          <a:p>
            <a:pPr marL="0" marR="0" lvl="0" indent="0" algn="l" defTabSz="914400" eaLnBrk="1" fontAlgn="auto" latinLnBrk="0" hangingPunct="1">
              <a:lnSpc>
                <a:spcPct val="110000"/>
              </a:lnSpc>
              <a:spcBef>
                <a:spcPts val="0"/>
              </a:spcBef>
              <a:spcAft>
                <a:spcPts val="0"/>
              </a:spcAft>
              <a:buClrTx/>
              <a:buSzTx/>
              <a:buFontTx/>
              <a:buNone/>
              <a:defRPr/>
            </a:pPr>
            <a:r>
              <a:rPr kumimoji="0" lang="zh-CN" altLang="en-US" sz="1100" b="0" i="0" u="none" strike="noStrike" kern="0" cap="none" spc="0" normalizeH="0" baseline="0" noProof="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rPr>
              <a:t>在此录入上述图表的描述说明，在此录入上述图表的描述说明。</a:t>
            </a:r>
            <a:endParaRPr kumimoji="0" lang="zh-CN" altLang="en-US" sz="1800" b="0" i="0" u="none" strike="noStrike" kern="0" cap="none" spc="0" normalizeH="0" baseline="0" noProof="0">
              <a:ln>
                <a:noFill/>
              </a:ln>
              <a:solidFill>
                <a:sysClr val="windowText" lastClr="000000">
                  <a:lumMod val="65000"/>
                  <a:lumOff val="35000"/>
                </a:sysClr>
              </a:solidFill>
              <a:effectLst/>
              <a:uLnTx/>
              <a:uFillTx/>
            </a:endParaRPr>
          </a:p>
        </p:txBody>
      </p:sp>
      <p:sp>
        <p:nvSpPr>
          <p:cNvPr id="80" name="矩形 47"/>
          <p:cNvSpPr>
            <a:spLocks noChangeArrowheads="1"/>
          </p:cNvSpPr>
          <p:nvPr/>
        </p:nvSpPr>
        <p:spPr bwMode="auto">
          <a:xfrm>
            <a:off x="5842220" y="2013530"/>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rPr>
              <a:t>项目二</a:t>
            </a:r>
            <a:endParaRPr kumimoji="0" lang="en-US" sz="1500" b="0" i="0" u="none" strike="noStrike" kern="0" cap="none" spc="0" normalizeH="0" baseline="0" noProof="0" dirty="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endParaRPr>
          </a:p>
        </p:txBody>
      </p:sp>
      <p:sp>
        <p:nvSpPr>
          <p:cNvPr id="81" name="矩形 47"/>
          <p:cNvSpPr>
            <a:spLocks noChangeArrowheads="1"/>
          </p:cNvSpPr>
          <p:nvPr/>
        </p:nvSpPr>
        <p:spPr bwMode="auto">
          <a:xfrm>
            <a:off x="5842221" y="2258875"/>
            <a:ext cx="2364992" cy="62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82" tIns="34292" rIns="68582" bIns="34292">
            <a:spAutoFit/>
          </a:bodyPr>
          <a:lstStyle/>
          <a:p>
            <a:pPr marL="0" marR="0" lvl="0" indent="0" algn="l" defTabSz="914400" eaLnBrk="1" fontAlgn="auto" latinLnBrk="0" hangingPunct="1">
              <a:lnSpc>
                <a:spcPct val="110000"/>
              </a:lnSpc>
              <a:spcBef>
                <a:spcPts val="0"/>
              </a:spcBef>
              <a:spcAft>
                <a:spcPts val="0"/>
              </a:spcAft>
              <a:buClrTx/>
              <a:buSzTx/>
              <a:buFontTx/>
              <a:buNone/>
              <a:defRPr/>
            </a:pPr>
            <a:r>
              <a:rPr kumimoji="0" lang="zh-CN" altLang="en-US" sz="1100" b="0" i="0" u="none" strike="noStrike" kern="0" cap="none" spc="0" normalizeH="0" baseline="0" noProof="0" dirty="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rPr>
              <a:t>在此录入上述图表的描述说明，在此录入上述图表的描述说明，在此录入上述图表的描述说明。</a:t>
            </a:r>
            <a:endParaRPr kumimoji="0" lang="zh-CN" altLang="en-US" sz="1800" b="0" i="0" u="none" strike="noStrike" kern="0" cap="none" spc="0" normalizeH="0" baseline="0" noProof="0" dirty="0">
              <a:ln>
                <a:noFill/>
              </a:ln>
              <a:solidFill>
                <a:sysClr val="windowText" lastClr="000000">
                  <a:lumMod val="65000"/>
                  <a:lumOff val="35000"/>
                </a:sysClr>
              </a:solidFill>
              <a:effectLst/>
              <a:uLnTx/>
              <a:uFillTx/>
            </a:endParaRPr>
          </a:p>
        </p:txBody>
      </p:sp>
      <p:sp>
        <p:nvSpPr>
          <p:cNvPr id="82" name="矩形 51"/>
          <p:cNvSpPr>
            <a:spLocks noChangeArrowheads="1"/>
          </p:cNvSpPr>
          <p:nvPr/>
        </p:nvSpPr>
        <p:spPr bwMode="auto">
          <a:xfrm>
            <a:off x="5842220" y="3002054"/>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rPr>
              <a:t>项目三</a:t>
            </a:r>
            <a:endParaRPr kumimoji="0" lang="en-US" sz="1500" b="0" i="0" u="none" strike="noStrike" kern="0" cap="none" spc="0" normalizeH="0" baseline="0" noProof="0" dirty="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endParaRPr>
          </a:p>
        </p:txBody>
      </p:sp>
      <p:sp>
        <p:nvSpPr>
          <p:cNvPr id="83" name="矩形 47"/>
          <p:cNvSpPr>
            <a:spLocks noChangeArrowheads="1"/>
          </p:cNvSpPr>
          <p:nvPr/>
        </p:nvSpPr>
        <p:spPr bwMode="auto">
          <a:xfrm>
            <a:off x="5842221" y="3246208"/>
            <a:ext cx="2364992" cy="44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82" tIns="34292" rIns="68582" bIns="34292">
            <a:spAutoFit/>
          </a:bodyPr>
          <a:lstStyle/>
          <a:p>
            <a:pPr marL="0" marR="0" lvl="0" indent="0" algn="l" defTabSz="914400" eaLnBrk="1" fontAlgn="auto" latinLnBrk="0" hangingPunct="1">
              <a:lnSpc>
                <a:spcPct val="110000"/>
              </a:lnSpc>
              <a:spcBef>
                <a:spcPts val="0"/>
              </a:spcBef>
              <a:spcAft>
                <a:spcPts val="0"/>
              </a:spcAft>
              <a:buClrTx/>
              <a:buSzTx/>
              <a:buFontTx/>
              <a:buNone/>
              <a:defRPr/>
            </a:pPr>
            <a:r>
              <a:rPr kumimoji="0" lang="zh-CN" altLang="en-US" sz="1100" b="0" i="0" u="none" strike="noStrike" kern="0" cap="none" spc="0" normalizeH="0" baseline="0" noProof="0">
                <a:ln>
                  <a:noFill/>
                </a:ln>
                <a:solidFill>
                  <a:sysClr val="windowText" lastClr="000000">
                    <a:lumMod val="65000"/>
                    <a:lumOff val="35000"/>
                  </a:sysClr>
                </a:solidFill>
                <a:effectLst/>
                <a:uLnTx/>
                <a:uFillTx/>
                <a:latin typeface="方正兰亭黑_GBK" pitchFamily="2" charset="-122"/>
                <a:ea typeface="方正兰亭黑_GBK" pitchFamily="2" charset="-122"/>
                <a:sym typeface="方正兰亭黑_GBK" pitchFamily="2" charset="-122"/>
              </a:rPr>
              <a:t>在此录入上述图表的描述说明，在此录入上述图表的描述说明。</a:t>
            </a:r>
            <a:endParaRPr kumimoji="0" lang="zh-CN" altLang="en-US" sz="1800" b="0" i="0" u="none" strike="noStrike" kern="0" cap="none" spc="0" normalizeH="0" baseline="0" noProof="0">
              <a:ln>
                <a:noFill/>
              </a:ln>
              <a:solidFill>
                <a:sysClr val="windowText" lastClr="000000">
                  <a:lumMod val="65000"/>
                  <a:lumOff val="35000"/>
                </a:sysClr>
              </a:solidFill>
              <a:effectLst/>
              <a:uLnTx/>
              <a:uFillTx/>
            </a:endParaRPr>
          </a:p>
        </p:txBody>
      </p:sp>
      <p:pic>
        <p:nvPicPr>
          <p:cNvPr id="11266" name="Picture 2" descr="E:\0000000我图PPT\00001PNG素材\儿童卡通\儿童0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987824" y="1106150"/>
            <a:ext cx="2255625" cy="3121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400" fill="hold"/>
                                        <p:tgtEl>
                                          <p:spTgt spid="57"/>
                                        </p:tgtEl>
                                        <p:attrNameLst>
                                          <p:attrName>ppt_x</p:attrName>
                                        </p:attrNameLst>
                                      </p:cBhvr>
                                      <p:tavLst>
                                        <p:tav tm="0">
                                          <p:val>
                                            <p:strVal val="0-#ppt_w/2"/>
                                          </p:val>
                                        </p:tav>
                                        <p:tav tm="100000">
                                          <p:val>
                                            <p:strVal val="#ppt_x"/>
                                          </p:val>
                                        </p:tav>
                                      </p:tavLst>
                                    </p:anim>
                                    <p:anim calcmode="lin" valueType="num">
                                      <p:cBhvr>
                                        <p:cTn id="8" dur="400" fill="hold"/>
                                        <p:tgtEl>
                                          <p:spTgt spid="5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266"/>
                                        </p:tgtEl>
                                        <p:attrNameLst>
                                          <p:attrName>style.visibility</p:attrName>
                                        </p:attrNameLst>
                                      </p:cBhvr>
                                      <p:to>
                                        <p:strVal val="visible"/>
                                      </p:to>
                                    </p:set>
                                    <p:anim calcmode="lin" valueType="num">
                                      <p:cBhvr additive="base">
                                        <p:cTn id="11" dur="400" fill="hold"/>
                                        <p:tgtEl>
                                          <p:spTgt spid="11266"/>
                                        </p:tgtEl>
                                        <p:attrNameLst>
                                          <p:attrName>ppt_x</p:attrName>
                                        </p:attrNameLst>
                                      </p:cBhvr>
                                      <p:tavLst>
                                        <p:tav tm="0">
                                          <p:val>
                                            <p:strVal val="0-#ppt_w/2"/>
                                          </p:val>
                                        </p:tav>
                                        <p:tav tm="100000">
                                          <p:val>
                                            <p:strVal val="#ppt_x"/>
                                          </p:val>
                                        </p:tav>
                                      </p:tavLst>
                                    </p:anim>
                                    <p:anim calcmode="lin" valueType="num">
                                      <p:cBhvr additive="base">
                                        <p:cTn id="12" dur="400" fill="hold"/>
                                        <p:tgtEl>
                                          <p:spTgt spid="11266"/>
                                        </p:tgtEl>
                                        <p:attrNameLst>
                                          <p:attrName>ppt_y</p:attrName>
                                        </p:attrNameLst>
                                      </p:cBhvr>
                                      <p:tavLst>
                                        <p:tav tm="0">
                                          <p:val>
                                            <p:strVal val="#ppt_y"/>
                                          </p:val>
                                        </p:tav>
                                        <p:tav tm="100000">
                                          <p:val>
                                            <p:strVal val="#ppt_y"/>
                                          </p:val>
                                        </p:tav>
                                      </p:tavLst>
                                    </p:anim>
                                  </p:childTnLst>
                                </p:cTn>
                              </p:par>
                              <p:par>
                                <p:cTn id="13" presetID="12" presetClass="entr" presetSubtype="8" fill="hold" grpId="0" nodeType="withEffect">
                                  <p:stCondLst>
                                    <p:cond delay="300"/>
                                  </p:stCondLst>
                                  <p:childTnLst>
                                    <p:set>
                                      <p:cBhvr>
                                        <p:cTn id="14" dur="1" fill="hold">
                                          <p:stCondLst>
                                            <p:cond delay="0"/>
                                          </p:stCondLst>
                                        </p:cTn>
                                        <p:tgtEl>
                                          <p:spTgt spid="54"/>
                                        </p:tgtEl>
                                        <p:attrNameLst>
                                          <p:attrName>style.visibility</p:attrName>
                                        </p:attrNameLst>
                                      </p:cBhvr>
                                      <p:to>
                                        <p:strVal val="visible"/>
                                      </p:to>
                                    </p:set>
                                    <p:anim calcmode="lin" valueType="num">
                                      <p:cBhvr>
                                        <p:cTn id="15" dur="400"/>
                                        <p:tgtEl>
                                          <p:spTgt spid="54"/>
                                        </p:tgtEl>
                                        <p:attrNameLst>
                                          <p:attrName>ppt_x</p:attrName>
                                        </p:attrNameLst>
                                      </p:cBhvr>
                                      <p:tavLst>
                                        <p:tav tm="0">
                                          <p:val>
                                            <p:strVal val="#ppt_x-#ppt_w*1.125000"/>
                                          </p:val>
                                        </p:tav>
                                        <p:tav tm="100000">
                                          <p:val>
                                            <p:strVal val="#ppt_x"/>
                                          </p:val>
                                        </p:tav>
                                      </p:tavLst>
                                    </p:anim>
                                    <p:animEffect>
                                      <p:cBhvr>
                                        <p:cTn id="16" dur="400"/>
                                        <p:tgtEl>
                                          <p:spTgt spid="54"/>
                                        </p:tgtEl>
                                      </p:cBhvr>
                                    </p:animEffect>
                                  </p:childTnLst>
                                </p:cTn>
                              </p:par>
                              <p:par>
                                <p:cTn id="17" presetID="12" presetClass="entr" presetSubtype="8" fill="hold" grpId="0" nodeType="withEffect">
                                  <p:stCondLst>
                                    <p:cond delay="300"/>
                                  </p:stCondLst>
                                  <p:childTnLst>
                                    <p:set>
                                      <p:cBhvr>
                                        <p:cTn id="18" dur="1" fill="hold">
                                          <p:stCondLst>
                                            <p:cond delay="0"/>
                                          </p:stCondLst>
                                        </p:cTn>
                                        <p:tgtEl>
                                          <p:spTgt spid="61"/>
                                        </p:tgtEl>
                                        <p:attrNameLst>
                                          <p:attrName>style.visibility</p:attrName>
                                        </p:attrNameLst>
                                      </p:cBhvr>
                                      <p:to>
                                        <p:strVal val="visible"/>
                                      </p:to>
                                    </p:set>
                                    <p:anim calcmode="lin" valueType="num">
                                      <p:cBhvr>
                                        <p:cTn id="19" dur="400"/>
                                        <p:tgtEl>
                                          <p:spTgt spid="61"/>
                                        </p:tgtEl>
                                        <p:attrNameLst>
                                          <p:attrName>ppt_x</p:attrName>
                                        </p:attrNameLst>
                                      </p:cBhvr>
                                      <p:tavLst>
                                        <p:tav tm="0">
                                          <p:val>
                                            <p:strVal val="#ppt_x-#ppt_w*1.125000"/>
                                          </p:val>
                                        </p:tav>
                                        <p:tav tm="100000">
                                          <p:val>
                                            <p:strVal val="#ppt_x"/>
                                          </p:val>
                                        </p:tav>
                                      </p:tavLst>
                                    </p:anim>
                                    <p:animEffect>
                                      <p:cBhvr>
                                        <p:cTn id="20" dur="400"/>
                                        <p:tgtEl>
                                          <p:spTgt spid="61"/>
                                        </p:tgtEl>
                                      </p:cBhvr>
                                    </p:animEffect>
                                  </p:childTnLst>
                                </p:cTn>
                              </p:par>
                              <p:par>
                                <p:cTn id="21" presetID="12" presetClass="entr" presetSubtype="8" fill="hold" grpId="0" nodeType="withEffect">
                                  <p:stCondLst>
                                    <p:cond delay="300"/>
                                  </p:stCondLst>
                                  <p:childTnLst>
                                    <p:set>
                                      <p:cBhvr>
                                        <p:cTn id="22" dur="1" fill="hold">
                                          <p:stCondLst>
                                            <p:cond delay="0"/>
                                          </p:stCondLst>
                                        </p:cTn>
                                        <p:tgtEl>
                                          <p:spTgt spid="55"/>
                                        </p:tgtEl>
                                        <p:attrNameLst>
                                          <p:attrName>style.visibility</p:attrName>
                                        </p:attrNameLst>
                                      </p:cBhvr>
                                      <p:to>
                                        <p:strVal val="visible"/>
                                      </p:to>
                                    </p:set>
                                    <p:anim calcmode="lin" valueType="num">
                                      <p:cBhvr>
                                        <p:cTn id="23" dur="400"/>
                                        <p:tgtEl>
                                          <p:spTgt spid="55"/>
                                        </p:tgtEl>
                                        <p:attrNameLst>
                                          <p:attrName>ppt_x</p:attrName>
                                        </p:attrNameLst>
                                      </p:cBhvr>
                                      <p:tavLst>
                                        <p:tav tm="0">
                                          <p:val>
                                            <p:strVal val="#ppt_x-#ppt_w*1.125000"/>
                                          </p:val>
                                        </p:tav>
                                        <p:tav tm="100000">
                                          <p:val>
                                            <p:strVal val="#ppt_x"/>
                                          </p:val>
                                        </p:tav>
                                      </p:tavLst>
                                    </p:anim>
                                    <p:animEffect>
                                      <p:cBhvr>
                                        <p:cTn id="24" dur="400"/>
                                        <p:tgtEl>
                                          <p:spTgt spid="55"/>
                                        </p:tgtEl>
                                      </p:cBhvr>
                                    </p:animEffect>
                                  </p:childTnLst>
                                </p:cTn>
                              </p:par>
                              <p:par>
                                <p:cTn id="25" presetID="12" presetClass="entr" presetSubtype="8" fill="hold" grpId="0" nodeType="withEffect">
                                  <p:stCondLst>
                                    <p:cond delay="300"/>
                                  </p:stCondLst>
                                  <p:childTnLst>
                                    <p:set>
                                      <p:cBhvr>
                                        <p:cTn id="26" dur="1" fill="hold">
                                          <p:stCondLst>
                                            <p:cond delay="0"/>
                                          </p:stCondLst>
                                        </p:cTn>
                                        <p:tgtEl>
                                          <p:spTgt spid="56"/>
                                        </p:tgtEl>
                                        <p:attrNameLst>
                                          <p:attrName>style.visibility</p:attrName>
                                        </p:attrNameLst>
                                      </p:cBhvr>
                                      <p:to>
                                        <p:strVal val="visible"/>
                                      </p:to>
                                    </p:set>
                                    <p:anim calcmode="lin" valueType="num">
                                      <p:cBhvr>
                                        <p:cTn id="27" dur="400"/>
                                        <p:tgtEl>
                                          <p:spTgt spid="56"/>
                                        </p:tgtEl>
                                        <p:attrNameLst>
                                          <p:attrName>ppt_x</p:attrName>
                                        </p:attrNameLst>
                                      </p:cBhvr>
                                      <p:tavLst>
                                        <p:tav tm="0">
                                          <p:val>
                                            <p:strVal val="#ppt_x-#ppt_w*1.125000"/>
                                          </p:val>
                                        </p:tav>
                                        <p:tav tm="100000">
                                          <p:val>
                                            <p:strVal val="#ppt_x"/>
                                          </p:val>
                                        </p:tav>
                                      </p:tavLst>
                                    </p:anim>
                                    <p:animEffect>
                                      <p:cBhvr>
                                        <p:cTn id="28" dur="400"/>
                                        <p:tgtEl>
                                          <p:spTgt spid="56"/>
                                        </p:tgtEl>
                                      </p:cBhvr>
                                    </p:animEffect>
                                  </p:childTnLst>
                                </p:cTn>
                              </p:par>
                            </p:childTnLst>
                          </p:cTn>
                        </p:par>
                        <p:par>
                          <p:cTn id="29" fill="hold">
                            <p:stCondLst>
                              <p:cond delay="500"/>
                            </p:stCondLst>
                            <p:childTnLst>
                              <p:par>
                                <p:cTn id="30" presetID="12" presetClass="entr" presetSubtype="4"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 calcmode="lin" valueType="num">
                                      <p:cBhvr>
                                        <p:cTn id="32" dur="400"/>
                                        <p:tgtEl>
                                          <p:spTgt spid="63"/>
                                        </p:tgtEl>
                                        <p:attrNameLst>
                                          <p:attrName>ppt_y</p:attrName>
                                        </p:attrNameLst>
                                      </p:cBhvr>
                                      <p:tavLst>
                                        <p:tav tm="0">
                                          <p:val>
                                            <p:strVal val="#ppt_y+#ppt_h*1.125000"/>
                                          </p:val>
                                        </p:tav>
                                        <p:tav tm="100000">
                                          <p:val>
                                            <p:strVal val="#ppt_y"/>
                                          </p:val>
                                        </p:tav>
                                      </p:tavLst>
                                    </p:anim>
                                    <p:animEffect>
                                      <p:cBhvr>
                                        <p:cTn id="33" dur="400"/>
                                        <p:tgtEl>
                                          <p:spTgt spid="63"/>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p:cTn id="36" dur="400"/>
                                        <p:tgtEl>
                                          <p:spTgt spid="65"/>
                                        </p:tgtEl>
                                        <p:attrNameLst>
                                          <p:attrName>ppt_y</p:attrName>
                                        </p:attrNameLst>
                                      </p:cBhvr>
                                      <p:tavLst>
                                        <p:tav tm="0">
                                          <p:val>
                                            <p:strVal val="#ppt_y-#ppt_h*1.125000"/>
                                          </p:val>
                                        </p:tav>
                                        <p:tav tm="100000">
                                          <p:val>
                                            <p:strVal val="#ppt_y"/>
                                          </p:val>
                                        </p:tav>
                                      </p:tavLst>
                                    </p:anim>
                                    <p:animEffect>
                                      <p:cBhvr>
                                        <p:cTn id="37" dur="400"/>
                                        <p:tgtEl>
                                          <p:spTgt spid="65"/>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 calcmode="lin" valueType="num">
                                      <p:cBhvr>
                                        <p:cTn id="40" dur="400"/>
                                        <p:tgtEl>
                                          <p:spTgt spid="62"/>
                                        </p:tgtEl>
                                        <p:attrNameLst>
                                          <p:attrName>ppt_y</p:attrName>
                                        </p:attrNameLst>
                                      </p:cBhvr>
                                      <p:tavLst>
                                        <p:tav tm="0">
                                          <p:val>
                                            <p:strVal val="#ppt_y+#ppt_h*1.125000"/>
                                          </p:val>
                                        </p:tav>
                                        <p:tav tm="100000">
                                          <p:val>
                                            <p:strVal val="#ppt_y"/>
                                          </p:val>
                                        </p:tav>
                                      </p:tavLst>
                                    </p:anim>
                                    <p:animEffect>
                                      <p:cBhvr>
                                        <p:cTn id="41" dur="400"/>
                                        <p:tgtEl>
                                          <p:spTgt spid="62"/>
                                        </p:tgtEl>
                                      </p:cBhvr>
                                    </p:animEffect>
                                  </p:childTnLst>
                                </p:cTn>
                              </p:par>
                              <p:par>
                                <p:cTn id="42" presetID="12" presetClass="entr" presetSubtype="1" fill="hold" grpId="0" nodeType="withEffect">
                                  <p:stCondLst>
                                    <p:cond delay="0"/>
                                  </p:stCondLst>
                                  <p:childTnLst>
                                    <p:set>
                                      <p:cBhvr>
                                        <p:cTn id="43" dur="1" fill="hold">
                                          <p:stCondLst>
                                            <p:cond delay="0"/>
                                          </p:stCondLst>
                                        </p:cTn>
                                        <p:tgtEl>
                                          <p:spTgt spid="64"/>
                                        </p:tgtEl>
                                        <p:attrNameLst>
                                          <p:attrName>style.visibility</p:attrName>
                                        </p:attrNameLst>
                                      </p:cBhvr>
                                      <p:to>
                                        <p:strVal val="visible"/>
                                      </p:to>
                                    </p:set>
                                    <p:anim calcmode="lin" valueType="num">
                                      <p:cBhvr>
                                        <p:cTn id="44" dur="400"/>
                                        <p:tgtEl>
                                          <p:spTgt spid="64"/>
                                        </p:tgtEl>
                                        <p:attrNameLst>
                                          <p:attrName>ppt_y</p:attrName>
                                        </p:attrNameLst>
                                      </p:cBhvr>
                                      <p:tavLst>
                                        <p:tav tm="0">
                                          <p:val>
                                            <p:strVal val="#ppt_y-#ppt_h*1.125000"/>
                                          </p:val>
                                        </p:tav>
                                        <p:tav tm="100000">
                                          <p:val>
                                            <p:strVal val="#ppt_y"/>
                                          </p:val>
                                        </p:tav>
                                      </p:tavLst>
                                    </p:anim>
                                    <p:animEffect>
                                      <p:cBhvr>
                                        <p:cTn id="45" dur="400"/>
                                        <p:tgtEl>
                                          <p:spTgt spid="64"/>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 calcmode="lin" valueType="num">
                                      <p:cBhvr>
                                        <p:cTn id="48" dur="400"/>
                                        <p:tgtEl>
                                          <p:spTgt spid="66"/>
                                        </p:tgtEl>
                                        <p:attrNameLst>
                                          <p:attrName>ppt_y</p:attrName>
                                        </p:attrNameLst>
                                      </p:cBhvr>
                                      <p:tavLst>
                                        <p:tav tm="0">
                                          <p:val>
                                            <p:strVal val="#ppt_y+#ppt_h*1.125000"/>
                                          </p:val>
                                        </p:tav>
                                        <p:tav tm="100000">
                                          <p:val>
                                            <p:strVal val="#ppt_y"/>
                                          </p:val>
                                        </p:tav>
                                      </p:tavLst>
                                    </p:anim>
                                    <p:animEffect>
                                      <p:cBhvr>
                                        <p:cTn id="49" dur="400"/>
                                        <p:tgtEl>
                                          <p:spTgt spid="66"/>
                                        </p:tgtEl>
                                      </p:cBhvr>
                                    </p:animEffect>
                                  </p:childTnLst>
                                </p:cTn>
                              </p:par>
                            </p:childTnLst>
                          </p:cTn>
                        </p:par>
                        <p:par>
                          <p:cTn id="50" fill="hold">
                            <p:stCondLst>
                              <p:cond delay="1000"/>
                            </p:stCondLst>
                            <p:childTnLst>
                              <p:par>
                                <p:cTn id="51" presetID="12" presetClass="entr" presetSubtype="4" fill="hold" grpId="0" nodeType="afterEffect">
                                  <p:stCondLst>
                                    <p:cond delay="0"/>
                                  </p:stCondLst>
                                  <p:childTnLst>
                                    <p:set>
                                      <p:cBhvr>
                                        <p:cTn id="52" dur="1" fill="hold">
                                          <p:stCondLst>
                                            <p:cond delay="0"/>
                                          </p:stCondLst>
                                        </p:cTn>
                                        <p:tgtEl>
                                          <p:spTgt spid="67"/>
                                        </p:tgtEl>
                                        <p:attrNameLst>
                                          <p:attrName>style.visibility</p:attrName>
                                        </p:attrNameLst>
                                      </p:cBhvr>
                                      <p:to>
                                        <p:strVal val="visible"/>
                                      </p:to>
                                    </p:set>
                                    <p:anim calcmode="lin" valueType="num">
                                      <p:cBhvr>
                                        <p:cTn id="53" dur="400"/>
                                        <p:tgtEl>
                                          <p:spTgt spid="67"/>
                                        </p:tgtEl>
                                        <p:attrNameLst>
                                          <p:attrName>ppt_y</p:attrName>
                                        </p:attrNameLst>
                                      </p:cBhvr>
                                      <p:tavLst>
                                        <p:tav tm="0">
                                          <p:val>
                                            <p:strVal val="#ppt_y+#ppt_h*1.125000"/>
                                          </p:val>
                                        </p:tav>
                                        <p:tav tm="100000">
                                          <p:val>
                                            <p:strVal val="#ppt_y"/>
                                          </p:val>
                                        </p:tav>
                                      </p:tavLst>
                                    </p:anim>
                                    <p:animEffect>
                                      <p:cBhvr>
                                        <p:cTn id="54" dur="400"/>
                                        <p:tgtEl>
                                          <p:spTgt spid="67"/>
                                        </p:tgtEl>
                                      </p:cBhvr>
                                    </p:animEffect>
                                  </p:childTnLst>
                                </p:cTn>
                              </p:par>
                              <p:par>
                                <p:cTn id="55" presetID="12" presetClass="entr" presetSubtype="1" fill="hold" grpId="0" nodeType="withEffect">
                                  <p:stCondLst>
                                    <p:cond delay="0"/>
                                  </p:stCondLst>
                                  <p:childTnLst>
                                    <p:set>
                                      <p:cBhvr>
                                        <p:cTn id="56" dur="1" fill="hold">
                                          <p:stCondLst>
                                            <p:cond delay="0"/>
                                          </p:stCondLst>
                                        </p:cTn>
                                        <p:tgtEl>
                                          <p:spTgt spid="69"/>
                                        </p:tgtEl>
                                        <p:attrNameLst>
                                          <p:attrName>style.visibility</p:attrName>
                                        </p:attrNameLst>
                                      </p:cBhvr>
                                      <p:to>
                                        <p:strVal val="visible"/>
                                      </p:to>
                                    </p:set>
                                    <p:anim calcmode="lin" valueType="num">
                                      <p:cBhvr>
                                        <p:cTn id="57" dur="400"/>
                                        <p:tgtEl>
                                          <p:spTgt spid="69"/>
                                        </p:tgtEl>
                                        <p:attrNameLst>
                                          <p:attrName>ppt_y</p:attrName>
                                        </p:attrNameLst>
                                      </p:cBhvr>
                                      <p:tavLst>
                                        <p:tav tm="0">
                                          <p:val>
                                            <p:strVal val="#ppt_y-#ppt_h*1.125000"/>
                                          </p:val>
                                        </p:tav>
                                        <p:tav tm="100000">
                                          <p:val>
                                            <p:strVal val="#ppt_y"/>
                                          </p:val>
                                        </p:tav>
                                      </p:tavLst>
                                    </p:anim>
                                    <p:animEffect>
                                      <p:cBhvr>
                                        <p:cTn id="58" dur="400"/>
                                        <p:tgtEl>
                                          <p:spTgt spid="69"/>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400"/>
                                        <p:tgtEl>
                                          <p:spTgt spid="68"/>
                                        </p:tgtEl>
                                        <p:attrNameLst>
                                          <p:attrName>ppt_y</p:attrName>
                                        </p:attrNameLst>
                                      </p:cBhvr>
                                      <p:tavLst>
                                        <p:tav tm="0">
                                          <p:val>
                                            <p:strVal val="#ppt_y+#ppt_h*1.125000"/>
                                          </p:val>
                                        </p:tav>
                                        <p:tav tm="100000">
                                          <p:val>
                                            <p:strVal val="#ppt_y"/>
                                          </p:val>
                                        </p:tav>
                                      </p:tavLst>
                                    </p:anim>
                                    <p:animEffect>
                                      <p:cBhvr>
                                        <p:cTn id="62" dur="400"/>
                                        <p:tgtEl>
                                          <p:spTgt spid="68"/>
                                        </p:tgtEl>
                                      </p:cBhvr>
                                    </p:animEffect>
                                  </p:childTnLst>
                                </p:cTn>
                              </p:par>
                              <p:par>
                                <p:cTn id="63" presetID="12" presetClass="entr" presetSubtype="1" fill="hold" grpId="0" nodeType="withEffect">
                                  <p:stCondLst>
                                    <p:cond delay="0"/>
                                  </p:stCondLst>
                                  <p:childTnLst>
                                    <p:set>
                                      <p:cBhvr>
                                        <p:cTn id="64" dur="1" fill="hold">
                                          <p:stCondLst>
                                            <p:cond delay="0"/>
                                          </p:stCondLst>
                                        </p:cTn>
                                        <p:tgtEl>
                                          <p:spTgt spid="70"/>
                                        </p:tgtEl>
                                        <p:attrNameLst>
                                          <p:attrName>style.visibility</p:attrName>
                                        </p:attrNameLst>
                                      </p:cBhvr>
                                      <p:to>
                                        <p:strVal val="visible"/>
                                      </p:to>
                                    </p:set>
                                    <p:anim calcmode="lin" valueType="num">
                                      <p:cBhvr>
                                        <p:cTn id="65" dur="400"/>
                                        <p:tgtEl>
                                          <p:spTgt spid="70"/>
                                        </p:tgtEl>
                                        <p:attrNameLst>
                                          <p:attrName>ppt_y</p:attrName>
                                        </p:attrNameLst>
                                      </p:cBhvr>
                                      <p:tavLst>
                                        <p:tav tm="0">
                                          <p:val>
                                            <p:strVal val="#ppt_y-#ppt_h*1.125000"/>
                                          </p:val>
                                        </p:tav>
                                        <p:tav tm="100000">
                                          <p:val>
                                            <p:strVal val="#ppt_y"/>
                                          </p:val>
                                        </p:tav>
                                      </p:tavLst>
                                    </p:anim>
                                    <p:animEffect>
                                      <p:cBhvr>
                                        <p:cTn id="66" dur="400"/>
                                        <p:tgtEl>
                                          <p:spTgt spid="70"/>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71"/>
                                        </p:tgtEl>
                                        <p:attrNameLst>
                                          <p:attrName>style.visibility</p:attrName>
                                        </p:attrNameLst>
                                      </p:cBhvr>
                                      <p:to>
                                        <p:strVal val="visible"/>
                                      </p:to>
                                    </p:set>
                                    <p:anim calcmode="lin" valueType="num">
                                      <p:cBhvr>
                                        <p:cTn id="69" dur="400"/>
                                        <p:tgtEl>
                                          <p:spTgt spid="71"/>
                                        </p:tgtEl>
                                        <p:attrNameLst>
                                          <p:attrName>ppt_y</p:attrName>
                                        </p:attrNameLst>
                                      </p:cBhvr>
                                      <p:tavLst>
                                        <p:tav tm="0">
                                          <p:val>
                                            <p:strVal val="#ppt_y+#ppt_h*1.125000"/>
                                          </p:val>
                                        </p:tav>
                                        <p:tav tm="100000">
                                          <p:val>
                                            <p:strVal val="#ppt_y"/>
                                          </p:val>
                                        </p:tav>
                                      </p:tavLst>
                                    </p:anim>
                                    <p:animEffect>
                                      <p:cBhvr>
                                        <p:cTn id="70" dur="400"/>
                                        <p:tgtEl>
                                          <p:spTgt spid="71"/>
                                        </p:tgtEl>
                                      </p:cBhvr>
                                    </p:animEffect>
                                  </p:childTnLst>
                                </p:cTn>
                              </p:par>
                            </p:childTnLst>
                          </p:cTn>
                        </p:par>
                        <p:par>
                          <p:cTn id="71" fill="hold">
                            <p:stCondLst>
                              <p:cond delay="1500"/>
                            </p:stCondLst>
                            <p:childTnLst>
                              <p:par>
                                <p:cTn id="72" presetID="16" presetClass="entr" presetSubtype="42" fill="hold" grpId="0" nodeType="afterEffect">
                                  <p:stCondLst>
                                    <p:cond delay="0"/>
                                  </p:stCondLst>
                                  <p:childTnLst>
                                    <p:set>
                                      <p:cBhvr>
                                        <p:cTn id="73" dur="1" fill="hold">
                                          <p:stCondLst>
                                            <p:cond delay="0"/>
                                          </p:stCondLst>
                                        </p:cTn>
                                        <p:tgtEl>
                                          <p:spTgt spid="72"/>
                                        </p:tgtEl>
                                        <p:attrNameLst>
                                          <p:attrName>style.visibility</p:attrName>
                                        </p:attrNameLst>
                                      </p:cBhvr>
                                      <p:to>
                                        <p:strVal val="visible"/>
                                      </p:to>
                                    </p:set>
                                    <p:animEffect>
                                      <p:cBhvr>
                                        <p:cTn id="74" dur="400"/>
                                        <p:tgtEl>
                                          <p:spTgt spid="72"/>
                                        </p:tgtEl>
                                      </p:cBhvr>
                                    </p:animEffect>
                                  </p:childTnLst>
                                </p:cTn>
                              </p:par>
                            </p:childTnLst>
                          </p:cTn>
                        </p:par>
                        <p:par>
                          <p:cTn id="75" fill="hold">
                            <p:stCondLst>
                              <p:cond delay="2000"/>
                            </p:stCondLst>
                            <p:childTnLst>
                              <p:par>
                                <p:cTn id="76" presetID="14" presetClass="entr" presetSubtype="10" fill="hold" grpId="0" nodeType="afterEffect">
                                  <p:stCondLst>
                                    <p:cond delay="0"/>
                                  </p:stCondLst>
                                  <p:childTnLst>
                                    <p:set>
                                      <p:cBhvr>
                                        <p:cTn id="77" dur="1" fill="hold">
                                          <p:stCondLst>
                                            <p:cond delay="0"/>
                                          </p:stCondLst>
                                        </p:cTn>
                                        <p:tgtEl>
                                          <p:spTgt spid="76"/>
                                        </p:tgtEl>
                                        <p:attrNameLst>
                                          <p:attrName>style.visibility</p:attrName>
                                        </p:attrNameLst>
                                      </p:cBhvr>
                                      <p:to>
                                        <p:strVal val="visible"/>
                                      </p:to>
                                    </p:set>
                                    <p:animEffect>
                                      <p:cBhvr>
                                        <p:cTn id="78" dur="400"/>
                                        <p:tgtEl>
                                          <p:spTgt spid="76"/>
                                        </p:tgtEl>
                                      </p:cBhvr>
                                    </p:animEffect>
                                  </p:childTnLst>
                                </p:cTn>
                              </p:par>
                              <p:par>
                                <p:cTn id="79" presetID="14" presetClass="entr" presetSubtype="1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animEffect>
                                      <p:cBhvr>
                                        <p:cTn id="81" dur="400"/>
                                        <p:tgtEl>
                                          <p:spTgt spid="77"/>
                                        </p:tgtEl>
                                      </p:cBhvr>
                                    </p:animEffect>
                                  </p:childTnLst>
                                </p:cTn>
                              </p:par>
                              <p:par>
                                <p:cTn id="82" presetID="14" presetClass="entr" presetSubtype="1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p:cBhvr>
                                        <p:cTn id="84" dur="400"/>
                                        <p:tgtEl>
                                          <p:spTgt spid="78"/>
                                        </p:tgtEl>
                                      </p:cBhvr>
                                    </p:animEffect>
                                  </p:childTnLst>
                                </p:cTn>
                              </p:par>
                              <p:par>
                                <p:cTn id="85" presetID="14" presetClass="entr" presetSubtype="1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animEffect>
                                      <p:cBhvr>
                                        <p:cTn id="87" dur="400"/>
                                        <p:tgtEl>
                                          <p:spTgt spid="79"/>
                                        </p:tgtEl>
                                      </p:cBhvr>
                                    </p:animEffect>
                                  </p:childTnLst>
                                </p:cTn>
                              </p:par>
                              <p:par>
                                <p:cTn id="88" presetID="14" presetClass="entr" presetSubtype="10" fill="hold" grpId="0" nodeType="withEffect">
                                  <p:stCondLst>
                                    <p:cond delay="0"/>
                                  </p:stCondLst>
                                  <p:childTnLst>
                                    <p:set>
                                      <p:cBhvr>
                                        <p:cTn id="89" dur="1" fill="hold">
                                          <p:stCondLst>
                                            <p:cond delay="0"/>
                                          </p:stCondLst>
                                        </p:cTn>
                                        <p:tgtEl>
                                          <p:spTgt spid="80"/>
                                        </p:tgtEl>
                                        <p:attrNameLst>
                                          <p:attrName>style.visibility</p:attrName>
                                        </p:attrNameLst>
                                      </p:cBhvr>
                                      <p:to>
                                        <p:strVal val="visible"/>
                                      </p:to>
                                    </p:set>
                                    <p:animEffect>
                                      <p:cBhvr>
                                        <p:cTn id="90" dur="400"/>
                                        <p:tgtEl>
                                          <p:spTgt spid="80"/>
                                        </p:tgtEl>
                                      </p:cBhvr>
                                    </p:animEffect>
                                  </p:childTnLst>
                                </p:cTn>
                              </p:par>
                              <p:par>
                                <p:cTn id="91" presetID="14" presetClass="entr" presetSubtype="10" fill="hold" grpId="0" nodeType="withEffect">
                                  <p:stCondLst>
                                    <p:cond delay="0"/>
                                  </p:stCondLst>
                                  <p:childTnLst>
                                    <p:set>
                                      <p:cBhvr>
                                        <p:cTn id="92" dur="1" fill="hold">
                                          <p:stCondLst>
                                            <p:cond delay="0"/>
                                          </p:stCondLst>
                                        </p:cTn>
                                        <p:tgtEl>
                                          <p:spTgt spid="81"/>
                                        </p:tgtEl>
                                        <p:attrNameLst>
                                          <p:attrName>style.visibility</p:attrName>
                                        </p:attrNameLst>
                                      </p:cBhvr>
                                      <p:to>
                                        <p:strVal val="visible"/>
                                      </p:to>
                                    </p:set>
                                    <p:animEffect>
                                      <p:cBhvr>
                                        <p:cTn id="93" dur="400"/>
                                        <p:tgtEl>
                                          <p:spTgt spid="81"/>
                                        </p:tgtEl>
                                      </p:cBhvr>
                                    </p:animEffect>
                                  </p:childTnLst>
                                </p:cTn>
                              </p:par>
                              <p:par>
                                <p:cTn id="94" presetID="14" presetClass="entr" presetSubtype="10" fill="hold" grpId="0" nodeType="withEffect">
                                  <p:stCondLst>
                                    <p:cond delay="0"/>
                                  </p:stCondLst>
                                  <p:childTnLst>
                                    <p:set>
                                      <p:cBhvr>
                                        <p:cTn id="95" dur="1" fill="hold">
                                          <p:stCondLst>
                                            <p:cond delay="0"/>
                                          </p:stCondLst>
                                        </p:cTn>
                                        <p:tgtEl>
                                          <p:spTgt spid="82"/>
                                        </p:tgtEl>
                                        <p:attrNameLst>
                                          <p:attrName>style.visibility</p:attrName>
                                        </p:attrNameLst>
                                      </p:cBhvr>
                                      <p:to>
                                        <p:strVal val="visible"/>
                                      </p:to>
                                    </p:set>
                                    <p:animEffect>
                                      <p:cBhvr>
                                        <p:cTn id="96" dur="400"/>
                                        <p:tgtEl>
                                          <p:spTgt spid="82"/>
                                        </p:tgtEl>
                                      </p:cBhvr>
                                    </p:animEffect>
                                  </p:childTnLst>
                                </p:cTn>
                              </p:par>
                              <p:par>
                                <p:cTn id="97" presetID="14" presetClass="entr" presetSubtype="10" fill="hold" grpId="0" nodeType="withEffect">
                                  <p:stCondLst>
                                    <p:cond delay="0"/>
                                  </p:stCondLst>
                                  <p:childTnLst>
                                    <p:set>
                                      <p:cBhvr>
                                        <p:cTn id="98" dur="1" fill="hold">
                                          <p:stCondLst>
                                            <p:cond delay="0"/>
                                          </p:stCondLst>
                                        </p:cTn>
                                        <p:tgtEl>
                                          <p:spTgt spid="83"/>
                                        </p:tgtEl>
                                        <p:attrNameLst>
                                          <p:attrName>style.visibility</p:attrName>
                                        </p:attrNameLst>
                                      </p:cBhvr>
                                      <p:to>
                                        <p:strVal val="visible"/>
                                      </p:to>
                                    </p:set>
                                    <p:animEffect>
                                      <p:cBhvr>
                                        <p:cTn id="99" dur="400"/>
                                        <p:tgtEl>
                                          <p:spTgt spid="83"/>
                                        </p:tgtEl>
                                      </p:cBhvr>
                                    </p:animEffect>
                                  </p:childTnLst>
                                </p:cTn>
                              </p:par>
                            </p:childTnLst>
                          </p:cTn>
                        </p:par>
                        <p:par>
                          <p:cTn id="100" fill="hold">
                            <p:stCondLst>
                              <p:cond delay="2500"/>
                            </p:stCondLst>
                            <p:childTnLst>
                              <p:par>
                                <p:cTn id="101" presetID="16" presetClass="entr" presetSubtype="37" fill="hold" grpId="0" nodeType="afterEffect">
                                  <p:stCondLst>
                                    <p:cond delay="0"/>
                                  </p:stCondLst>
                                  <p:childTnLst>
                                    <p:set>
                                      <p:cBhvr>
                                        <p:cTn id="102" dur="1" fill="hold">
                                          <p:stCondLst>
                                            <p:cond delay="0"/>
                                          </p:stCondLst>
                                        </p:cTn>
                                        <p:tgtEl>
                                          <p:spTgt spid="73"/>
                                        </p:tgtEl>
                                        <p:attrNameLst>
                                          <p:attrName>style.visibility</p:attrName>
                                        </p:attrNameLst>
                                      </p:cBhvr>
                                      <p:to>
                                        <p:strVal val="visible"/>
                                      </p:to>
                                    </p:set>
                                    <p:animEffect>
                                      <p:cBhvr>
                                        <p:cTn id="103" dur="500"/>
                                        <p:tgtEl>
                                          <p:spTgt spid="73"/>
                                        </p:tgtEl>
                                      </p:cBhvr>
                                    </p:animEffect>
                                  </p:childTnLst>
                                </p:cTn>
                              </p:par>
                              <p:par>
                                <p:cTn id="104" presetID="16" presetClass="entr" presetSubtype="37" fill="hold" grpId="0" nodeType="withEffect">
                                  <p:stCondLst>
                                    <p:cond delay="0"/>
                                  </p:stCondLst>
                                  <p:childTnLst>
                                    <p:set>
                                      <p:cBhvr>
                                        <p:cTn id="105" dur="1" fill="hold">
                                          <p:stCondLst>
                                            <p:cond delay="0"/>
                                          </p:stCondLst>
                                        </p:cTn>
                                        <p:tgtEl>
                                          <p:spTgt spid="74"/>
                                        </p:tgtEl>
                                        <p:attrNameLst>
                                          <p:attrName>style.visibility</p:attrName>
                                        </p:attrNameLst>
                                      </p:cBhvr>
                                      <p:to>
                                        <p:strVal val="visible"/>
                                      </p:to>
                                    </p:set>
                                    <p:animEffect>
                                      <p:cBhvr>
                                        <p:cTn id="106" dur="500"/>
                                        <p:tgtEl>
                                          <p:spTgt spid="74"/>
                                        </p:tgtEl>
                                      </p:cBhvr>
                                    </p:animEffect>
                                  </p:childTnLst>
                                </p:cTn>
                              </p:par>
                              <p:par>
                                <p:cTn id="107" presetID="16" presetClass="entr" presetSubtype="37"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Effect>
                                      <p:cBhvr>
                                        <p:cTn id="10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autoUpdateAnimBg="0"/>
      <p:bldP spid="55" grpId="0" bldLvl="0" animBg="1" autoUpdateAnimBg="0"/>
      <p:bldP spid="56" grpId="0" bldLvl="0" animBg="1" autoUpdateAnimBg="0"/>
      <p:bldP spid="57" grpId="0" bldLvl="0" animBg="1" autoUpdateAnimBg="0"/>
      <p:bldP spid="61" grpId="0" bldLvl="0" animBg="1" autoUpdateAnimBg="0"/>
      <p:bldP spid="62" grpId="0" animBg="1"/>
      <p:bldP spid="63" grpId="0" animBg="1"/>
      <p:bldP spid="64" grpId="0" animBg="1"/>
      <p:bldP spid="65" grpId="0" animBg="1"/>
      <p:bldP spid="66" grpId="0" animBg="1"/>
      <p:bldP spid="67" grpId="0" bldLvl="0" autoUpdateAnimBg="0"/>
      <p:bldP spid="68" grpId="0" bldLvl="0" autoUpdateAnimBg="0"/>
      <p:bldP spid="69" grpId="0" bldLvl="0" autoUpdateAnimBg="0"/>
      <p:bldP spid="70" grpId="0" bldLvl="0" autoUpdateAnimBg="0"/>
      <p:bldP spid="71" grpId="0" bldLvl="0" autoUpdateAnimBg="0"/>
      <p:bldP spid="72" grpId="0" animBg="1"/>
      <p:bldP spid="73" grpId="0" animBg="1"/>
      <p:bldP spid="74" grpId="0" animBg="1"/>
      <p:bldP spid="75" grpId="0" animBg="1"/>
      <p:bldP spid="76" grpId="0" bldLvl="0" autoUpdateAnimBg="0"/>
      <p:bldP spid="77" grpId="0" bldLvl="0" autoUpdateAnimBg="0"/>
      <p:bldP spid="78" grpId="0" bldLvl="0" autoUpdateAnimBg="0"/>
      <p:bldP spid="79" grpId="0" bldLvl="0" autoUpdateAnimBg="0"/>
      <p:bldP spid="80" grpId="0" bldLvl="0" autoUpdateAnimBg="0"/>
      <p:bldP spid="81" grpId="0" bldLvl="0" autoUpdateAnimBg="0"/>
      <p:bldP spid="82" grpId="0" bldLvl="0" autoUpdateAnimBg="0"/>
      <p:bldP spid="83" grpId="0" bldLvl="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6"/>
          <p:cNvGrpSpPr/>
          <p:nvPr/>
        </p:nvGrpSpPr>
        <p:grpSpPr bwMode="auto">
          <a:xfrm>
            <a:off x="2691407" y="1844103"/>
            <a:ext cx="4901464" cy="756876"/>
            <a:chOff x="0" y="0"/>
            <a:chExt cx="6535007" cy="1008997"/>
          </a:xfrm>
        </p:grpSpPr>
        <p:cxnSp>
          <p:nvCxnSpPr>
            <p:cNvPr id="43" name="肘形连接符 151"/>
            <p:cNvCxnSpPr>
              <a:cxnSpLocks noChangeShapeType="1"/>
              <a:stCxn id="44" idx="6"/>
              <a:endCxn id="69" idx="2"/>
            </p:cNvCxnSpPr>
            <p:nvPr/>
          </p:nvCxnSpPr>
          <p:spPr bwMode="auto">
            <a:xfrm>
              <a:off x="756000" y="378000"/>
              <a:ext cx="5779007" cy="630997"/>
            </a:xfrm>
            <a:prstGeom prst="bentConnector3">
              <a:avLst>
                <a:gd name="adj1" fmla="val 50000"/>
              </a:avLst>
            </a:prstGeom>
            <a:noFill/>
            <a:ln w="12700" cap="flat" cmpd="sng">
              <a:solidFill>
                <a:srgbClr val="000000">
                  <a:lumMod val="95000"/>
                  <a:lumOff val="5000"/>
                </a:srgbClr>
              </a:solidFill>
              <a:bevel/>
            </a:ln>
            <a:extLst>
              <a:ext uri="{909E8E84-426E-40DD-AFC4-6F175D3DCCD1}">
                <a14:hiddenFill xmlns:a14="http://schemas.microsoft.com/office/drawing/2010/main">
                  <a:noFill/>
                </a14:hiddenFill>
              </a:ext>
            </a:extLst>
          </p:spPr>
        </p:cxnSp>
        <p:sp>
          <p:nvSpPr>
            <p:cNvPr id="44" name="椭圆 135"/>
            <p:cNvSpPr>
              <a:spLocks noChangeArrowheads="1"/>
            </p:cNvSpPr>
            <p:nvPr/>
          </p:nvSpPr>
          <p:spPr bwMode="auto">
            <a:xfrm>
              <a:off x="0" y="0"/>
              <a:ext cx="756000" cy="756000"/>
            </a:xfrm>
            <a:prstGeom prst="ellipse">
              <a:avLst/>
            </a:prstGeom>
            <a:solidFill>
              <a:srgbClr val="93E3E7"/>
            </a:solidFill>
            <a:ln w="12700" cap="flat" cmpd="sng">
              <a:noFill/>
              <a:beve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grpSp>
          <p:nvGrpSpPr>
            <p:cNvPr id="45" name="组合 125"/>
            <p:cNvGrpSpPr/>
            <p:nvPr/>
          </p:nvGrpSpPr>
          <p:grpSpPr bwMode="auto">
            <a:xfrm>
              <a:off x="153000" y="136763"/>
              <a:ext cx="450000" cy="434596"/>
              <a:chOff x="0" y="0"/>
              <a:chExt cx="583915" cy="496874"/>
            </a:xfrm>
          </p:grpSpPr>
          <p:sp>
            <p:nvSpPr>
              <p:cNvPr id="46" name="Freeform 159"/>
              <p:cNvSpPr>
                <a:spLocks noChangeArrowheads="1"/>
              </p:cNvSpPr>
              <p:nvPr/>
            </p:nvSpPr>
            <p:spPr bwMode="auto">
              <a:xfrm>
                <a:off x="61656" y="94297"/>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47"/>
                  <a:gd name="T59" fmla="*/ 54 w 5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w="9525" cmpd="sng">
                <a:noFill/>
                <a:bevel/>
              </a:ln>
            </p:spPr>
            <p:txBody>
              <a:bodyPr lIns="121920" tIns="60960" rIns="121920" bIns="60960"/>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000000"/>
                  </a:solidFill>
                  <a:effectLst/>
                  <a:uLnTx/>
                  <a:uFillTx/>
                  <a:latin typeface="Calibri" panose="020F0502020204030204" pitchFamily="34" charset="0"/>
                  <a:sym typeface="宋体" panose="02010600030101010101" pitchFamily="2" charset="-122"/>
                </a:endParaRPr>
              </a:p>
            </p:txBody>
          </p:sp>
          <p:sp>
            <p:nvSpPr>
              <p:cNvPr id="47" name="Freeform 160"/>
              <p:cNvSpPr>
                <a:spLocks noChangeArrowheads="1"/>
              </p:cNvSpPr>
              <p:nvPr/>
            </p:nvSpPr>
            <p:spPr bwMode="auto">
              <a:xfrm>
                <a:off x="0" y="0"/>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
                  <a:gd name="T61" fmla="*/ 0 h 26"/>
                  <a:gd name="T62" fmla="*/ 68 w 68"/>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w="9525" cmpd="sng">
                <a:noFill/>
                <a:bevel/>
              </a:ln>
            </p:spPr>
            <p:txBody>
              <a:bodyPr lIns="121920" tIns="60960" rIns="121920" bIns="60960"/>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000000"/>
                  </a:solidFill>
                  <a:effectLst/>
                  <a:uLnTx/>
                  <a:uFillTx/>
                  <a:latin typeface="Calibri" panose="020F0502020204030204" pitchFamily="34" charset="0"/>
                  <a:sym typeface="宋体" panose="02010600030101010101" pitchFamily="2" charset="-122"/>
                </a:endParaRPr>
              </a:p>
            </p:txBody>
          </p:sp>
        </p:grpSp>
      </p:grpSp>
      <p:grpSp>
        <p:nvGrpSpPr>
          <p:cNvPr id="48" name="组合 4"/>
          <p:cNvGrpSpPr/>
          <p:nvPr/>
        </p:nvGrpSpPr>
        <p:grpSpPr bwMode="auto">
          <a:xfrm>
            <a:off x="2691407" y="3251857"/>
            <a:ext cx="3050911" cy="566912"/>
            <a:chOff x="0" y="0"/>
            <a:chExt cx="4066973" cy="756000"/>
          </a:xfrm>
        </p:grpSpPr>
        <p:cxnSp>
          <p:nvCxnSpPr>
            <p:cNvPr id="49" name="肘形连接符 160"/>
            <p:cNvCxnSpPr>
              <a:cxnSpLocks noChangeShapeType="1"/>
              <a:stCxn id="50" idx="6"/>
              <a:endCxn id="71" idx="2"/>
            </p:cNvCxnSpPr>
            <p:nvPr/>
          </p:nvCxnSpPr>
          <p:spPr bwMode="auto">
            <a:xfrm>
              <a:off x="756000" y="378000"/>
              <a:ext cx="3310973" cy="376413"/>
            </a:xfrm>
            <a:prstGeom prst="bentConnector3">
              <a:avLst>
                <a:gd name="adj1" fmla="val 50000"/>
              </a:avLst>
            </a:prstGeom>
            <a:noFill/>
            <a:ln w="12700" cap="flat" cmpd="sng">
              <a:solidFill>
                <a:srgbClr val="000000">
                  <a:lumMod val="95000"/>
                  <a:lumOff val="5000"/>
                </a:srgbClr>
              </a:solidFill>
              <a:bevel/>
            </a:ln>
            <a:extLst>
              <a:ext uri="{909E8E84-426E-40DD-AFC4-6F175D3DCCD1}">
                <a14:hiddenFill xmlns:a14="http://schemas.microsoft.com/office/drawing/2010/main">
                  <a:noFill/>
                </a14:hiddenFill>
              </a:ext>
            </a:extLst>
          </p:spPr>
        </p:cxnSp>
        <p:sp>
          <p:nvSpPr>
            <p:cNvPr id="50" name="椭圆 140"/>
            <p:cNvSpPr>
              <a:spLocks noChangeArrowheads="1"/>
            </p:cNvSpPr>
            <p:nvPr/>
          </p:nvSpPr>
          <p:spPr bwMode="auto">
            <a:xfrm>
              <a:off x="0" y="0"/>
              <a:ext cx="756000" cy="756000"/>
            </a:xfrm>
            <a:prstGeom prst="ellipse">
              <a:avLst/>
            </a:prstGeom>
            <a:solidFill>
              <a:srgbClr val="FFC000"/>
            </a:solidFill>
            <a:ln w="12700" cap="flat" cmpd="sng">
              <a:noFill/>
              <a:beve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51" name="Freeform 277"/>
            <p:cNvSpPr>
              <a:spLocks noEditPoints="1" noChangeArrowheads="1"/>
            </p:cNvSpPr>
            <p:nvPr/>
          </p:nvSpPr>
          <p:spPr bwMode="auto">
            <a:xfrm>
              <a:off x="190444" y="121807"/>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86"/>
                <a:gd name="T92" fmla="*/ 72 w 72"/>
                <a:gd name="T93" fmla="*/ 86 h 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rgbClr val="FFFFFF"/>
            </a:solidFill>
            <a:ln w="9525" cmpd="sng">
              <a:noFill/>
              <a:bevel/>
            </a:ln>
          </p:spPr>
          <p:txBody>
            <a:bodyPr lIns="121920" tIns="60960" rIns="121920" bIns="60960"/>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000000"/>
                </a:solidFill>
                <a:effectLst/>
                <a:uLnTx/>
                <a:uFillTx/>
                <a:sym typeface="Arial" panose="020B0604020202020204" pitchFamily="34" charset="0"/>
              </a:endParaRPr>
            </a:p>
          </p:txBody>
        </p:sp>
      </p:grpSp>
      <p:grpSp>
        <p:nvGrpSpPr>
          <p:cNvPr id="52" name="组合 5"/>
          <p:cNvGrpSpPr/>
          <p:nvPr/>
        </p:nvGrpSpPr>
        <p:grpSpPr bwMode="auto">
          <a:xfrm>
            <a:off x="2691407" y="2547980"/>
            <a:ext cx="3976187" cy="789628"/>
            <a:chOff x="0" y="0"/>
            <a:chExt cx="5300991" cy="1051895"/>
          </a:xfrm>
        </p:grpSpPr>
        <p:cxnSp>
          <p:nvCxnSpPr>
            <p:cNvPr id="53" name="肘形连接符 154"/>
            <p:cNvCxnSpPr>
              <a:cxnSpLocks noChangeShapeType="1"/>
              <a:stCxn id="54" idx="6"/>
              <a:endCxn id="70" idx="2"/>
            </p:cNvCxnSpPr>
            <p:nvPr/>
          </p:nvCxnSpPr>
          <p:spPr bwMode="auto">
            <a:xfrm>
              <a:off x="756000" y="378000"/>
              <a:ext cx="4544991" cy="673895"/>
            </a:xfrm>
            <a:prstGeom prst="bentConnector3">
              <a:avLst>
                <a:gd name="adj1" fmla="val 50000"/>
              </a:avLst>
            </a:prstGeom>
            <a:noFill/>
            <a:ln w="12700" cap="flat" cmpd="sng">
              <a:solidFill>
                <a:srgbClr val="000000">
                  <a:lumMod val="95000"/>
                  <a:lumOff val="5000"/>
                </a:srgbClr>
              </a:solidFill>
              <a:bevel/>
            </a:ln>
            <a:extLst>
              <a:ext uri="{909E8E84-426E-40DD-AFC4-6F175D3DCCD1}">
                <a14:hiddenFill xmlns:a14="http://schemas.microsoft.com/office/drawing/2010/main">
                  <a:noFill/>
                </a14:hiddenFill>
              </a:ext>
            </a:extLst>
          </p:spPr>
        </p:cxnSp>
        <p:sp>
          <p:nvSpPr>
            <p:cNvPr id="54" name="椭圆 139"/>
            <p:cNvSpPr>
              <a:spLocks noChangeArrowheads="1"/>
            </p:cNvSpPr>
            <p:nvPr/>
          </p:nvSpPr>
          <p:spPr bwMode="auto">
            <a:xfrm>
              <a:off x="0" y="0"/>
              <a:ext cx="756000" cy="756000"/>
            </a:xfrm>
            <a:prstGeom prst="ellipse">
              <a:avLst/>
            </a:prstGeom>
            <a:solidFill>
              <a:srgbClr val="4B87B9"/>
            </a:solidFill>
            <a:ln w="12700" cap="flat" cmpd="sng">
              <a:noFill/>
              <a:beve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grpSp>
          <p:nvGrpSpPr>
            <p:cNvPr id="55" name="Group 92"/>
            <p:cNvGrpSpPr/>
            <p:nvPr/>
          </p:nvGrpSpPr>
          <p:grpSpPr bwMode="auto">
            <a:xfrm>
              <a:off x="153436" y="235588"/>
              <a:ext cx="474528" cy="295582"/>
              <a:chOff x="0" y="0"/>
              <a:chExt cx="471488" cy="293688"/>
            </a:xfrm>
          </p:grpSpPr>
          <p:sp>
            <p:nvSpPr>
              <p:cNvPr id="56" name="Freeform 8"/>
              <p:cNvSpPr>
                <a:spLocks noEditPoints="1" noChangeArrowheads="1"/>
              </p:cNvSpPr>
              <p:nvPr/>
            </p:nvSpPr>
            <p:spPr bwMode="auto">
              <a:xfrm>
                <a:off x="0" y="0"/>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5"/>
                  <a:gd name="T43" fmla="*/ 0 h 78"/>
                  <a:gd name="T44" fmla="*/ 125 w 125"/>
                  <a:gd name="T45" fmla="*/ 78 h 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rgbClr val="FFFFFF"/>
              </a:solidFill>
              <a:ln w="9525" cmpd="sng">
                <a:noFill/>
                <a:bevel/>
              </a:ln>
            </p:spPr>
            <p:txBody>
              <a:bodyPr lIns="121920" tIns="60960" rIns="121920" bIns="60960"/>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sp>
            <p:nvSpPr>
              <p:cNvPr id="57" name="Rectangle 9"/>
              <p:cNvSpPr>
                <a:spLocks noChangeArrowheads="1"/>
              </p:cNvSpPr>
              <p:nvPr/>
            </p:nvSpPr>
            <p:spPr bwMode="auto">
              <a:xfrm>
                <a:off x="63500" y="63499"/>
                <a:ext cx="90488" cy="166688"/>
              </a:xfrm>
              <a:prstGeom prst="rect">
                <a:avLst/>
              </a:prstGeom>
              <a:solidFill>
                <a:srgbClr val="FFFFFF"/>
              </a:solidFill>
              <a:ln w="9525" cmpd="sng">
                <a:noFill/>
                <a:bevel/>
              </a:ln>
            </p:spPr>
            <p:txBody>
              <a:bodyPr lIns="121920" tIns="60960" rIns="121920" bIns="60960"/>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sp>
            <p:nvSpPr>
              <p:cNvPr id="58" name="Rectangle 10"/>
              <p:cNvSpPr>
                <a:spLocks noChangeArrowheads="1"/>
              </p:cNvSpPr>
              <p:nvPr/>
            </p:nvSpPr>
            <p:spPr bwMode="auto">
              <a:xfrm>
                <a:off x="169862" y="63499"/>
                <a:ext cx="85725" cy="166688"/>
              </a:xfrm>
              <a:prstGeom prst="rect">
                <a:avLst/>
              </a:prstGeom>
              <a:solidFill>
                <a:srgbClr val="FFFFFF"/>
              </a:solidFill>
              <a:ln w="9525" cmpd="sng">
                <a:noFill/>
                <a:bevel/>
              </a:ln>
            </p:spPr>
            <p:txBody>
              <a:bodyPr lIns="121920" tIns="60960" rIns="121920" bIns="60960"/>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9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Calibri" panose="020F0502020204030204" pitchFamily="34" charset="0"/>
                </a:endParaRPr>
              </a:p>
            </p:txBody>
          </p:sp>
        </p:grpSp>
      </p:grpSp>
      <p:grpSp>
        <p:nvGrpSpPr>
          <p:cNvPr id="59" name="组合 3"/>
          <p:cNvGrpSpPr/>
          <p:nvPr/>
        </p:nvGrpSpPr>
        <p:grpSpPr bwMode="auto">
          <a:xfrm>
            <a:off x="2691407" y="3955733"/>
            <a:ext cx="1841026" cy="566912"/>
            <a:chOff x="0" y="0"/>
            <a:chExt cx="2455131" cy="756000"/>
          </a:xfrm>
        </p:grpSpPr>
        <p:sp>
          <p:nvSpPr>
            <p:cNvPr id="60" name="直接连接符 68"/>
            <p:cNvSpPr>
              <a:spLocks noChangeShapeType="1"/>
            </p:cNvSpPr>
            <p:nvPr/>
          </p:nvSpPr>
          <p:spPr bwMode="auto">
            <a:xfrm flipH="1">
              <a:off x="412977" y="378001"/>
              <a:ext cx="2042154" cy="1"/>
            </a:xfrm>
            <a:prstGeom prst="line">
              <a:avLst/>
            </a:prstGeom>
            <a:noFill/>
            <a:ln w="12700" cap="flat" cmpd="sng">
              <a:solidFill>
                <a:srgbClr val="000000">
                  <a:lumMod val="95000"/>
                  <a:lumOff val="5000"/>
                </a:srgbClr>
              </a:solidFill>
              <a:bevel/>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1" name="椭圆 85"/>
            <p:cNvSpPr>
              <a:spLocks noChangeArrowheads="1"/>
            </p:cNvSpPr>
            <p:nvPr/>
          </p:nvSpPr>
          <p:spPr bwMode="auto">
            <a:xfrm>
              <a:off x="0" y="0"/>
              <a:ext cx="756000" cy="756000"/>
            </a:xfrm>
            <a:prstGeom prst="ellipse">
              <a:avLst/>
            </a:prstGeom>
            <a:solidFill>
              <a:srgbClr val="F95647"/>
            </a:solidFill>
            <a:ln w="12700" cap="flat" cmpd="sng">
              <a:noFill/>
              <a:bevel/>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grpSp>
          <p:nvGrpSpPr>
            <p:cNvPr id="62" name="Group 9"/>
            <p:cNvGrpSpPr/>
            <p:nvPr/>
          </p:nvGrpSpPr>
          <p:grpSpPr bwMode="auto">
            <a:xfrm>
              <a:off x="124976" y="198348"/>
              <a:ext cx="516045" cy="382660"/>
              <a:chOff x="0" y="0"/>
              <a:chExt cx="374651" cy="277813"/>
            </a:xfrm>
          </p:grpSpPr>
          <p:sp>
            <p:nvSpPr>
              <p:cNvPr id="63" name="Freeform 17"/>
              <p:cNvSpPr>
                <a:spLocks noChangeArrowheads="1"/>
              </p:cNvSpPr>
              <p:nvPr/>
            </p:nvSpPr>
            <p:spPr bwMode="auto">
              <a:xfrm>
                <a:off x="141288" y="66675"/>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81"/>
                  <a:gd name="T32" fmla="*/ 89 w 89"/>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rgbClr val="FFFFFF"/>
              </a:solidFill>
              <a:ln w="9525" cmpd="sng">
                <a:no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000000"/>
                  </a:solidFill>
                  <a:effectLst/>
                  <a:uLnTx/>
                  <a:uFillTx/>
                  <a:latin typeface="Calibri" panose="020F0502020204030204" pitchFamily="34" charset="0"/>
                  <a:sym typeface="Calibri" panose="020F0502020204030204" pitchFamily="34" charset="0"/>
                </a:endParaRPr>
              </a:p>
            </p:txBody>
          </p:sp>
          <p:sp>
            <p:nvSpPr>
              <p:cNvPr id="64" name="Freeform 18"/>
              <p:cNvSpPr>
                <a:spLocks noChangeArrowheads="1"/>
              </p:cNvSpPr>
              <p:nvPr/>
            </p:nvSpPr>
            <p:spPr bwMode="auto">
              <a:xfrm>
                <a:off x="0" y="0"/>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80"/>
                  <a:gd name="T29" fmla="*/ 92 w 92"/>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rgbClr val="FFFFFF"/>
              </a:solidFill>
              <a:ln w="9525" cmpd="sng">
                <a:no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000000"/>
                  </a:solidFill>
                  <a:effectLst/>
                  <a:uLnTx/>
                  <a:uFillTx/>
                  <a:latin typeface="Calibri" panose="020F0502020204030204" pitchFamily="34" charset="0"/>
                  <a:sym typeface="Calibri" panose="020F0502020204030204" pitchFamily="34" charset="0"/>
                </a:endParaRPr>
              </a:p>
            </p:txBody>
          </p:sp>
        </p:grpSp>
      </p:grpSp>
      <p:sp>
        <p:nvSpPr>
          <p:cNvPr id="65" name="任意多边形 56"/>
          <p:cNvSpPr>
            <a:spLocks noChangeArrowheads="1"/>
          </p:cNvSpPr>
          <p:nvPr/>
        </p:nvSpPr>
        <p:spPr bwMode="auto">
          <a:xfrm>
            <a:off x="7258246" y="1714285"/>
            <a:ext cx="885979" cy="2775013"/>
          </a:xfrm>
          <a:custGeom>
            <a:avLst/>
            <a:gdLst>
              <a:gd name="T0" fmla="*/ 1176576 w 1181100"/>
              <a:gd name="T1" fmla="*/ 0 h 3698875"/>
              <a:gd name="T2" fmla="*/ 1181100 w 1181100"/>
              <a:gd name="T3" fmla="*/ 0 h 3698875"/>
              <a:gd name="T4" fmla="*/ 1181100 w 1181100"/>
              <a:gd name="T5" fmla="*/ 3698875 h 3698875"/>
              <a:gd name="T6" fmla="*/ 0 w 1181100"/>
              <a:gd name="T7" fmla="*/ 3698875 h 3698875"/>
              <a:gd name="T8" fmla="*/ 0 w 1181100"/>
              <a:gd name="T9" fmla="*/ 1735795 h 3698875"/>
              <a:gd name="T10" fmla="*/ 48924 w 1181100"/>
              <a:gd name="T11" fmla="*/ 1697678 h 3698875"/>
              <a:gd name="T12" fmla="*/ 278759 w 1181100"/>
              <a:gd name="T13" fmla="*/ 1500788 h 3698875"/>
              <a:gd name="T14" fmla="*/ 453153 w 1181100"/>
              <a:gd name="T15" fmla="*/ 1330349 h 3698875"/>
              <a:gd name="T16" fmla="*/ 510936 w 1181100"/>
              <a:gd name="T17" fmla="*/ 1369307 h 3698875"/>
              <a:gd name="T18" fmla="*/ 590551 w 1181100"/>
              <a:gd name="T19" fmla="*/ 1385380 h 3698875"/>
              <a:gd name="T20" fmla="*/ 795088 w 1181100"/>
              <a:gd name="T21" fmla="*/ 1180843 h 3698875"/>
              <a:gd name="T22" fmla="*/ 735181 w 1181100"/>
              <a:gd name="T23" fmla="*/ 1036213 h 3698875"/>
              <a:gd name="T24" fmla="*/ 717723 w 1181100"/>
              <a:gd name="T25" fmla="*/ 1024442 h 3698875"/>
              <a:gd name="T26" fmla="*/ 820291 w 1181100"/>
              <a:gd name="T27" fmla="*/ 886780 h 3698875"/>
              <a:gd name="T28" fmla="*/ 1174186 w 1181100"/>
              <a:gd name="T29" fmla="*/ 21448 h 3698875"/>
              <a:gd name="T30" fmla="*/ 1176576 w 1181100"/>
              <a:gd name="T31" fmla="*/ 0 h 36988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1100"/>
              <a:gd name="T49" fmla="*/ 0 h 3698875"/>
              <a:gd name="T50" fmla="*/ 1181100 w 1181100"/>
              <a:gd name="T51" fmla="*/ 3698875 h 36988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F95647"/>
          </a:solidFill>
          <a:ln w="6350" cap="flat" cmpd="sng" algn="ctr">
            <a:noFill/>
            <a:prstDash val="solid"/>
            <a:miter lim="800000"/>
          </a:ln>
          <a:effectLst/>
        </p:spPr>
        <p:txBody>
          <a:bodyPr lIns="68570" tIns="34287" rIns="68570" bIns="34287" rtlCol="0" anchor="ctr"/>
          <a:lstStyle/>
          <a:p>
            <a:pPr defTabSz="913765" fontAlgn="auto">
              <a:spcBef>
                <a:spcPts val="0"/>
              </a:spcBef>
              <a:spcAft>
                <a:spcPts val="0"/>
              </a:spcAft>
            </a:pPr>
            <a:endParaRPr lang="zh-CN" altLang="zh-CN" sz="900" b="0" kern="0">
              <a:solidFill>
                <a:sysClr val="window" lastClr="FFFFFF"/>
              </a:solidFill>
              <a:latin typeface="Roboto" panose="02000000000000000000" pitchFamily="2" charset="0"/>
              <a:ea typeface="Roboto" panose="02000000000000000000" pitchFamily="2" charset="0"/>
              <a:cs typeface="Helvetica Neue"/>
              <a:sym typeface="宋体" panose="02010600030101010101" pitchFamily="2" charset="-122"/>
            </a:endParaRPr>
          </a:p>
        </p:txBody>
      </p:sp>
      <p:sp>
        <p:nvSpPr>
          <p:cNvPr id="66" name="任意多边形 59"/>
          <p:cNvSpPr>
            <a:spLocks noChangeArrowheads="1"/>
          </p:cNvSpPr>
          <p:nvPr/>
        </p:nvSpPr>
        <p:spPr bwMode="auto">
          <a:xfrm>
            <a:off x="6332970" y="3048197"/>
            <a:ext cx="885979" cy="1442292"/>
          </a:xfrm>
          <a:custGeom>
            <a:avLst/>
            <a:gdLst>
              <a:gd name="T0" fmla="*/ 1181100 w 1181100"/>
              <a:gd name="T1" fmla="*/ 0 h 1921854"/>
              <a:gd name="T2" fmla="*/ 1181100 w 1181100"/>
              <a:gd name="T3" fmla="*/ 1921854 h 1921854"/>
              <a:gd name="T4" fmla="*/ 0 w 1181100"/>
              <a:gd name="T5" fmla="*/ 1921854 h 1921854"/>
              <a:gd name="T6" fmla="*/ 0 w 1181100"/>
              <a:gd name="T7" fmla="*/ 731966 h 1921854"/>
              <a:gd name="T8" fmla="*/ 319230 w 1181100"/>
              <a:gd name="T9" fmla="*/ 562253 h 1921854"/>
              <a:gd name="T10" fmla="*/ 425975 w 1181100"/>
              <a:gd name="T11" fmla="*/ 500289 h 1921854"/>
              <a:gd name="T12" fmla="*/ 445921 w 1181100"/>
              <a:gd name="T13" fmla="*/ 529872 h 1921854"/>
              <a:gd name="T14" fmla="*/ 590551 w 1181100"/>
              <a:gd name="T15" fmla="*/ 589779 h 1921854"/>
              <a:gd name="T16" fmla="*/ 795088 w 1181100"/>
              <a:gd name="T17" fmla="*/ 385242 h 1921854"/>
              <a:gd name="T18" fmla="*/ 779015 w 1181100"/>
              <a:gd name="T19" fmla="*/ 305627 h 1921854"/>
              <a:gd name="T20" fmla="*/ 768996 w 1181100"/>
              <a:gd name="T21" fmla="*/ 290767 h 1921854"/>
              <a:gd name="T22" fmla="*/ 952789 w 1181100"/>
              <a:gd name="T23" fmla="*/ 167545 h 1921854"/>
              <a:gd name="T24" fmla="*/ 1140954 w 1181100"/>
              <a:gd name="T25" fmla="*/ 31276 h 1921854"/>
              <a:gd name="T26" fmla="*/ 1181100 w 1181100"/>
              <a:gd name="T27" fmla="*/ 0 h 19218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1100"/>
              <a:gd name="T43" fmla="*/ 0 h 1921854"/>
              <a:gd name="T44" fmla="*/ 1181100 w 1181100"/>
              <a:gd name="T45" fmla="*/ 1921854 h 19218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FAC14D"/>
          </a:solidFill>
          <a:ln w="6350" cap="flat" cmpd="sng" algn="ctr">
            <a:noFill/>
            <a:prstDash val="solid"/>
            <a:miter lim="800000"/>
          </a:ln>
          <a:effectLst/>
        </p:spPr>
        <p:txBody>
          <a:bodyPr lIns="68570" tIns="34287" rIns="68570" bIns="34287" rtlCol="0" anchor="ctr"/>
          <a:lstStyle/>
          <a:p>
            <a:pPr defTabSz="913765" fontAlgn="auto">
              <a:spcBef>
                <a:spcPts val="0"/>
              </a:spcBef>
              <a:spcAft>
                <a:spcPts val="0"/>
              </a:spcAft>
            </a:pPr>
            <a:endParaRPr lang="zh-CN" altLang="zh-CN" sz="900" b="0" kern="0">
              <a:solidFill>
                <a:sysClr val="window" lastClr="FFFFFF"/>
              </a:solidFill>
              <a:latin typeface="Roboto" panose="02000000000000000000" pitchFamily="2" charset="0"/>
              <a:ea typeface="Roboto" panose="02000000000000000000" pitchFamily="2" charset="0"/>
              <a:cs typeface="Helvetica Neue"/>
              <a:sym typeface="宋体" panose="02010600030101010101" pitchFamily="2" charset="-122"/>
            </a:endParaRPr>
          </a:p>
        </p:txBody>
      </p:sp>
      <p:sp>
        <p:nvSpPr>
          <p:cNvPr id="67" name="任意多边形 63"/>
          <p:cNvSpPr>
            <a:spLocks noChangeArrowheads="1"/>
          </p:cNvSpPr>
          <p:nvPr/>
        </p:nvSpPr>
        <p:spPr bwMode="auto">
          <a:xfrm>
            <a:off x="5406503" y="3618682"/>
            <a:ext cx="885979" cy="871807"/>
          </a:xfrm>
          <a:custGeom>
            <a:avLst/>
            <a:gdLst>
              <a:gd name="T0" fmla="*/ 1181100 w 1181100"/>
              <a:gd name="T1" fmla="*/ 0 h 1161755"/>
              <a:gd name="T2" fmla="*/ 1181100 w 1181100"/>
              <a:gd name="T3" fmla="*/ 1161755 h 1161755"/>
              <a:gd name="T4" fmla="*/ 0 w 1181100"/>
              <a:gd name="T5" fmla="*/ 1161755 h 1161755"/>
              <a:gd name="T6" fmla="*/ 0 w 1181100"/>
              <a:gd name="T7" fmla="*/ 517854 h 1161755"/>
              <a:gd name="T8" fmla="*/ 336342 w 1181100"/>
              <a:gd name="T9" fmla="*/ 385518 h 1161755"/>
              <a:gd name="T10" fmla="*/ 408490 w 1181100"/>
              <a:gd name="T11" fmla="*/ 354228 h 1161755"/>
              <a:gd name="T12" fmla="*/ 445921 w 1181100"/>
              <a:gd name="T13" fmla="*/ 409746 h 1161755"/>
              <a:gd name="T14" fmla="*/ 590551 w 1181100"/>
              <a:gd name="T15" fmla="*/ 469653 h 1161755"/>
              <a:gd name="T16" fmla="*/ 795088 w 1181100"/>
              <a:gd name="T17" fmla="*/ 265116 h 1161755"/>
              <a:gd name="T18" fmla="*/ 790933 w 1181100"/>
              <a:gd name="T19" fmla="*/ 223895 h 1161755"/>
              <a:gd name="T20" fmla="*/ 781056 w 1181100"/>
              <a:gd name="T21" fmla="*/ 192076 h 1161755"/>
              <a:gd name="T22" fmla="*/ 1174526 w 1181100"/>
              <a:gd name="T23" fmla="*/ 3495 h 1161755"/>
              <a:gd name="T24" fmla="*/ 1181100 w 1181100"/>
              <a:gd name="T25" fmla="*/ 0 h 11617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81100"/>
              <a:gd name="T40" fmla="*/ 0 h 1161755"/>
              <a:gd name="T41" fmla="*/ 1181100 w 1181100"/>
              <a:gd name="T42" fmla="*/ 1161755 h 11617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4B87B9"/>
          </a:solidFill>
          <a:ln w="6350" cap="flat" cmpd="sng" algn="ctr">
            <a:noFill/>
            <a:prstDash val="solid"/>
            <a:miter lim="800000"/>
          </a:ln>
          <a:effectLst/>
        </p:spPr>
        <p:txBody>
          <a:bodyPr lIns="68570" tIns="34287" rIns="68570" bIns="34287" rtlCol="0" anchor="ctr"/>
          <a:lstStyle/>
          <a:p>
            <a:pPr defTabSz="913765" fontAlgn="auto">
              <a:spcBef>
                <a:spcPts val="0"/>
              </a:spcBef>
              <a:spcAft>
                <a:spcPts val="0"/>
              </a:spcAft>
            </a:pPr>
            <a:endParaRPr lang="zh-CN" altLang="zh-CN" sz="900" b="0" kern="0">
              <a:solidFill>
                <a:sysClr val="window" lastClr="FFFFFF"/>
              </a:solidFill>
              <a:latin typeface="Roboto" panose="02000000000000000000" pitchFamily="2" charset="0"/>
              <a:ea typeface="Roboto" panose="02000000000000000000" pitchFamily="2" charset="0"/>
              <a:cs typeface="Helvetica Neue"/>
              <a:sym typeface="宋体" panose="02010600030101010101" pitchFamily="2" charset="-122"/>
            </a:endParaRPr>
          </a:p>
        </p:txBody>
      </p:sp>
      <p:sp>
        <p:nvSpPr>
          <p:cNvPr id="68" name="任意多边形 66"/>
          <p:cNvSpPr>
            <a:spLocks noChangeArrowheads="1"/>
          </p:cNvSpPr>
          <p:nvPr/>
        </p:nvSpPr>
        <p:spPr bwMode="auto">
          <a:xfrm>
            <a:off x="3914390" y="4022428"/>
            <a:ext cx="1452815" cy="466869"/>
          </a:xfrm>
          <a:custGeom>
            <a:avLst/>
            <a:gdLst>
              <a:gd name="T0" fmla="*/ 1936748 w 1936748"/>
              <a:gd name="T1" fmla="*/ 0 h 623080"/>
              <a:gd name="T2" fmla="*/ 1936748 w 1936748"/>
              <a:gd name="T3" fmla="*/ 623080 h 623080"/>
              <a:gd name="T4" fmla="*/ 0 w 1936748"/>
              <a:gd name="T5" fmla="*/ 623080 h 623080"/>
              <a:gd name="T6" fmla="*/ 0 w 1936748"/>
              <a:gd name="T7" fmla="*/ 613884 h 623080"/>
              <a:gd name="T8" fmla="*/ 352298 w 1936748"/>
              <a:gd name="T9" fmla="*/ 519526 h 623080"/>
              <a:gd name="T10" fmla="*/ 750617 w 1936748"/>
              <a:gd name="T11" fmla="*/ 403342 h 623080"/>
              <a:gd name="T12" fmla="*/ 791646 w 1936748"/>
              <a:gd name="T13" fmla="*/ 390480 h 623080"/>
              <a:gd name="T14" fmla="*/ 823745 w 1936748"/>
              <a:gd name="T15" fmla="*/ 438090 h 623080"/>
              <a:gd name="T16" fmla="*/ 968375 w 1936748"/>
              <a:gd name="T17" fmla="*/ 497997 h 623080"/>
              <a:gd name="T18" fmla="*/ 1172912 w 1936748"/>
              <a:gd name="T19" fmla="*/ 293460 h 623080"/>
              <a:gd name="T20" fmla="*/ 1170635 w 1936748"/>
              <a:gd name="T21" fmla="*/ 270869 h 623080"/>
              <a:gd name="T22" fmla="*/ 1509041 w 1936748"/>
              <a:gd name="T23" fmla="*/ 156899 h 623080"/>
              <a:gd name="T24" fmla="*/ 1868376 w 1936748"/>
              <a:gd name="T25" fmla="*/ 26902 h 623080"/>
              <a:gd name="T26" fmla="*/ 1936748 w 1936748"/>
              <a:gd name="T27" fmla="*/ 0 h 6230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36748"/>
              <a:gd name="T43" fmla="*/ 0 h 623080"/>
              <a:gd name="T44" fmla="*/ 1936748 w 1936748"/>
              <a:gd name="T45" fmla="*/ 623080 h 6230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6ED8D5"/>
          </a:solidFill>
          <a:ln w="6350" cap="flat" cmpd="sng" algn="ctr">
            <a:noFill/>
            <a:prstDash val="solid"/>
            <a:miter lim="800000"/>
          </a:ln>
          <a:effectLst/>
        </p:spPr>
        <p:txBody>
          <a:bodyPr lIns="68570" tIns="34287" rIns="68570" bIns="34287" rtlCol="0" anchor="ctr"/>
          <a:lstStyle/>
          <a:p>
            <a:pPr defTabSz="913765" fontAlgn="auto">
              <a:spcBef>
                <a:spcPts val="0"/>
              </a:spcBef>
              <a:spcAft>
                <a:spcPts val="0"/>
              </a:spcAft>
            </a:pPr>
            <a:endParaRPr lang="zh-CN" altLang="zh-CN" sz="900" b="0" kern="0">
              <a:solidFill>
                <a:sysClr val="window" lastClr="FFFFFF"/>
              </a:solidFill>
              <a:latin typeface="Roboto" panose="02000000000000000000" pitchFamily="2" charset="0"/>
              <a:ea typeface="Roboto" panose="02000000000000000000" pitchFamily="2" charset="0"/>
              <a:cs typeface="Helvetica Neue"/>
              <a:sym typeface="宋体" panose="02010600030101010101" pitchFamily="2" charset="-122"/>
            </a:endParaRPr>
          </a:p>
        </p:txBody>
      </p:sp>
      <p:sp>
        <p:nvSpPr>
          <p:cNvPr id="69" name="椭圆 51"/>
          <p:cNvSpPr>
            <a:spLocks noChangeArrowheads="1"/>
          </p:cNvSpPr>
          <p:nvPr/>
        </p:nvSpPr>
        <p:spPr bwMode="auto">
          <a:xfrm>
            <a:off x="7592871" y="2493194"/>
            <a:ext cx="216731" cy="215570"/>
          </a:xfrm>
          <a:prstGeom prst="ellipse">
            <a:avLst/>
          </a:prstGeom>
          <a:solidFill>
            <a:srgbClr val="000000">
              <a:lumMod val="50000"/>
              <a:lumOff val="50000"/>
            </a:srgbClr>
          </a:solidFill>
          <a:ln>
            <a:noFill/>
          </a:ln>
        </p:spPr>
        <p:txBody>
          <a:bodyPr lIns="68589" tIns="34295" rIns="68589" bIns="34295"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70" name="椭圆 52"/>
          <p:cNvSpPr>
            <a:spLocks noChangeArrowheads="1"/>
          </p:cNvSpPr>
          <p:nvPr/>
        </p:nvSpPr>
        <p:spPr bwMode="auto">
          <a:xfrm>
            <a:off x="6667594" y="3229227"/>
            <a:ext cx="216731" cy="216761"/>
          </a:xfrm>
          <a:prstGeom prst="ellipse">
            <a:avLst/>
          </a:prstGeom>
          <a:solidFill>
            <a:srgbClr val="000000">
              <a:lumMod val="50000"/>
              <a:lumOff val="50000"/>
            </a:srgbClr>
          </a:solidFill>
          <a:ln>
            <a:noFill/>
          </a:ln>
        </p:spPr>
        <p:txBody>
          <a:bodyPr lIns="68589" tIns="34295" rIns="68589" bIns="34295"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71" name="椭圆 53"/>
          <p:cNvSpPr>
            <a:spLocks noChangeArrowheads="1"/>
          </p:cNvSpPr>
          <p:nvPr/>
        </p:nvSpPr>
        <p:spPr bwMode="auto">
          <a:xfrm>
            <a:off x="5742318" y="3709198"/>
            <a:ext cx="215540" cy="216761"/>
          </a:xfrm>
          <a:prstGeom prst="ellipse">
            <a:avLst/>
          </a:prstGeom>
          <a:solidFill>
            <a:srgbClr val="000000">
              <a:lumMod val="50000"/>
              <a:lumOff val="50000"/>
            </a:srgbClr>
          </a:solidFill>
          <a:ln>
            <a:noFill/>
          </a:ln>
        </p:spPr>
        <p:txBody>
          <a:bodyPr lIns="68589" tIns="34295" rIns="68589" bIns="34295"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72" name="椭圆 54"/>
          <p:cNvSpPr>
            <a:spLocks noChangeArrowheads="1"/>
          </p:cNvSpPr>
          <p:nvPr/>
        </p:nvSpPr>
        <p:spPr bwMode="auto">
          <a:xfrm>
            <a:off x="4532433" y="4134382"/>
            <a:ext cx="216731" cy="216761"/>
          </a:xfrm>
          <a:prstGeom prst="ellipse">
            <a:avLst/>
          </a:prstGeom>
          <a:solidFill>
            <a:srgbClr val="000000">
              <a:lumMod val="50000"/>
              <a:lumOff val="50000"/>
            </a:srgbClr>
          </a:solidFill>
          <a:ln>
            <a:noFill/>
          </a:ln>
        </p:spPr>
        <p:txBody>
          <a:bodyPr lIns="68589" tIns="34295" rIns="68589" bIns="34295"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zh-CN" sz="1800" b="0" i="0" u="none" strike="noStrike" kern="0" cap="none" spc="0" normalizeH="0" baseline="0" noProof="0">
              <a:ln>
                <a:noFill/>
              </a:ln>
              <a:solidFill>
                <a:srgbClr val="FFFFFF"/>
              </a:solidFill>
              <a:effectLst/>
              <a:uLnTx/>
              <a:uFillTx/>
              <a:latin typeface="宋体" panose="02010600030101010101" pitchFamily="2" charset="-122"/>
              <a:sym typeface="宋体" panose="02010600030101010101" pitchFamily="2" charset="-122"/>
            </a:endParaRPr>
          </a:p>
        </p:txBody>
      </p:sp>
      <p:sp>
        <p:nvSpPr>
          <p:cNvPr id="73" name="矩形 47"/>
          <p:cNvSpPr>
            <a:spLocks noChangeArrowheads="1"/>
          </p:cNvSpPr>
          <p:nvPr/>
        </p:nvSpPr>
        <p:spPr bwMode="auto">
          <a:xfrm>
            <a:off x="1038532" y="1124744"/>
            <a:ext cx="7205723" cy="50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68582" tIns="34292" rIns="68582" bIns="34292">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1100" b="0" i="0" u="none" strike="noStrike" kern="0" cap="none" spc="0" normalizeH="0" baseline="0" noProof="0" dirty="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kumimoji="0" lang="zh-CN" altLang="en-US" sz="1800" b="0" i="0" u="none" strike="noStrike" kern="0" cap="none" spc="0" normalizeH="0" baseline="0" noProof="0" dirty="0">
              <a:ln>
                <a:noFill/>
              </a:ln>
              <a:solidFill>
                <a:srgbClr val="000000">
                  <a:lumMod val="85000"/>
                  <a:lumOff val="15000"/>
                </a:srgbClr>
              </a:solidFill>
              <a:effectLst/>
              <a:uLnTx/>
              <a:uFillTx/>
            </a:endParaRPr>
          </a:p>
        </p:txBody>
      </p:sp>
      <p:sp>
        <p:nvSpPr>
          <p:cNvPr id="74" name="矩形 93"/>
          <p:cNvSpPr>
            <a:spLocks noChangeArrowheads="1"/>
          </p:cNvSpPr>
          <p:nvPr/>
        </p:nvSpPr>
        <p:spPr bwMode="auto">
          <a:xfrm>
            <a:off x="1881746" y="1885787"/>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rPr>
              <a:t>项目四</a:t>
            </a:r>
            <a:endParaRPr kumimoji="0" lang="en-US" sz="1500" b="0" i="0" u="none" strike="noStrike" kern="0" cap="none" spc="0" normalizeH="0" baseline="0" noProof="0" dirty="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endParaRPr>
          </a:p>
        </p:txBody>
      </p:sp>
      <p:sp>
        <p:nvSpPr>
          <p:cNvPr id="75" name="矩形 165"/>
          <p:cNvSpPr>
            <a:spLocks noChangeArrowheads="1"/>
          </p:cNvSpPr>
          <p:nvPr/>
        </p:nvSpPr>
        <p:spPr bwMode="auto">
          <a:xfrm>
            <a:off x="1048171" y="2178771"/>
            <a:ext cx="1549160" cy="22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rPr>
              <a:t>点击输入图表的描述说明</a:t>
            </a:r>
          </a:p>
        </p:txBody>
      </p:sp>
      <p:sp>
        <p:nvSpPr>
          <p:cNvPr id="76" name="矩形 41"/>
          <p:cNvSpPr>
            <a:spLocks noChangeArrowheads="1"/>
          </p:cNvSpPr>
          <p:nvPr/>
        </p:nvSpPr>
        <p:spPr bwMode="auto">
          <a:xfrm>
            <a:off x="1881746" y="2582518"/>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rPr>
              <a:t>项目三</a:t>
            </a:r>
            <a:endParaRPr kumimoji="0" lang="en-US" sz="1500" b="0" i="0" u="none" strike="noStrike" kern="0" cap="none" spc="0" normalizeH="0" baseline="0" noProof="0" dirty="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endParaRPr>
          </a:p>
        </p:txBody>
      </p:sp>
      <p:sp>
        <p:nvSpPr>
          <p:cNvPr id="77" name="矩形 42"/>
          <p:cNvSpPr>
            <a:spLocks noChangeArrowheads="1"/>
          </p:cNvSpPr>
          <p:nvPr/>
        </p:nvSpPr>
        <p:spPr bwMode="auto">
          <a:xfrm>
            <a:off x="1048171" y="2875502"/>
            <a:ext cx="1549160" cy="22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rPr>
              <a:t>点击输入图表的描述说明</a:t>
            </a:r>
          </a:p>
        </p:txBody>
      </p:sp>
      <p:sp>
        <p:nvSpPr>
          <p:cNvPr id="78" name="矩形 44"/>
          <p:cNvSpPr>
            <a:spLocks noChangeArrowheads="1"/>
          </p:cNvSpPr>
          <p:nvPr/>
        </p:nvSpPr>
        <p:spPr bwMode="auto">
          <a:xfrm>
            <a:off x="1881746" y="3291159"/>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rPr>
              <a:t>项目二</a:t>
            </a:r>
            <a:endParaRPr kumimoji="0" lang="en-US" sz="1500" b="0" i="0" u="none" strike="noStrike" kern="0" cap="none" spc="0" normalizeH="0" baseline="0" noProof="0" dirty="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endParaRPr>
          </a:p>
        </p:txBody>
      </p:sp>
      <p:sp>
        <p:nvSpPr>
          <p:cNvPr id="79" name="矩形 45"/>
          <p:cNvSpPr>
            <a:spLocks noChangeArrowheads="1"/>
          </p:cNvSpPr>
          <p:nvPr/>
        </p:nvSpPr>
        <p:spPr bwMode="auto">
          <a:xfrm>
            <a:off x="1048171" y="3585334"/>
            <a:ext cx="1549160" cy="22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rPr>
              <a:t>点击输入图表的描述说明</a:t>
            </a:r>
          </a:p>
        </p:txBody>
      </p:sp>
      <p:sp>
        <p:nvSpPr>
          <p:cNvPr id="80" name="矩形 47"/>
          <p:cNvSpPr>
            <a:spLocks noChangeArrowheads="1"/>
          </p:cNvSpPr>
          <p:nvPr/>
        </p:nvSpPr>
        <p:spPr bwMode="auto">
          <a:xfrm>
            <a:off x="1881746" y="3985508"/>
            <a:ext cx="715585" cy="300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2" tIns="34292" rIns="68582" bIns="34292">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500" b="0" i="0" u="none" strike="noStrike" kern="0" cap="none" spc="0" normalizeH="0" baseline="0" noProof="0" dirty="0" smtClean="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rPr>
              <a:t>项目一</a:t>
            </a:r>
            <a:endParaRPr kumimoji="0" lang="en-US" sz="1500" b="0" i="0" u="none" strike="noStrike" kern="0" cap="none" spc="0" normalizeH="0" baseline="0" noProof="0" dirty="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endParaRPr>
          </a:p>
        </p:txBody>
      </p:sp>
      <p:sp>
        <p:nvSpPr>
          <p:cNvPr id="81" name="矩形 48"/>
          <p:cNvSpPr>
            <a:spLocks noChangeArrowheads="1"/>
          </p:cNvSpPr>
          <p:nvPr/>
        </p:nvSpPr>
        <p:spPr bwMode="auto">
          <a:xfrm>
            <a:off x="1048171" y="4279682"/>
            <a:ext cx="1549160" cy="22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9" tIns="34295" rIns="68589" bIns="34295">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000000">
                    <a:lumMod val="85000"/>
                    <a:lumOff val="15000"/>
                  </a:srgbClr>
                </a:solidFill>
                <a:effectLst/>
                <a:uLnTx/>
                <a:uFillTx/>
                <a:latin typeface="方正兰亭黑_GBK" pitchFamily="2" charset="-122"/>
                <a:ea typeface="方正兰亭黑_GBK" pitchFamily="2" charset="-122"/>
                <a:sym typeface="方正兰亭黑_GBK" pitchFamily="2" charset="-122"/>
              </a:rPr>
              <a:t>点击输入图表的描述说明</a:t>
            </a: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barn(inVertical)">
                                      <p:cBhvr>
                                        <p:cTn id="7" dur="500"/>
                                        <p:tgtEl>
                                          <p:spTgt spid="7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wipe(down)">
                                      <p:cBhvr>
                                        <p:cTn id="11" dur="500"/>
                                        <p:tgtEl>
                                          <p:spTgt spid="6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wipe(down)">
                                      <p:cBhvr>
                                        <p:cTn id="14" dur="500"/>
                                        <p:tgtEl>
                                          <p:spTgt spid="67"/>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down)">
                                      <p:cBhvr>
                                        <p:cTn id="17" dur="500"/>
                                        <p:tgtEl>
                                          <p:spTgt spid="6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5"/>
                                        </p:tgtEl>
                                        <p:attrNameLst>
                                          <p:attrName>style.visibility</p:attrName>
                                        </p:attrNameLst>
                                      </p:cBhvr>
                                      <p:to>
                                        <p:strVal val="visible"/>
                                      </p:to>
                                    </p:set>
                                    <p:animEffect>
                                      <p:cBhvr>
                                        <p:cTn id="20" dur="900"/>
                                        <p:tgtEl>
                                          <p:spTgt spid="65"/>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72"/>
                                        </p:tgtEl>
                                        <p:attrNameLst>
                                          <p:attrName>style.visibility</p:attrName>
                                        </p:attrNameLst>
                                      </p:cBhvr>
                                      <p:to>
                                        <p:strVal val="visible"/>
                                      </p:to>
                                    </p:set>
                                    <p:animEffect>
                                      <p:cBhvr>
                                        <p:cTn id="23" dur="250"/>
                                        <p:tgtEl>
                                          <p:spTgt spid="72"/>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1"/>
                                        </p:tgtEl>
                                        <p:attrNameLst>
                                          <p:attrName>style.visibility</p:attrName>
                                        </p:attrNameLst>
                                      </p:cBhvr>
                                      <p:to>
                                        <p:strVal val="visible"/>
                                      </p:to>
                                    </p:set>
                                    <p:animEffect>
                                      <p:cBhvr>
                                        <p:cTn id="26" dur="250"/>
                                        <p:tgtEl>
                                          <p:spTgt spid="71"/>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70"/>
                                        </p:tgtEl>
                                        <p:attrNameLst>
                                          <p:attrName>style.visibility</p:attrName>
                                        </p:attrNameLst>
                                      </p:cBhvr>
                                      <p:to>
                                        <p:strVal val="visible"/>
                                      </p:to>
                                    </p:set>
                                    <p:animEffect>
                                      <p:cBhvr>
                                        <p:cTn id="29" dur="250"/>
                                        <p:tgtEl>
                                          <p:spTgt spid="70"/>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69"/>
                                        </p:tgtEl>
                                        <p:attrNameLst>
                                          <p:attrName>style.visibility</p:attrName>
                                        </p:attrNameLst>
                                      </p:cBhvr>
                                      <p:to>
                                        <p:strVal val="visible"/>
                                      </p:to>
                                    </p:set>
                                    <p:animEffect>
                                      <p:cBhvr>
                                        <p:cTn id="32" dur="250"/>
                                        <p:tgtEl>
                                          <p:spTgt spid="69"/>
                                        </p:tgtEl>
                                      </p:cBhvr>
                                    </p:animEffect>
                                  </p:childTnLst>
                                </p:cTn>
                              </p:par>
                            </p:childTnLst>
                          </p:cTn>
                        </p:par>
                        <p:par>
                          <p:cTn id="33" fill="hold">
                            <p:stCondLst>
                              <p:cond delay="1000"/>
                            </p:stCondLst>
                            <p:childTnLst>
                              <p:par>
                                <p:cTn id="34" presetID="26" presetClass="emph" presetSubtype="0" fill="hold" grpId="1" nodeType="afterEffect">
                                  <p:stCondLst>
                                    <p:cond delay="0"/>
                                  </p:stCondLst>
                                  <p:childTnLst>
                                    <p:animEffect>
                                      <p:cBhvr>
                                        <p:cTn id="35" dur="500" tmFilter="0, 0; .2, .5; .8, .5; 1, 0"/>
                                        <p:tgtEl>
                                          <p:spTgt spid="72"/>
                                        </p:tgtEl>
                                      </p:cBhvr>
                                    </p:animEffect>
                                    <p:animScale>
                                      <p:cBhvr>
                                        <p:cTn id="36" dur="250" autoRev="1" fill="hold"/>
                                        <p:tgtEl>
                                          <p:spTgt spid="72"/>
                                        </p:tgtEl>
                                      </p:cBhvr>
                                      <p:by x="105000" y="105000"/>
                                    </p:animScale>
                                  </p:childTnLst>
                                </p:cTn>
                              </p:par>
                            </p:childTnLst>
                          </p:cTn>
                        </p:par>
                        <p:par>
                          <p:cTn id="37" fill="hold">
                            <p:stCondLst>
                              <p:cond delay="1500"/>
                            </p:stCondLst>
                            <p:childTnLst>
                              <p:par>
                                <p:cTn id="38" presetID="2" presetClass="entr" presetSubtype="8" fill="hold" nodeType="afterEffect">
                                  <p:stCondLst>
                                    <p:cond delay="0"/>
                                  </p:stCondLst>
                                  <p:childTnLst>
                                    <p:set>
                                      <p:cBhvr>
                                        <p:cTn id="39" dur="1" fill="hold">
                                          <p:stCondLst>
                                            <p:cond delay="0"/>
                                          </p:stCondLst>
                                        </p:cTn>
                                        <p:tgtEl>
                                          <p:spTgt spid="59"/>
                                        </p:tgtEl>
                                        <p:attrNameLst>
                                          <p:attrName>style.visibility</p:attrName>
                                        </p:attrNameLst>
                                      </p:cBhvr>
                                      <p:to>
                                        <p:strVal val="visible"/>
                                      </p:to>
                                    </p:set>
                                    <p:anim calcmode="lin" valueType="num">
                                      <p:cBhvr>
                                        <p:cTn id="40" dur="500" fill="hold"/>
                                        <p:tgtEl>
                                          <p:spTgt spid="59"/>
                                        </p:tgtEl>
                                        <p:attrNameLst>
                                          <p:attrName>ppt_x</p:attrName>
                                        </p:attrNameLst>
                                      </p:cBhvr>
                                      <p:tavLst>
                                        <p:tav tm="0">
                                          <p:val>
                                            <p:strVal val="0-#ppt_w/2"/>
                                          </p:val>
                                        </p:tav>
                                        <p:tav tm="100000">
                                          <p:val>
                                            <p:strVal val="#ppt_x"/>
                                          </p:val>
                                        </p:tav>
                                      </p:tavLst>
                                    </p:anim>
                                    <p:anim calcmode="lin" valueType="num">
                                      <p:cBhvr>
                                        <p:cTn id="41" dur="500" fill="hold"/>
                                        <p:tgtEl>
                                          <p:spTgt spid="59"/>
                                        </p:tgtEl>
                                        <p:attrNameLst>
                                          <p:attrName>ppt_y</p:attrName>
                                        </p:attrNameLst>
                                      </p:cBhvr>
                                      <p:tavLst>
                                        <p:tav tm="0">
                                          <p:val>
                                            <p:strVal val="#ppt_y"/>
                                          </p:val>
                                        </p:tav>
                                        <p:tav tm="100000">
                                          <p:val>
                                            <p:strVal val="#ppt_y"/>
                                          </p:val>
                                        </p:tav>
                                      </p:tavLst>
                                    </p:anim>
                                  </p:childTnLst>
                                </p:cTn>
                              </p:par>
                              <p:par>
                                <p:cTn id="42" presetID="14" presetClass="entr" presetSubtype="10" fill="hold" grpId="0" nodeType="withEffect">
                                  <p:stCondLst>
                                    <p:cond delay="0"/>
                                  </p:stCondLst>
                                  <p:childTnLst>
                                    <p:set>
                                      <p:cBhvr>
                                        <p:cTn id="43" dur="1" fill="hold">
                                          <p:stCondLst>
                                            <p:cond delay="0"/>
                                          </p:stCondLst>
                                        </p:cTn>
                                        <p:tgtEl>
                                          <p:spTgt spid="80"/>
                                        </p:tgtEl>
                                        <p:attrNameLst>
                                          <p:attrName>style.visibility</p:attrName>
                                        </p:attrNameLst>
                                      </p:cBhvr>
                                      <p:to>
                                        <p:strVal val="visible"/>
                                      </p:to>
                                    </p:set>
                                    <p:animEffect>
                                      <p:cBhvr>
                                        <p:cTn id="44" dur="500"/>
                                        <p:tgtEl>
                                          <p:spTgt spid="80"/>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p:cBhvr>
                                        <p:cTn id="47" dur="500"/>
                                        <p:tgtEl>
                                          <p:spTgt spid="81"/>
                                        </p:tgtEl>
                                      </p:cBhvr>
                                    </p:animEffect>
                                  </p:childTnLst>
                                </p:cTn>
                              </p:par>
                            </p:childTnLst>
                          </p:cTn>
                        </p:par>
                        <p:par>
                          <p:cTn id="48" fill="hold">
                            <p:stCondLst>
                              <p:cond delay="2000"/>
                            </p:stCondLst>
                            <p:childTnLst>
                              <p:par>
                                <p:cTn id="49" presetID="26" presetClass="emph" presetSubtype="0" fill="hold" grpId="1" nodeType="afterEffect">
                                  <p:stCondLst>
                                    <p:cond delay="0"/>
                                  </p:stCondLst>
                                  <p:childTnLst>
                                    <p:animEffect>
                                      <p:cBhvr>
                                        <p:cTn id="50" dur="500" tmFilter="0, 0; .2, .5; .8, .5; 1, 0"/>
                                        <p:tgtEl>
                                          <p:spTgt spid="71"/>
                                        </p:tgtEl>
                                      </p:cBhvr>
                                    </p:animEffect>
                                    <p:animScale>
                                      <p:cBhvr>
                                        <p:cTn id="51" dur="250" autoRev="1" fill="hold"/>
                                        <p:tgtEl>
                                          <p:spTgt spid="71"/>
                                        </p:tgtEl>
                                      </p:cBhvr>
                                      <p:by x="105000" y="105000"/>
                                    </p:animScale>
                                  </p:childTnLst>
                                </p:cTn>
                              </p:par>
                            </p:childTnLst>
                          </p:cTn>
                        </p:par>
                        <p:par>
                          <p:cTn id="52" fill="hold">
                            <p:stCondLst>
                              <p:cond delay="2500"/>
                            </p:stCondLst>
                            <p:childTnLst>
                              <p:par>
                                <p:cTn id="53" presetID="2" presetClass="entr" presetSubtype="8"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 calcmode="lin" valueType="num">
                                      <p:cBhvr>
                                        <p:cTn id="55" dur="500" fill="hold"/>
                                        <p:tgtEl>
                                          <p:spTgt spid="48"/>
                                        </p:tgtEl>
                                        <p:attrNameLst>
                                          <p:attrName>ppt_x</p:attrName>
                                        </p:attrNameLst>
                                      </p:cBhvr>
                                      <p:tavLst>
                                        <p:tav tm="0">
                                          <p:val>
                                            <p:strVal val="0-#ppt_w/2"/>
                                          </p:val>
                                        </p:tav>
                                        <p:tav tm="100000">
                                          <p:val>
                                            <p:strVal val="#ppt_x"/>
                                          </p:val>
                                        </p:tav>
                                      </p:tavLst>
                                    </p:anim>
                                    <p:anim calcmode="lin" valueType="num">
                                      <p:cBhvr>
                                        <p:cTn id="56" dur="500" fill="hold"/>
                                        <p:tgtEl>
                                          <p:spTgt spid="48"/>
                                        </p:tgtEl>
                                        <p:attrNameLst>
                                          <p:attrName>ppt_y</p:attrName>
                                        </p:attrNameLst>
                                      </p:cBhvr>
                                      <p:tavLst>
                                        <p:tav tm="0">
                                          <p:val>
                                            <p:strVal val="#ppt_y"/>
                                          </p:val>
                                        </p:tav>
                                        <p:tav tm="100000">
                                          <p:val>
                                            <p:strVal val="#ppt_y"/>
                                          </p:val>
                                        </p:tav>
                                      </p:tavLst>
                                    </p:anim>
                                  </p:childTnLst>
                                </p:cTn>
                              </p:par>
                              <p:par>
                                <p:cTn id="57" presetID="14" presetClass="entr" presetSubtype="1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p:cBhvr>
                                        <p:cTn id="59" dur="500"/>
                                        <p:tgtEl>
                                          <p:spTgt spid="79"/>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78"/>
                                        </p:tgtEl>
                                        <p:attrNameLst>
                                          <p:attrName>style.visibility</p:attrName>
                                        </p:attrNameLst>
                                      </p:cBhvr>
                                      <p:to>
                                        <p:strVal val="visible"/>
                                      </p:to>
                                    </p:set>
                                    <p:animEffect>
                                      <p:cBhvr>
                                        <p:cTn id="62" dur="500"/>
                                        <p:tgtEl>
                                          <p:spTgt spid="78"/>
                                        </p:tgtEl>
                                      </p:cBhvr>
                                    </p:animEffect>
                                  </p:childTnLst>
                                </p:cTn>
                              </p:par>
                            </p:childTnLst>
                          </p:cTn>
                        </p:par>
                        <p:par>
                          <p:cTn id="63" fill="hold">
                            <p:stCondLst>
                              <p:cond delay="3000"/>
                            </p:stCondLst>
                            <p:childTnLst>
                              <p:par>
                                <p:cTn id="64" presetID="26" presetClass="emph" presetSubtype="0" fill="hold" grpId="1" nodeType="afterEffect">
                                  <p:stCondLst>
                                    <p:cond delay="0"/>
                                  </p:stCondLst>
                                  <p:childTnLst>
                                    <p:animEffect>
                                      <p:cBhvr>
                                        <p:cTn id="65" dur="500" tmFilter="0, 0; .2, .5; .8, .5; 1, 0"/>
                                        <p:tgtEl>
                                          <p:spTgt spid="70"/>
                                        </p:tgtEl>
                                      </p:cBhvr>
                                    </p:animEffect>
                                    <p:animScale>
                                      <p:cBhvr>
                                        <p:cTn id="66" dur="250" autoRev="1" fill="hold"/>
                                        <p:tgtEl>
                                          <p:spTgt spid="70"/>
                                        </p:tgtEl>
                                      </p:cBhvr>
                                      <p:by x="105000" y="105000"/>
                                    </p:animScale>
                                  </p:childTnLst>
                                </p:cTn>
                              </p:par>
                            </p:childTnLst>
                          </p:cTn>
                        </p:par>
                        <p:par>
                          <p:cTn id="67" fill="hold">
                            <p:stCondLst>
                              <p:cond delay="3500"/>
                            </p:stCondLst>
                            <p:childTnLst>
                              <p:par>
                                <p:cTn id="68" presetID="2" presetClass="entr" presetSubtype="8" fill="hold" nodeType="afterEffect">
                                  <p:stCondLst>
                                    <p:cond delay="0"/>
                                  </p:stCondLst>
                                  <p:childTnLst>
                                    <p:set>
                                      <p:cBhvr>
                                        <p:cTn id="69" dur="1" fill="hold">
                                          <p:stCondLst>
                                            <p:cond delay="0"/>
                                          </p:stCondLst>
                                        </p:cTn>
                                        <p:tgtEl>
                                          <p:spTgt spid="52"/>
                                        </p:tgtEl>
                                        <p:attrNameLst>
                                          <p:attrName>style.visibility</p:attrName>
                                        </p:attrNameLst>
                                      </p:cBhvr>
                                      <p:to>
                                        <p:strVal val="visible"/>
                                      </p:to>
                                    </p:set>
                                    <p:anim calcmode="lin" valueType="num">
                                      <p:cBhvr>
                                        <p:cTn id="70" dur="500" fill="hold"/>
                                        <p:tgtEl>
                                          <p:spTgt spid="52"/>
                                        </p:tgtEl>
                                        <p:attrNameLst>
                                          <p:attrName>ppt_x</p:attrName>
                                        </p:attrNameLst>
                                      </p:cBhvr>
                                      <p:tavLst>
                                        <p:tav tm="0">
                                          <p:val>
                                            <p:strVal val="0-#ppt_w/2"/>
                                          </p:val>
                                        </p:tav>
                                        <p:tav tm="100000">
                                          <p:val>
                                            <p:strVal val="#ppt_x"/>
                                          </p:val>
                                        </p:tav>
                                      </p:tavLst>
                                    </p:anim>
                                    <p:anim calcmode="lin" valueType="num">
                                      <p:cBhvr>
                                        <p:cTn id="71" dur="500" fill="hold"/>
                                        <p:tgtEl>
                                          <p:spTgt spid="52"/>
                                        </p:tgtEl>
                                        <p:attrNameLst>
                                          <p:attrName>ppt_y</p:attrName>
                                        </p:attrNameLst>
                                      </p:cBhvr>
                                      <p:tavLst>
                                        <p:tav tm="0">
                                          <p:val>
                                            <p:strVal val="#ppt_y"/>
                                          </p:val>
                                        </p:tav>
                                        <p:tav tm="100000">
                                          <p:val>
                                            <p:strVal val="#ppt_y"/>
                                          </p:val>
                                        </p:tav>
                                      </p:tavLst>
                                    </p:anim>
                                  </p:childTnLst>
                                </p:cTn>
                              </p:par>
                              <p:par>
                                <p:cTn id="72" presetID="14" presetClass="entr" presetSubtype="10" fill="hold" grpId="0" nodeType="withEffect">
                                  <p:stCondLst>
                                    <p:cond delay="0"/>
                                  </p:stCondLst>
                                  <p:childTnLst>
                                    <p:set>
                                      <p:cBhvr>
                                        <p:cTn id="73" dur="1" fill="hold">
                                          <p:stCondLst>
                                            <p:cond delay="0"/>
                                          </p:stCondLst>
                                        </p:cTn>
                                        <p:tgtEl>
                                          <p:spTgt spid="76"/>
                                        </p:tgtEl>
                                        <p:attrNameLst>
                                          <p:attrName>style.visibility</p:attrName>
                                        </p:attrNameLst>
                                      </p:cBhvr>
                                      <p:to>
                                        <p:strVal val="visible"/>
                                      </p:to>
                                    </p:set>
                                    <p:animEffect>
                                      <p:cBhvr>
                                        <p:cTn id="74" dur="500"/>
                                        <p:tgtEl>
                                          <p:spTgt spid="76"/>
                                        </p:tgtEl>
                                      </p:cBhvr>
                                    </p:animEffect>
                                  </p:childTnLst>
                                </p:cTn>
                              </p:par>
                              <p:par>
                                <p:cTn id="75" presetID="14" presetClass="entr" presetSubtype="10" fill="hold" grpId="0" nodeType="withEffect">
                                  <p:stCondLst>
                                    <p:cond delay="0"/>
                                  </p:stCondLst>
                                  <p:childTnLst>
                                    <p:set>
                                      <p:cBhvr>
                                        <p:cTn id="76" dur="1" fill="hold">
                                          <p:stCondLst>
                                            <p:cond delay="0"/>
                                          </p:stCondLst>
                                        </p:cTn>
                                        <p:tgtEl>
                                          <p:spTgt spid="77"/>
                                        </p:tgtEl>
                                        <p:attrNameLst>
                                          <p:attrName>style.visibility</p:attrName>
                                        </p:attrNameLst>
                                      </p:cBhvr>
                                      <p:to>
                                        <p:strVal val="visible"/>
                                      </p:to>
                                    </p:set>
                                    <p:animEffect>
                                      <p:cBhvr>
                                        <p:cTn id="77" dur="500"/>
                                        <p:tgtEl>
                                          <p:spTgt spid="77"/>
                                        </p:tgtEl>
                                      </p:cBhvr>
                                    </p:animEffect>
                                  </p:childTnLst>
                                </p:cTn>
                              </p:par>
                            </p:childTnLst>
                          </p:cTn>
                        </p:par>
                        <p:par>
                          <p:cTn id="78" fill="hold">
                            <p:stCondLst>
                              <p:cond delay="4000"/>
                            </p:stCondLst>
                            <p:childTnLst>
                              <p:par>
                                <p:cTn id="79" presetID="26" presetClass="emph" presetSubtype="0" fill="hold" grpId="1" nodeType="afterEffect">
                                  <p:stCondLst>
                                    <p:cond delay="0"/>
                                  </p:stCondLst>
                                  <p:childTnLst>
                                    <p:animEffect>
                                      <p:cBhvr>
                                        <p:cTn id="80" dur="500" tmFilter="0, 0; .2, .5; .8, .5; 1, 0"/>
                                        <p:tgtEl>
                                          <p:spTgt spid="69"/>
                                        </p:tgtEl>
                                      </p:cBhvr>
                                    </p:animEffect>
                                    <p:animScale>
                                      <p:cBhvr>
                                        <p:cTn id="81" dur="250" autoRev="1" fill="hold"/>
                                        <p:tgtEl>
                                          <p:spTgt spid="69"/>
                                        </p:tgtEl>
                                      </p:cBhvr>
                                      <p:by x="105000" y="105000"/>
                                    </p:animScale>
                                  </p:childTnLst>
                                </p:cTn>
                              </p:par>
                            </p:childTnLst>
                          </p:cTn>
                        </p:par>
                        <p:par>
                          <p:cTn id="82" fill="hold">
                            <p:stCondLst>
                              <p:cond delay="4500"/>
                            </p:stCondLst>
                            <p:childTnLst>
                              <p:par>
                                <p:cTn id="83" presetID="2" presetClass="entr" presetSubtype="8" fill="hold" nodeType="afterEffect">
                                  <p:stCondLst>
                                    <p:cond delay="0"/>
                                  </p:stCondLst>
                                  <p:childTnLst>
                                    <p:set>
                                      <p:cBhvr>
                                        <p:cTn id="84" dur="1" fill="hold">
                                          <p:stCondLst>
                                            <p:cond delay="0"/>
                                          </p:stCondLst>
                                        </p:cTn>
                                        <p:tgtEl>
                                          <p:spTgt spid="42"/>
                                        </p:tgtEl>
                                        <p:attrNameLst>
                                          <p:attrName>style.visibility</p:attrName>
                                        </p:attrNameLst>
                                      </p:cBhvr>
                                      <p:to>
                                        <p:strVal val="visible"/>
                                      </p:to>
                                    </p:set>
                                    <p:anim calcmode="lin" valueType="num">
                                      <p:cBhvr>
                                        <p:cTn id="85" dur="500" fill="hold"/>
                                        <p:tgtEl>
                                          <p:spTgt spid="42"/>
                                        </p:tgtEl>
                                        <p:attrNameLst>
                                          <p:attrName>ppt_x</p:attrName>
                                        </p:attrNameLst>
                                      </p:cBhvr>
                                      <p:tavLst>
                                        <p:tav tm="0">
                                          <p:val>
                                            <p:strVal val="0-#ppt_w/2"/>
                                          </p:val>
                                        </p:tav>
                                        <p:tav tm="100000">
                                          <p:val>
                                            <p:strVal val="#ppt_x"/>
                                          </p:val>
                                        </p:tav>
                                      </p:tavLst>
                                    </p:anim>
                                    <p:anim calcmode="lin" valueType="num">
                                      <p:cBhvr>
                                        <p:cTn id="86" dur="500" fill="hold"/>
                                        <p:tgtEl>
                                          <p:spTgt spid="42"/>
                                        </p:tgtEl>
                                        <p:attrNameLst>
                                          <p:attrName>ppt_y</p:attrName>
                                        </p:attrNameLst>
                                      </p:cBhvr>
                                      <p:tavLst>
                                        <p:tav tm="0">
                                          <p:val>
                                            <p:strVal val="#ppt_y"/>
                                          </p:val>
                                        </p:tav>
                                        <p:tav tm="100000">
                                          <p:val>
                                            <p:strVal val="#ppt_y"/>
                                          </p:val>
                                        </p:tav>
                                      </p:tavLst>
                                    </p:anim>
                                  </p:childTnLst>
                                </p:cTn>
                              </p:par>
                              <p:par>
                                <p:cTn id="87" presetID="14" presetClass="entr" presetSubtype="10"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p:cBhvr>
                                        <p:cTn id="89" dur="500"/>
                                        <p:tgtEl>
                                          <p:spTgt spid="74"/>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75"/>
                                        </p:tgtEl>
                                        <p:attrNameLst>
                                          <p:attrName>style.visibility</p:attrName>
                                        </p:attrNameLst>
                                      </p:cBhvr>
                                      <p:to>
                                        <p:strVal val="visible"/>
                                      </p:to>
                                    </p:set>
                                    <p:animEffect>
                                      <p:cBhvr>
                                        <p:cTn id="9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autoUpdateAnimBg="0"/>
      <p:bldP spid="66" grpId="0" bldLvl="0" animBg="1" autoUpdateAnimBg="0"/>
      <p:bldP spid="67" grpId="0" bldLvl="0" animBg="1" autoUpdateAnimBg="0"/>
      <p:bldP spid="68" grpId="0" bldLvl="0" animBg="1" autoUpdateAnimBg="0"/>
      <p:bldP spid="69" grpId="0" bldLvl="0" animBg="1" autoUpdateAnimBg="0"/>
      <p:bldP spid="69" grpId="1" bldLvl="0" animBg="1" autoUpdateAnimBg="0"/>
      <p:bldP spid="70" grpId="0" bldLvl="0" animBg="1" autoUpdateAnimBg="0"/>
      <p:bldP spid="70" grpId="1" bldLvl="0" animBg="1" autoUpdateAnimBg="0"/>
      <p:bldP spid="71" grpId="0" bldLvl="0" animBg="1" autoUpdateAnimBg="0"/>
      <p:bldP spid="71" grpId="1" bldLvl="0" animBg="1" autoUpdateAnimBg="0"/>
      <p:bldP spid="72" grpId="0" bldLvl="0" animBg="1" autoUpdateAnimBg="0"/>
      <p:bldP spid="72" grpId="1" bldLvl="0" animBg="1" autoUpdateAnimBg="0"/>
      <p:bldP spid="73" grpId="0"/>
      <p:bldP spid="74" grpId="0" bldLvl="0" autoUpdateAnimBg="0"/>
      <p:bldP spid="75" grpId="0" bldLvl="0" autoUpdateAnimBg="0"/>
      <p:bldP spid="76" grpId="0" bldLvl="0" autoUpdateAnimBg="0"/>
      <p:bldP spid="77" grpId="0" bldLvl="0" autoUpdateAnimBg="0"/>
      <p:bldP spid="78" grpId="0" bldLvl="0" autoUpdateAnimBg="0"/>
      <p:bldP spid="79" grpId="0" bldLvl="0" autoUpdateAnimBg="0"/>
      <p:bldP spid="80" grpId="0" bldLvl="0" autoUpdateAnimBg="0"/>
      <p:bldP spid="81"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E:\0000000我图PPT\03.20\亲子乐园\亲子乐园副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5588" cy="514508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descr="E:\0000000我图PPT\03.20\亲子乐园\3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950782"/>
            <a:ext cx="9145588" cy="21951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连接符 29"/>
          <p:cNvCxnSpPr/>
          <p:nvPr/>
        </p:nvCxnSpPr>
        <p:spPr>
          <a:xfrm flipH="1">
            <a:off x="1403648" y="1266308"/>
            <a:ext cx="6067957" cy="0"/>
          </a:xfrm>
          <a:prstGeom prst="line">
            <a:avLst/>
          </a:prstGeom>
          <a:noFill/>
          <a:ln w="9525" cap="flat" cmpd="sng" algn="ctr">
            <a:solidFill>
              <a:sysClr val="windowText" lastClr="000000">
                <a:lumMod val="65000"/>
                <a:lumOff val="35000"/>
              </a:sysClr>
            </a:solidFill>
            <a:prstDash val="dash"/>
          </a:ln>
          <a:effectLst/>
        </p:spPr>
      </p:cxnSp>
      <p:sp>
        <p:nvSpPr>
          <p:cNvPr id="34" name="标题层"/>
          <p:cNvSpPr txBox="1"/>
          <p:nvPr/>
        </p:nvSpPr>
        <p:spPr bwMode="auto">
          <a:xfrm>
            <a:off x="1907704" y="1603311"/>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cs typeface="Arial" panose="020B0604020202020204" pitchFamily="34" charset="0"/>
              </a:rPr>
              <a:t>01</a:t>
            </a:r>
            <a:endParaRPr kumimoji="0" lang="zh-CN" altLang="en-US" sz="28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cxnSp>
        <p:nvCxnSpPr>
          <p:cNvPr id="35" name="直接连接符 34"/>
          <p:cNvCxnSpPr/>
          <p:nvPr/>
        </p:nvCxnSpPr>
        <p:spPr>
          <a:xfrm>
            <a:off x="2567019" y="1656250"/>
            <a:ext cx="0" cy="417343"/>
          </a:xfrm>
          <a:prstGeom prst="line">
            <a:avLst/>
          </a:prstGeom>
          <a:noFill/>
          <a:ln w="9525" cap="flat" cmpd="sng" algn="ctr">
            <a:solidFill>
              <a:sysClr val="windowText" lastClr="000000">
                <a:lumMod val="65000"/>
                <a:lumOff val="35000"/>
              </a:sysClr>
            </a:solidFill>
            <a:prstDash val="solid"/>
          </a:ln>
          <a:effectLst/>
        </p:spPr>
      </p:cxnSp>
      <p:sp>
        <p:nvSpPr>
          <p:cNvPr id="36" name="标题层"/>
          <p:cNvSpPr txBox="1"/>
          <p:nvPr/>
        </p:nvSpPr>
        <p:spPr bwMode="auto">
          <a:xfrm>
            <a:off x="2635474" y="1667584"/>
            <a:ext cx="4024758" cy="400110"/>
          </a:xfrm>
          <a:prstGeom prst="rect">
            <a:avLst/>
          </a:prstGeom>
          <a:noFill/>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亲子活动总体安排</a:t>
            </a:r>
            <a:endParaRPr kumimoji="0" lang="zh-CN" altLang="en-US" sz="2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cxnSp>
        <p:nvCxnSpPr>
          <p:cNvPr id="37" name="直接连接符 36"/>
          <p:cNvCxnSpPr/>
          <p:nvPr/>
        </p:nvCxnSpPr>
        <p:spPr>
          <a:xfrm>
            <a:off x="4932040" y="1864921"/>
            <a:ext cx="1427044" cy="0"/>
          </a:xfrm>
          <a:prstGeom prst="line">
            <a:avLst/>
          </a:prstGeom>
          <a:noFill/>
          <a:ln w="9525" cap="flat" cmpd="sng" algn="ctr">
            <a:solidFill>
              <a:sysClr val="windowText" lastClr="000000">
                <a:lumMod val="65000"/>
                <a:lumOff val="35000"/>
              </a:sysClr>
            </a:solidFill>
            <a:prstDash val="dash"/>
            <a:tailEnd type="oval"/>
          </a:ln>
          <a:effectLst/>
        </p:spPr>
      </p:cxnSp>
      <p:sp>
        <p:nvSpPr>
          <p:cNvPr id="39" name="标题层"/>
          <p:cNvSpPr txBox="1"/>
          <p:nvPr/>
        </p:nvSpPr>
        <p:spPr bwMode="auto">
          <a:xfrm>
            <a:off x="1907704" y="2135760"/>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cs typeface="Arial" panose="020B0604020202020204" pitchFamily="34" charset="0"/>
              </a:rPr>
              <a:t>02</a:t>
            </a:r>
            <a:endParaRPr kumimoji="0" lang="zh-CN" altLang="en-US" sz="28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cxnSp>
        <p:nvCxnSpPr>
          <p:cNvPr id="40" name="直接连接符 39"/>
          <p:cNvCxnSpPr/>
          <p:nvPr/>
        </p:nvCxnSpPr>
        <p:spPr>
          <a:xfrm>
            <a:off x="2567019" y="2188699"/>
            <a:ext cx="0" cy="417343"/>
          </a:xfrm>
          <a:prstGeom prst="line">
            <a:avLst/>
          </a:prstGeom>
          <a:noFill/>
          <a:ln w="9525" cap="flat" cmpd="sng" algn="ctr">
            <a:solidFill>
              <a:sysClr val="windowText" lastClr="000000">
                <a:lumMod val="65000"/>
                <a:lumOff val="35000"/>
              </a:sysClr>
            </a:solidFill>
            <a:prstDash val="solid"/>
          </a:ln>
          <a:effectLst/>
        </p:spPr>
      </p:cxnSp>
      <p:sp>
        <p:nvSpPr>
          <p:cNvPr id="41" name="标题层"/>
          <p:cNvSpPr txBox="1"/>
          <p:nvPr/>
        </p:nvSpPr>
        <p:spPr bwMode="auto">
          <a:xfrm>
            <a:off x="2635474" y="2171640"/>
            <a:ext cx="3734853" cy="400110"/>
          </a:xfrm>
          <a:prstGeom prst="rect">
            <a:avLst/>
          </a:prstGeom>
          <a:noFill/>
          <a:effectLst/>
        </p:spPr>
        <p:txBody>
          <a:bodyPr wrap="square">
            <a:spAutoFit/>
          </a:bodyPr>
          <a:lstStyle>
            <a:defPPr>
              <a:defRPr lang="zh-CN"/>
            </a:defPPr>
            <a:lvl1pPr marR="0" lvl="0" indent="0" defTabSz="-635" fontAlgn="auto">
              <a:lnSpc>
                <a:spcPct val="100000"/>
              </a:lnSpc>
              <a:spcBef>
                <a:spcPts val="0"/>
              </a:spcBef>
              <a:spcAft>
                <a:spcPts val="0"/>
              </a:spcAft>
              <a:buClrTx/>
              <a:buSzTx/>
              <a:buFontTx/>
              <a:buNone/>
              <a:defRPr kumimoji="0" sz="2000" b="1" i="0" u="none" strike="noStrike" kern="0" cap="none" spc="0" normalizeH="0" baseline="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defRPr>
            </a:lvl1pPr>
          </a:lstStyle>
          <a:p>
            <a:r>
              <a:rPr lang="zh-CN" altLang="en-US" dirty="0"/>
              <a:t>亲子</a:t>
            </a:r>
            <a:r>
              <a:rPr lang="zh-CN" altLang="en-US" dirty="0" smtClean="0"/>
              <a:t>活动具体流程</a:t>
            </a:r>
            <a:endParaRPr lang="zh-CN" altLang="en-US" dirty="0"/>
          </a:p>
        </p:txBody>
      </p:sp>
      <p:cxnSp>
        <p:nvCxnSpPr>
          <p:cNvPr id="42" name="直接连接符 41"/>
          <p:cNvCxnSpPr/>
          <p:nvPr/>
        </p:nvCxnSpPr>
        <p:spPr>
          <a:xfrm>
            <a:off x="4932040" y="2371695"/>
            <a:ext cx="1438287" cy="25675"/>
          </a:xfrm>
          <a:prstGeom prst="line">
            <a:avLst/>
          </a:prstGeom>
          <a:noFill/>
          <a:ln w="9525" cap="flat" cmpd="sng" algn="ctr">
            <a:solidFill>
              <a:sysClr val="windowText" lastClr="000000">
                <a:lumMod val="65000"/>
                <a:lumOff val="35000"/>
              </a:sysClr>
            </a:solidFill>
            <a:prstDash val="dash"/>
            <a:tailEnd type="oval"/>
          </a:ln>
          <a:effectLst/>
        </p:spPr>
      </p:cxnSp>
      <p:sp>
        <p:nvSpPr>
          <p:cNvPr id="44" name="标题层"/>
          <p:cNvSpPr txBox="1"/>
          <p:nvPr/>
        </p:nvSpPr>
        <p:spPr bwMode="auto">
          <a:xfrm>
            <a:off x="1907704" y="2668209"/>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cs typeface="Arial" panose="020B0604020202020204" pitchFamily="34" charset="0"/>
              </a:rPr>
              <a:t>03</a:t>
            </a:r>
            <a:endParaRPr kumimoji="0" lang="zh-CN" altLang="en-US" sz="28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cxnSp>
        <p:nvCxnSpPr>
          <p:cNvPr id="45" name="直接连接符 44"/>
          <p:cNvCxnSpPr/>
          <p:nvPr/>
        </p:nvCxnSpPr>
        <p:spPr>
          <a:xfrm>
            <a:off x="2567019" y="2721148"/>
            <a:ext cx="0" cy="417343"/>
          </a:xfrm>
          <a:prstGeom prst="line">
            <a:avLst/>
          </a:prstGeom>
          <a:noFill/>
          <a:ln w="9525" cap="flat" cmpd="sng" algn="ctr">
            <a:solidFill>
              <a:sysClr val="windowText" lastClr="000000">
                <a:lumMod val="65000"/>
                <a:lumOff val="35000"/>
              </a:sysClr>
            </a:solidFill>
            <a:prstDash val="solid"/>
          </a:ln>
          <a:effectLst/>
        </p:spPr>
      </p:cxnSp>
      <p:sp>
        <p:nvSpPr>
          <p:cNvPr id="46" name="标题层"/>
          <p:cNvSpPr txBox="1"/>
          <p:nvPr/>
        </p:nvSpPr>
        <p:spPr bwMode="auto">
          <a:xfrm>
            <a:off x="2635474" y="2715766"/>
            <a:ext cx="2520189" cy="400110"/>
          </a:xfrm>
          <a:prstGeom prst="rect">
            <a:avLst/>
          </a:prstGeom>
          <a:noFill/>
          <a:effectLst/>
        </p:spPr>
        <p:txBody>
          <a:bodyPr wrap="square">
            <a:spAutoFit/>
          </a:bodyPr>
          <a:lstStyle>
            <a:defPPr>
              <a:defRPr lang="zh-CN"/>
            </a:defPPr>
            <a:lvl1pPr marR="0" lvl="0" indent="0" defTabSz="-635" fontAlgn="auto">
              <a:lnSpc>
                <a:spcPct val="100000"/>
              </a:lnSpc>
              <a:spcBef>
                <a:spcPts val="0"/>
              </a:spcBef>
              <a:spcAft>
                <a:spcPts val="0"/>
              </a:spcAft>
              <a:buClrTx/>
              <a:buSzTx/>
              <a:buFontTx/>
              <a:buNone/>
              <a:defRPr kumimoji="0" sz="2000" b="1" i="0" u="none" strike="noStrike" kern="0" cap="none" spc="0" normalizeH="0" baseline="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defRPr>
            </a:lvl1pPr>
          </a:lstStyle>
          <a:p>
            <a:r>
              <a:rPr lang="zh-CN" altLang="en-US" dirty="0"/>
              <a:t>活动项目规则介绍</a:t>
            </a:r>
          </a:p>
        </p:txBody>
      </p:sp>
      <p:cxnSp>
        <p:nvCxnSpPr>
          <p:cNvPr id="47" name="直接连接符 46"/>
          <p:cNvCxnSpPr/>
          <p:nvPr/>
        </p:nvCxnSpPr>
        <p:spPr>
          <a:xfrm>
            <a:off x="4932040" y="2929819"/>
            <a:ext cx="1438287" cy="0"/>
          </a:xfrm>
          <a:prstGeom prst="line">
            <a:avLst/>
          </a:prstGeom>
          <a:noFill/>
          <a:ln w="9525" cap="flat" cmpd="sng" algn="ctr">
            <a:solidFill>
              <a:sysClr val="windowText" lastClr="000000">
                <a:lumMod val="65000"/>
                <a:lumOff val="35000"/>
              </a:sysClr>
            </a:solidFill>
            <a:prstDash val="dash"/>
            <a:tailEnd type="oval"/>
          </a:ln>
          <a:effectLst/>
        </p:spPr>
      </p:cxnSp>
      <p:sp>
        <p:nvSpPr>
          <p:cNvPr id="49" name="标题层"/>
          <p:cNvSpPr txBox="1"/>
          <p:nvPr/>
        </p:nvSpPr>
        <p:spPr bwMode="auto">
          <a:xfrm>
            <a:off x="1907704" y="3200658"/>
            <a:ext cx="599460" cy="523220"/>
          </a:xfrm>
          <a:prstGeom prst="rect">
            <a:avLst/>
          </a:prstGeom>
          <a:noFill/>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cs typeface="Arial" panose="020B0604020202020204" pitchFamily="34" charset="0"/>
              </a:rPr>
              <a:t>04</a:t>
            </a:r>
            <a:endParaRPr kumimoji="0" lang="zh-CN" altLang="en-US" sz="28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cs typeface="Arial" panose="020B0604020202020204" pitchFamily="34" charset="0"/>
            </a:endParaRPr>
          </a:p>
        </p:txBody>
      </p:sp>
      <p:cxnSp>
        <p:nvCxnSpPr>
          <p:cNvPr id="50" name="直接连接符 49"/>
          <p:cNvCxnSpPr/>
          <p:nvPr/>
        </p:nvCxnSpPr>
        <p:spPr>
          <a:xfrm>
            <a:off x="2567019" y="3253597"/>
            <a:ext cx="0" cy="417343"/>
          </a:xfrm>
          <a:prstGeom prst="line">
            <a:avLst/>
          </a:prstGeom>
          <a:noFill/>
          <a:ln w="9525" cap="flat" cmpd="sng" algn="ctr">
            <a:solidFill>
              <a:sysClr val="windowText" lastClr="000000">
                <a:lumMod val="65000"/>
                <a:lumOff val="35000"/>
              </a:sysClr>
            </a:solidFill>
            <a:prstDash val="solid"/>
          </a:ln>
          <a:effectLst/>
        </p:spPr>
      </p:cxnSp>
      <p:sp>
        <p:nvSpPr>
          <p:cNvPr id="51" name="标题层"/>
          <p:cNvSpPr txBox="1"/>
          <p:nvPr/>
        </p:nvSpPr>
        <p:spPr bwMode="auto">
          <a:xfrm>
            <a:off x="2635474" y="3219822"/>
            <a:ext cx="2520189" cy="400110"/>
          </a:xfrm>
          <a:prstGeom prst="rect">
            <a:avLst/>
          </a:prstGeom>
          <a:noFill/>
          <a:effectLst/>
        </p:spPr>
        <p:txBody>
          <a:bodyPr wrap="square">
            <a:spAutoFit/>
          </a:bodyPr>
          <a:lstStyle>
            <a:defPPr>
              <a:defRPr lang="zh-CN"/>
            </a:defPPr>
            <a:lvl1pPr marR="0" lvl="0" indent="0" defTabSz="-635" fontAlgn="auto">
              <a:lnSpc>
                <a:spcPct val="100000"/>
              </a:lnSpc>
              <a:spcBef>
                <a:spcPts val="0"/>
              </a:spcBef>
              <a:spcAft>
                <a:spcPts val="0"/>
              </a:spcAft>
              <a:buClrTx/>
              <a:buSzTx/>
              <a:buFontTx/>
              <a:buNone/>
              <a:defRPr kumimoji="0" sz="2000" b="1" i="0" u="none" strike="noStrike" kern="0" cap="none" spc="0" normalizeH="0" baseline="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defRPr>
            </a:lvl1pPr>
          </a:lstStyle>
          <a:p>
            <a:r>
              <a:rPr lang="zh-CN" altLang="en-US" dirty="0"/>
              <a:t>亲子活动保障安排</a:t>
            </a:r>
          </a:p>
        </p:txBody>
      </p:sp>
      <p:cxnSp>
        <p:nvCxnSpPr>
          <p:cNvPr id="52" name="直接连接符 51"/>
          <p:cNvCxnSpPr/>
          <p:nvPr/>
        </p:nvCxnSpPr>
        <p:spPr>
          <a:xfrm>
            <a:off x="4932040" y="3462268"/>
            <a:ext cx="1438287" cy="0"/>
          </a:xfrm>
          <a:prstGeom prst="line">
            <a:avLst/>
          </a:prstGeom>
          <a:noFill/>
          <a:ln w="9525" cap="flat" cmpd="sng" algn="ctr">
            <a:solidFill>
              <a:sysClr val="windowText" lastClr="000000">
                <a:lumMod val="65000"/>
                <a:lumOff val="35000"/>
              </a:sysClr>
            </a:solidFill>
            <a:prstDash val="dash"/>
            <a:tailEnd type="oval"/>
          </a:ln>
          <a:effectLst/>
        </p:spPr>
      </p:cxnSp>
      <p:sp>
        <p:nvSpPr>
          <p:cNvPr id="28" name="TextBox 27"/>
          <p:cNvSpPr txBox="1"/>
          <p:nvPr/>
        </p:nvSpPr>
        <p:spPr>
          <a:xfrm>
            <a:off x="4644008" y="804643"/>
            <a:ext cx="1490862" cy="830997"/>
          </a:xfrm>
          <a:prstGeom prst="rect">
            <a:avLst/>
          </a:prstGeom>
          <a:effectLst/>
        </p:spPr>
        <p:txBody>
          <a:bodyPr wrap="square">
            <a:spAutoFit/>
          </a:bodyPr>
          <a:lstStyle>
            <a:defPPr>
              <a:defRPr lang="zh-CN"/>
            </a:defPPr>
            <a:lvl1pPr algn="just" fontAlgn="auto">
              <a:spcBef>
                <a:spcPts val="0"/>
              </a:spcBef>
              <a:spcAft>
                <a:spcPts val="0"/>
              </a:spcAft>
              <a:defRPr sz="2400" b="0">
                <a:solidFill>
                  <a:schemeClr val="tx2">
                    <a:alpha val="91000"/>
                  </a:schemeClr>
                </a:solidFill>
                <a:latin typeface="Impact" panose="020B0806030902050204" pitchFamily="34" charset="0"/>
                <a:ea typeface="微软雅黑" panose="020B0503020204020204" pitchFamily="34" charset="-122"/>
                <a:cs typeface="方正豪体简体" panose="03000509000000000000" pitchFamily="65" charset="-122"/>
              </a:defRPr>
            </a:lvl1pPr>
          </a:lstStyle>
          <a:p>
            <a:pPr marL="0" marR="0" lvl="0" indent="0" algn="just"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rPr>
              <a:t>CONTENTS</a:t>
            </a:r>
          </a:p>
          <a:p>
            <a:pPr marL="0" marR="0" lvl="0" indent="0" algn="just" defTabSz="914400" eaLnBrk="1" fontAlgn="auto" latinLnBrk="0" hangingPunct="1">
              <a:lnSpc>
                <a:spcPct val="100000"/>
              </a:lnSpc>
              <a:spcBef>
                <a:spcPts val="0"/>
              </a:spcBef>
              <a:spcAft>
                <a:spcPts val="0"/>
              </a:spcAft>
              <a:buClrTx/>
              <a:buSzTx/>
              <a:buFontTx/>
              <a:buNone/>
              <a:defRPr/>
            </a:pPr>
            <a:endParaRPr kumimoji="0" lang="en-US" altLang="zh-CN" sz="2400" b="0" i="0" u="none" strike="noStrike" kern="0" cap="none" spc="0" normalizeH="0" baseline="0" noProof="0" dirty="0">
              <a:ln>
                <a:noFill/>
              </a:ln>
              <a:solidFill>
                <a:schemeClr val="tx1">
                  <a:lumMod val="75000"/>
                  <a:lumOff val="25000"/>
                </a:schemeClr>
              </a:solidFill>
              <a:effectLst/>
              <a:uLnTx/>
              <a:uFillTx/>
              <a:latin typeface="Impact" panose="020B0806030902050204" pitchFamily="34" charset="0"/>
              <a:ea typeface="微软雅黑" panose="020B0503020204020204" pitchFamily="34" charset="-122"/>
            </a:endParaRPr>
          </a:p>
        </p:txBody>
      </p:sp>
      <p:sp>
        <p:nvSpPr>
          <p:cNvPr id="29" name="矩形 28"/>
          <p:cNvSpPr/>
          <p:nvPr/>
        </p:nvSpPr>
        <p:spPr>
          <a:xfrm>
            <a:off x="6105474" y="558422"/>
            <a:ext cx="1584177" cy="707886"/>
          </a:xfrm>
          <a:prstGeom prst="rect">
            <a:avLst/>
          </a:prstGeom>
          <a:effectLst/>
        </p:spPr>
        <p:txBody>
          <a:bodyPr wrap="square">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kumimoji="0" lang="zh-CN" altLang="en-US" sz="4000" b="1" i="0" u="none" strike="noStrike" kern="0" cap="none" spc="0" normalizeH="0" baseline="0" noProof="0" dirty="0" smtClean="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rPr>
              <a:t>目 录</a:t>
            </a:r>
            <a:endParaRPr kumimoji="0" lang="en-US" altLang="zh-CN" sz="4000" b="1" i="0" u="none" strike="noStrike" kern="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pic>
        <p:nvPicPr>
          <p:cNvPr id="1026" name="Picture 2" descr="E:\0000000我图PPT\00001PNG素材\儿童卡通\454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788024" y="2371695"/>
            <a:ext cx="4617066" cy="288959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6" name="Picture 5" descr="E:\0000000我图PPT\00001PNG素材\儿童卡通\卡通人物.png"/>
          <p:cNvPicPr>
            <a:picLocks noChangeAspect="1" noChangeArrowheads="1"/>
          </p:cNvPicPr>
          <p:nvPr/>
        </p:nvPicPr>
        <p:blipFill rotWithShape="1">
          <a:blip r:embed="rId7">
            <a:extLst>
              <a:ext uri="{28A0092B-C50C-407E-A947-70E740481C1C}">
                <a14:useLocalDpi xmlns:a14="http://schemas.microsoft.com/office/drawing/2010/main" val="0"/>
              </a:ext>
            </a:extLst>
          </a:blip>
          <a:srcRect l="-2084" t="-2572" r="59431" b="58435"/>
          <a:stretch>
            <a:fillRect/>
          </a:stretch>
        </p:blipFill>
        <p:spPr bwMode="auto">
          <a:xfrm flipH="1">
            <a:off x="129482" y="-261617"/>
            <a:ext cx="2076400" cy="234796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9" descr="E:\0000000我图PPT\00001PNG素材\儿童卡通\t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482" y="3507854"/>
            <a:ext cx="2354982" cy="1582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47" presetClass="entr" presetSubtype="0" fill="hold" grpId="0" nodeType="withEffect">
                                  <p:stCondLst>
                                    <p:cond delay="80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anim calcmode="lin" valueType="num">
                                      <p:cBhvr>
                                        <p:cTn id="12" dur="500" fill="hold"/>
                                        <p:tgtEl>
                                          <p:spTgt spid="28"/>
                                        </p:tgtEl>
                                        <p:attrNameLst>
                                          <p:attrName>ppt_x</p:attrName>
                                        </p:attrNameLst>
                                      </p:cBhvr>
                                      <p:tavLst>
                                        <p:tav tm="0">
                                          <p:val>
                                            <p:strVal val="#ppt_x"/>
                                          </p:val>
                                        </p:tav>
                                        <p:tav tm="100000">
                                          <p:val>
                                            <p:strVal val="#ppt_x"/>
                                          </p:val>
                                        </p:tav>
                                      </p:tavLst>
                                    </p:anim>
                                    <p:anim calcmode="lin" valueType="num">
                                      <p:cBhvr>
                                        <p:cTn id="13" dur="500" fill="hold"/>
                                        <p:tgtEl>
                                          <p:spTgt spid="28"/>
                                        </p:tgtEl>
                                        <p:attrNameLst>
                                          <p:attrName>ppt_y</p:attrName>
                                        </p:attrNameLst>
                                      </p:cBhvr>
                                      <p:tavLst>
                                        <p:tav tm="0">
                                          <p:val>
                                            <p:strVal val="#ppt_y-.1"/>
                                          </p:val>
                                        </p:tav>
                                        <p:tav tm="100000">
                                          <p:val>
                                            <p:strVal val="#ppt_y"/>
                                          </p:val>
                                        </p:tav>
                                      </p:tavLst>
                                    </p:anim>
                                  </p:childTnLst>
                                </p:cTn>
                              </p:par>
                              <p:par>
                                <p:cTn id="14" presetID="22" presetClass="entr" presetSubtype="2" fill="hold" nodeType="withEffect">
                                  <p:stCondLst>
                                    <p:cond delay="1200"/>
                                  </p:stCondLst>
                                  <p:childTnLst>
                                    <p:set>
                                      <p:cBhvr>
                                        <p:cTn id="15" dur="1" fill="hold">
                                          <p:stCondLst>
                                            <p:cond delay="0"/>
                                          </p:stCondLst>
                                        </p:cTn>
                                        <p:tgtEl>
                                          <p:spTgt spid="30"/>
                                        </p:tgtEl>
                                        <p:attrNameLst>
                                          <p:attrName>style.visibility</p:attrName>
                                        </p:attrNameLst>
                                      </p:cBhvr>
                                      <p:to>
                                        <p:strVal val="visible"/>
                                      </p:to>
                                    </p:set>
                                    <p:animEffect transition="in" filter="wipe(right)">
                                      <p:cBhvr>
                                        <p:cTn id="16" dur="500"/>
                                        <p:tgtEl>
                                          <p:spTgt spid="30"/>
                                        </p:tgtEl>
                                      </p:cBhvr>
                                    </p:animEffect>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600"/>
                                        <p:tgtEl>
                                          <p:spTgt spid="35"/>
                                        </p:tgtEl>
                                      </p:cBhvr>
                                    </p:animEffect>
                                    <p:anim calcmode="lin" valueType="num">
                                      <p:cBhvr>
                                        <p:cTn id="21" dur="600" fill="hold"/>
                                        <p:tgtEl>
                                          <p:spTgt spid="35"/>
                                        </p:tgtEl>
                                        <p:attrNameLst>
                                          <p:attrName>ppt_x</p:attrName>
                                        </p:attrNameLst>
                                      </p:cBhvr>
                                      <p:tavLst>
                                        <p:tav tm="0">
                                          <p:val>
                                            <p:strVal val="#ppt_x"/>
                                          </p:val>
                                        </p:tav>
                                        <p:tav tm="100000">
                                          <p:val>
                                            <p:strVal val="#ppt_x"/>
                                          </p:val>
                                        </p:tav>
                                      </p:tavLst>
                                    </p:anim>
                                    <p:anim calcmode="lin" valueType="num">
                                      <p:cBhvr>
                                        <p:cTn id="22" dur="600" fill="hold"/>
                                        <p:tgtEl>
                                          <p:spTgt spid="35"/>
                                        </p:tgtEl>
                                        <p:attrNameLst>
                                          <p:attrName>ppt_y</p:attrName>
                                        </p:attrNameLst>
                                      </p:cBhvr>
                                      <p:tavLst>
                                        <p:tav tm="0">
                                          <p:val>
                                            <p:strVal val="#ppt_y-.1"/>
                                          </p:val>
                                        </p:tav>
                                        <p:tav tm="100000">
                                          <p:val>
                                            <p:strVal val="#ppt_y"/>
                                          </p:val>
                                        </p:tav>
                                      </p:tavLst>
                                    </p:anim>
                                  </p:childTnLst>
                                </p:cTn>
                              </p:par>
                            </p:childTnLst>
                          </p:cTn>
                        </p:par>
                        <p:par>
                          <p:cTn id="23" fill="hold">
                            <p:stCondLst>
                              <p:cond delay="1500"/>
                            </p:stCondLst>
                            <p:childTnLst>
                              <p:par>
                                <p:cTn id="24" presetID="2" presetClass="entr" presetSubtype="8" decel="5250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400" fill="hold"/>
                                        <p:tgtEl>
                                          <p:spTgt spid="34"/>
                                        </p:tgtEl>
                                        <p:attrNameLst>
                                          <p:attrName>ppt_x</p:attrName>
                                        </p:attrNameLst>
                                      </p:cBhvr>
                                      <p:tavLst>
                                        <p:tav tm="0">
                                          <p:val>
                                            <p:strVal val="0-#ppt_w/2"/>
                                          </p:val>
                                        </p:tav>
                                        <p:tav tm="100000">
                                          <p:val>
                                            <p:strVal val="#ppt_x"/>
                                          </p:val>
                                        </p:tav>
                                      </p:tavLst>
                                    </p:anim>
                                    <p:anim calcmode="lin" valueType="num">
                                      <p:cBhvr additive="base">
                                        <p:cTn id="27" dur="400" fill="hold"/>
                                        <p:tgtEl>
                                          <p:spTgt spid="34"/>
                                        </p:tgtEl>
                                        <p:attrNameLst>
                                          <p:attrName>ppt_y</p:attrName>
                                        </p:attrNameLst>
                                      </p:cBhvr>
                                      <p:tavLst>
                                        <p:tav tm="0">
                                          <p:val>
                                            <p:strVal val="#ppt_y"/>
                                          </p:val>
                                        </p:tav>
                                        <p:tav tm="100000">
                                          <p:val>
                                            <p:strVal val="#ppt_y"/>
                                          </p:val>
                                        </p:tav>
                                      </p:tavLst>
                                    </p:anim>
                                  </p:childTnLst>
                                </p:cTn>
                              </p:par>
                              <p:par>
                                <p:cTn id="28" presetID="2" presetClass="entr" presetSubtype="2" decel="5250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400" fill="hold"/>
                                        <p:tgtEl>
                                          <p:spTgt spid="36"/>
                                        </p:tgtEl>
                                        <p:attrNameLst>
                                          <p:attrName>ppt_x</p:attrName>
                                        </p:attrNameLst>
                                      </p:cBhvr>
                                      <p:tavLst>
                                        <p:tav tm="0">
                                          <p:val>
                                            <p:strVal val="1+#ppt_w/2"/>
                                          </p:val>
                                        </p:tav>
                                        <p:tav tm="100000">
                                          <p:val>
                                            <p:strVal val="#ppt_x"/>
                                          </p:val>
                                        </p:tav>
                                      </p:tavLst>
                                    </p:anim>
                                    <p:anim calcmode="lin" valueType="num">
                                      <p:cBhvr additive="base">
                                        <p:cTn id="31" dur="400" fill="hold"/>
                                        <p:tgtEl>
                                          <p:spTgt spid="36"/>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childTnLst>
                          </p:cTn>
                        </p:par>
                        <p:par>
                          <p:cTn id="36" fill="hold">
                            <p:stCondLst>
                              <p:cond delay="2500"/>
                            </p:stCondLst>
                            <p:childTnLst>
                              <p:par>
                                <p:cTn id="37" presetID="47" presetClass="entr" presetSubtype="0"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600"/>
                                        <p:tgtEl>
                                          <p:spTgt spid="40"/>
                                        </p:tgtEl>
                                      </p:cBhvr>
                                    </p:animEffect>
                                    <p:anim calcmode="lin" valueType="num">
                                      <p:cBhvr>
                                        <p:cTn id="40" dur="600" fill="hold"/>
                                        <p:tgtEl>
                                          <p:spTgt spid="40"/>
                                        </p:tgtEl>
                                        <p:attrNameLst>
                                          <p:attrName>ppt_x</p:attrName>
                                        </p:attrNameLst>
                                      </p:cBhvr>
                                      <p:tavLst>
                                        <p:tav tm="0">
                                          <p:val>
                                            <p:strVal val="#ppt_x"/>
                                          </p:val>
                                        </p:tav>
                                        <p:tav tm="100000">
                                          <p:val>
                                            <p:strVal val="#ppt_x"/>
                                          </p:val>
                                        </p:tav>
                                      </p:tavLst>
                                    </p:anim>
                                    <p:anim calcmode="lin" valueType="num">
                                      <p:cBhvr>
                                        <p:cTn id="41" dur="600" fill="hold"/>
                                        <p:tgtEl>
                                          <p:spTgt spid="40"/>
                                        </p:tgtEl>
                                        <p:attrNameLst>
                                          <p:attrName>ppt_y</p:attrName>
                                        </p:attrNameLst>
                                      </p:cBhvr>
                                      <p:tavLst>
                                        <p:tav tm="0">
                                          <p:val>
                                            <p:strVal val="#ppt_y-.1"/>
                                          </p:val>
                                        </p:tav>
                                        <p:tav tm="100000">
                                          <p:val>
                                            <p:strVal val="#ppt_y"/>
                                          </p:val>
                                        </p:tav>
                                      </p:tavLst>
                                    </p:anim>
                                  </p:childTnLst>
                                </p:cTn>
                              </p:par>
                            </p:childTnLst>
                          </p:cTn>
                        </p:par>
                        <p:par>
                          <p:cTn id="42" fill="hold">
                            <p:stCondLst>
                              <p:cond delay="3500"/>
                            </p:stCondLst>
                            <p:childTnLst>
                              <p:par>
                                <p:cTn id="43" presetID="2" presetClass="entr" presetSubtype="8" decel="52500" fill="hold" grpId="0" nodeType="after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400" fill="hold"/>
                                        <p:tgtEl>
                                          <p:spTgt spid="39"/>
                                        </p:tgtEl>
                                        <p:attrNameLst>
                                          <p:attrName>ppt_x</p:attrName>
                                        </p:attrNameLst>
                                      </p:cBhvr>
                                      <p:tavLst>
                                        <p:tav tm="0">
                                          <p:val>
                                            <p:strVal val="0-#ppt_w/2"/>
                                          </p:val>
                                        </p:tav>
                                        <p:tav tm="100000">
                                          <p:val>
                                            <p:strVal val="#ppt_x"/>
                                          </p:val>
                                        </p:tav>
                                      </p:tavLst>
                                    </p:anim>
                                    <p:anim calcmode="lin" valueType="num">
                                      <p:cBhvr additive="base">
                                        <p:cTn id="46" dur="400" fill="hold"/>
                                        <p:tgtEl>
                                          <p:spTgt spid="39"/>
                                        </p:tgtEl>
                                        <p:attrNameLst>
                                          <p:attrName>ppt_y</p:attrName>
                                        </p:attrNameLst>
                                      </p:cBhvr>
                                      <p:tavLst>
                                        <p:tav tm="0">
                                          <p:val>
                                            <p:strVal val="#ppt_y"/>
                                          </p:val>
                                        </p:tav>
                                        <p:tav tm="100000">
                                          <p:val>
                                            <p:strVal val="#ppt_y"/>
                                          </p:val>
                                        </p:tav>
                                      </p:tavLst>
                                    </p:anim>
                                  </p:childTnLst>
                                </p:cTn>
                              </p:par>
                              <p:par>
                                <p:cTn id="47" presetID="2" presetClass="entr" presetSubtype="2" decel="5250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400" fill="hold"/>
                                        <p:tgtEl>
                                          <p:spTgt spid="41"/>
                                        </p:tgtEl>
                                        <p:attrNameLst>
                                          <p:attrName>ppt_x</p:attrName>
                                        </p:attrNameLst>
                                      </p:cBhvr>
                                      <p:tavLst>
                                        <p:tav tm="0">
                                          <p:val>
                                            <p:strVal val="1+#ppt_w/2"/>
                                          </p:val>
                                        </p:tav>
                                        <p:tav tm="100000">
                                          <p:val>
                                            <p:strVal val="#ppt_x"/>
                                          </p:val>
                                        </p:tav>
                                      </p:tavLst>
                                    </p:anim>
                                    <p:anim calcmode="lin" valueType="num">
                                      <p:cBhvr additive="base">
                                        <p:cTn id="50" dur="400" fill="hold"/>
                                        <p:tgtEl>
                                          <p:spTgt spid="41"/>
                                        </p:tgtEl>
                                        <p:attrNameLst>
                                          <p:attrName>ppt_y</p:attrName>
                                        </p:attrNameLst>
                                      </p:cBhvr>
                                      <p:tavLst>
                                        <p:tav tm="0">
                                          <p:val>
                                            <p:strVal val="#ppt_y"/>
                                          </p:val>
                                        </p:tav>
                                        <p:tav tm="100000">
                                          <p:val>
                                            <p:strVal val="#ppt_y"/>
                                          </p:val>
                                        </p:tav>
                                      </p:tavLst>
                                    </p:anim>
                                  </p:childTnLst>
                                </p:cTn>
                              </p:par>
                            </p:childTnLst>
                          </p:cTn>
                        </p:par>
                        <p:par>
                          <p:cTn id="51" fill="hold">
                            <p:stCondLst>
                              <p:cond delay="4000"/>
                            </p:stCondLst>
                            <p:childTnLst>
                              <p:par>
                                <p:cTn id="52" presetID="22" presetClass="entr" presetSubtype="8" fill="hold" nodeType="after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left)">
                                      <p:cBhvr>
                                        <p:cTn id="54" dur="500"/>
                                        <p:tgtEl>
                                          <p:spTgt spid="42"/>
                                        </p:tgtEl>
                                      </p:cBhvr>
                                    </p:animEffect>
                                  </p:childTnLst>
                                </p:cTn>
                              </p:par>
                            </p:childTnLst>
                          </p:cTn>
                        </p:par>
                        <p:par>
                          <p:cTn id="55" fill="hold">
                            <p:stCondLst>
                              <p:cond delay="4500"/>
                            </p:stCondLst>
                            <p:childTnLst>
                              <p:par>
                                <p:cTn id="56" presetID="47" presetClass="entr" presetSubtype="0"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600"/>
                                        <p:tgtEl>
                                          <p:spTgt spid="45"/>
                                        </p:tgtEl>
                                      </p:cBhvr>
                                    </p:animEffect>
                                    <p:anim calcmode="lin" valueType="num">
                                      <p:cBhvr>
                                        <p:cTn id="59" dur="600" fill="hold"/>
                                        <p:tgtEl>
                                          <p:spTgt spid="45"/>
                                        </p:tgtEl>
                                        <p:attrNameLst>
                                          <p:attrName>ppt_x</p:attrName>
                                        </p:attrNameLst>
                                      </p:cBhvr>
                                      <p:tavLst>
                                        <p:tav tm="0">
                                          <p:val>
                                            <p:strVal val="#ppt_x"/>
                                          </p:val>
                                        </p:tav>
                                        <p:tav tm="100000">
                                          <p:val>
                                            <p:strVal val="#ppt_x"/>
                                          </p:val>
                                        </p:tav>
                                      </p:tavLst>
                                    </p:anim>
                                    <p:anim calcmode="lin" valueType="num">
                                      <p:cBhvr>
                                        <p:cTn id="60" dur="600" fill="hold"/>
                                        <p:tgtEl>
                                          <p:spTgt spid="45"/>
                                        </p:tgtEl>
                                        <p:attrNameLst>
                                          <p:attrName>ppt_y</p:attrName>
                                        </p:attrNameLst>
                                      </p:cBhvr>
                                      <p:tavLst>
                                        <p:tav tm="0">
                                          <p:val>
                                            <p:strVal val="#ppt_y-.1"/>
                                          </p:val>
                                        </p:tav>
                                        <p:tav tm="100000">
                                          <p:val>
                                            <p:strVal val="#ppt_y"/>
                                          </p:val>
                                        </p:tav>
                                      </p:tavLst>
                                    </p:anim>
                                  </p:childTnLst>
                                </p:cTn>
                              </p:par>
                            </p:childTnLst>
                          </p:cTn>
                        </p:par>
                        <p:par>
                          <p:cTn id="61" fill="hold">
                            <p:stCondLst>
                              <p:cond delay="5500"/>
                            </p:stCondLst>
                            <p:childTnLst>
                              <p:par>
                                <p:cTn id="62" presetID="2" presetClass="entr" presetSubtype="8" decel="52500" fill="hold" grpId="0" nodeType="after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additive="base">
                                        <p:cTn id="64" dur="400" fill="hold"/>
                                        <p:tgtEl>
                                          <p:spTgt spid="44"/>
                                        </p:tgtEl>
                                        <p:attrNameLst>
                                          <p:attrName>ppt_x</p:attrName>
                                        </p:attrNameLst>
                                      </p:cBhvr>
                                      <p:tavLst>
                                        <p:tav tm="0">
                                          <p:val>
                                            <p:strVal val="0-#ppt_w/2"/>
                                          </p:val>
                                        </p:tav>
                                        <p:tav tm="100000">
                                          <p:val>
                                            <p:strVal val="#ppt_x"/>
                                          </p:val>
                                        </p:tav>
                                      </p:tavLst>
                                    </p:anim>
                                    <p:anim calcmode="lin" valueType="num">
                                      <p:cBhvr additive="base">
                                        <p:cTn id="65" dur="400" fill="hold"/>
                                        <p:tgtEl>
                                          <p:spTgt spid="44"/>
                                        </p:tgtEl>
                                        <p:attrNameLst>
                                          <p:attrName>ppt_y</p:attrName>
                                        </p:attrNameLst>
                                      </p:cBhvr>
                                      <p:tavLst>
                                        <p:tav tm="0">
                                          <p:val>
                                            <p:strVal val="#ppt_y"/>
                                          </p:val>
                                        </p:tav>
                                        <p:tav tm="100000">
                                          <p:val>
                                            <p:strVal val="#ppt_y"/>
                                          </p:val>
                                        </p:tav>
                                      </p:tavLst>
                                    </p:anim>
                                  </p:childTnLst>
                                </p:cTn>
                              </p:par>
                              <p:par>
                                <p:cTn id="66" presetID="2" presetClass="entr" presetSubtype="2" decel="5250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 calcmode="lin" valueType="num">
                                      <p:cBhvr additive="base">
                                        <p:cTn id="68" dur="400" fill="hold"/>
                                        <p:tgtEl>
                                          <p:spTgt spid="46"/>
                                        </p:tgtEl>
                                        <p:attrNameLst>
                                          <p:attrName>ppt_x</p:attrName>
                                        </p:attrNameLst>
                                      </p:cBhvr>
                                      <p:tavLst>
                                        <p:tav tm="0">
                                          <p:val>
                                            <p:strVal val="1+#ppt_w/2"/>
                                          </p:val>
                                        </p:tav>
                                        <p:tav tm="100000">
                                          <p:val>
                                            <p:strVal val="#ppt_x"/>
                                          </p:val>
                                        </p:tav>
                                      </p:tavLst>
                                    </p:anim>
                                    <p:anim calcmode="lin" valueType="num">
                                      <p:cBhvr additive="base">
                                        <p:cTn id="69" dur="400" fill="hold"/>
                                        <p:tgtEl>
                                          <p:spTgt spid="46"/>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wipe(left)">
                                      <p:cBhvr>
                                        <p:cTn id="73" dur="500"/>
                                        <p:tgtEl>
                                          <p:spTgt spid="47"/>
                                        </p:tgtEl>
                                      </p:cBhvr>
                                    </p:animEffect>
                                  </p:childTnLst>
                                </p:cTn>
                              </p:par>
                            </p:childTnLst>
                          </p:cTn>
                        </p:par>
                        <p:par>
                          <p:cTn id="74" fill="hold">
                            <p:stCondLst>
                              <p:cond delay="6500"/>
                            </p:stCondLst>
                            <p:childTnLst>
                              <p:par>
                                <p:cTn id="75" presetID="47" presetClass="entr" presetSubtype="0" fill="hold" nodeType="after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600"/>
                                        <p:tgtEl>
                                          <p:spTgt spid="50"/>
                                        </p:tgtEl>
                                      </p:cBhvr>
                                    </p:animEffect>
                                    <p:anim calcmode="lin" valueType="num">
                                      <p:cBhvr>
                                        <p:cTn id="78" dur="600" fill="hold"/>
                                        <p:tgtEl>
                                          <p:spTgt spid="50"/>
                                        </p:tgtEl>
                                        <p:attrNameLst>
                                          <p:attrName>ppt_x</p:attrName>
                                        </p:attrNameLst>
                                      </p:cBhvr>
                                      <p:tavLst>
                                        <p:tav tm="0">
                                          <p:val>
                                            <p:strVal val="#ppt_x"/>
                                          </p:val>
                                        </p:tav>
                                        <p:tav tm="100000">
                                          <p:val>
                                            <p:strVal val="#ppt_x"/>
                                          </p:val>
                                        </p:tav>
                                      </p:tavLst>
                                    </p:anim>
                                    <p:anim calcmode="lin" valueType="num">
                                      <p:cBhvr>
                                        <p:cTn id="79" dur="600" fill="hold"/>
                                        <p:tgtEl>
                                          <p:spTgt spid="50"/>
                                        </p:tgtEl>
                                        <p:attrNameLst>
                                          <p:attrName>ppt_y</p:attrName>
                                        </p:attrNameLst>
                                      </p:cBhvr>
                                      <p:tavLst>
                                        <p:tav tm="0">
                                          <p:val>
                                            <p:strVal val="#ppt_y-.1"/>
                                          </p:val>
                                        </p:tav>
                                        <p:tav tm="100000">
                                          <p:val>
                                            <p:strVal val="#ppt_y"/>
                                          </p:val>
                                        </p:tav>
                                      </p:tavLst>
                                    </p:anim>
                                  </p:childTnLst>
                                </p:cTn>
                              </p:par>
                            </p:childTnLst>
                          </p:cTn>
                        </p:par>
                        <p:par>
                          <p:cTn id="80" fill="hold">
                            <p:stCondLst>
                              <p:cond delay="7500"/>
                            </p:stCondLst>
                            <p:childTnLst>
                              <p:par>
                                <p:cTn id="81" presetID="2" presetClass="entr" presetSubtype="8" decel="52500" fill="hold" grpId="0" nodeType="afterEffect">
                                  <p:stCondLst>
                                    <p:cond delay="0"/>
                                  </p:stCondLst>
                                  <p:childTnLst>
                                    <p:set>
                                      <p:cBhvr>
                                        <p:cTn id="82" dur="1" fill="hold">
                                          <p:stCondLst>
                                            <p:cond delay="0"/>
                                          </p:stCondLst>
                                        </p:cTn>
                                        <p:tgtEl>
                                          <p:spTgt spid="49"/>
                                        </p:tgtEl>
                                        <p:attrNameLst>
                                          <p:attrName>style.visibility</p:attrName>
                                        </p:attrNameLst>
                                      </p:cBhvr>
                                      <p:to>
                                        <p:strVal val="visible"/>
                                      </p:to>
                                    </p:set>
                                    <p:anim calcmode="lin" valueType="num">
                                      <p:cBhvr additive="base">
                                        <p:cTn id="83" dur="400" fill="hold"/>
                                        <p:tgtEl>
                                          <p:spTgt spid="49"/>
                                        </p:tgtEl>
                                        <p:attrNameLst>
                                          <p:attrName>ppt_x</p:attrName>
                                        </p:attrNameLst>
                                      </p:cBhvr>
                                      <p:tavLst>
                                        <p:tav tm="0">
                                          <p:val>
                                            <p:strVal val="0-#ppt_w/2"/>
                                          </p:val>
                                        </p:tav>
                                        <p:tav tm="100000">
                                          <p:val>
                                            <p:strVal val="#ppt_x"/>
                                          </p:val>
                                        </p:tav>
                                      </p:tavLst>
                                    </p:anim>
                                    <p:anim calcmode="lin" valueType="num">
                                      <p:cBhvr additive="base">
                                        <p:cTn id="84" dur="400" fill="hold"/>
                                        <p:tgtEl>
                                          <p:spTgt spid="49"/>
                                        </p:tgtEl>
                                        <p:attrNameLst>
                                          <p:attrName>ppt_y</p:attrName>
                                        </p:attrNameLst>
                                      </p:cBhvr>
                                      <p:tavLst>
                                        <p:tav tm="0">
                                          <p:val>
                                            <p:strVal val="#ppt_y"/>
                                          </p:val>
                                        </p:tav>
                                        <p:tav tm="100000">
                                          <p:val>
                                            <p:strVal val="#ppt_y"/>
                                          </p:val>
                                        </p:tav>
                                      </p:tavLst>
                                    </p:anim>
                                  </p:childTnLst>
                                </p:cTn>
                              </p:par>
                              <p:par>
                                <p:cTn id="85" presetID="2" presetClass="entr" presetSubtype="2" decel="5250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 calcmode="lin" valueType="num">
                                      <p:cBhvr additive="base">
                                        <p:cTn id="87" dur="400" fill="hold"/>
                                        <p:tgtEl>
                                          <p:spTgt spid="51"/>
                                        </p:tgtEl>
                                        <p:attrNameLst>
                                          <p:attrName>ppt_x</p:attrName>
                                        </p:attrNameLst>
                                      </p:cBhvr>
                                      <p:tavLst>
                                        <p:tav tm="0">
                                          <p:val>
                                            <p:strVal val="1+#ppt_w/2"/>
                                          </p:val>
                                        </p:tav>
                                        <p:tav tm="100000">
                                          <p:val>
                                            <p:strVal val="#ppt_x"/>
                                          </p:val>
                                        </p:tav>
                                      </p:tavLst>
                                    </p:anim>
                                    <p:anim calcmode="lin" valueType="num">
                                      <p:cBhvr additive="base">
                                        <p:cTn id="88" dur="400" fill="hold"/>
                                        <p:tgtEl>
                                          <p:spTgt spid="51"/>
                                        </p:tgtEl>
                                        <p:attrNameLst>
                                          <p:attrName>ppt_y</p:attrName>
                                        </p:attrNameLst>
                                      </p:cBhvr>
                                      <p:tavLst>
                                        <p:tav tm="0">
                                          <p:val>
                                            <p:strVal val="#ppt_y"/>
                                          </p:val>
                                        </p:tav>
                                        <p:tav tm="100000">
                                          <p:val>
                                            <p:strVal val="#ppt_y"/>
                                          </p:val>
                                        </p:tav>
                                      </p:tavLst>
                                    </p:anim>
                                  </p:childTnLst>
                                </p:cTn>
                              </p:par>
                            </p:childTnLst>
                          </p:cTn>
                        </p:par>
                        <p:par>
                          <p:cTn id="89" fill="hold">
                            <p:stCondLst>
                              <p:cond delay="8000"/>
                            </p:stCondLst>
                            <p:childTnLst>
                              <p:par>
                                <p:cTn id="90" presetID="22" presetClass="entr" presetSubtype="8" fill="hold" nodeType="after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wipe(left)">
                                      <p:cBhvr>
                                        <p:cTn id="92" dur="500"/>
                                        <p:tgtEl>
                                          <p:spTgt spid="52"/>
                                        </p:tgtEl>
                                      </p:cBhvr>
                                    </p:animEffect>
                                  </p:childTnLst>
                                </p:cTn>
                              </p:par>
                            </p:childTnLst>
                          </p:cTn>
                        </p:par>
                        <p:par>
                          <p:cTn id="93" fill="hold">
                            <p:stCondLst>
                              <p:cond delay="8500"/>
                            </p:stCondLst>
                            <p:childTnLst>
                              <p:par>
                                <p:cTn id="94" presetID="2" presetClass="entr" presetSubtype="9" fill="hold"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1000" fill="hold"/>
                                        <p:tgtEl>
                                          <p:spTgt spid="26"/>
                                        </p:tgtEl>
                                        <p:attrNameLst>
                                          <p:attrName>ppt_x</p:attrName>
                                        </p:attrNameLst>
                                      </p:cBhvr>
                                      <p:tavLst>
                                        <p:tav tm="0">
                                          <p:val>
                                            <p:strVal val="0-#ppt_w/2"/>
                                          </p:val>
                                        </p:tav>
                                        <p:tav tm="100000">
                                          <p:val>
                                            <p:strVal val="#ppt_x"/>
                                          </p:val>
                                        </p:tav>
                                      </p:tavLst>
                                    </p:anim>
                                    <p:anim calcmode="lin" valueType="num">
                                      <p:cBhvr additive="base">
                                        <p:cTn id="97" dur="1000" fill="hold"/>
                                        <p:tgtEl>
                                          <p:spTgt spid="26"/>
                                        </p:tgtEl>
                                        <p:attrNameLst>
                                          <p:attrName>ppt_y</p:attrName>
                                        </p:attrNameLst>
                                      </p:cBhvr>
                                      <p:tavLst>
                                        <p:tav tm="0">
                                          <p:val>
                                            <p:strVal val="0-#ppt_h/2"/>
                                          </p:val>
                                        </p:tav>
                                        <p:tav tm="100000">
                                          <p:val>
                                            <p:strVal val="#ppt_y"/>
                                          </p:val>
                                        </p:tav>
                                      </p:tavLst>
                                    </p:anim>
                                  </p:childTnLst>
                                </p:cTn>
                              </p:par>
                              <p:par>
                                <p:cTn id="98" presetID="2" presetClass="entr" presetSubtype="8" fill="hold" nodeType="withEffect">
                                  <p:stCondLst>
                                    <p:cond delay="500"/>
                                  </p:stCondLst>
                                  <p:childTnLst>
                                    <p:set>
                                      <p:cBhvr>
                                        <p:cTn id="99" dur="1" fill="hold">
                                          <p:stCondLst>
                                            <p:cond delay="0"/>
                                          </p:stCondLst>
                                        </p:cTn>
                                        <p:tgtEl>
                                          <p:spTgt spid="27"/>
                                        </p:tgtEl>
                                        <p:attrNameLst>
                                          <p:attrName>style.visibility</p:attrName>
                                        </p:attrNameLst>
                                      </p:cBhvr>
                                      <p:to>
                                        <p:strVal val="visible"/>
                                      </p:to>
                                    </p:set>
                                    <p:anim calcmode="lin" valueType="num">
                                      <p:cBhvr additive="base">
                                        <p:cTn id="100" dur="750" fill="hold"/>
                                        <p:tgtEl>
                                          <p:spTgt spid="27"/>
                                        </p:tgtEl>
                                        <p:attrNameLst>
                                          <p:attrName>ppt_x</p:attrName>
                                        </p:attrNameLst>
                                      </p:cBhvr>
                                      <p:tavLst>
                                        <p:tav tm="0">
                                          <p:val>
                                            <p:strVal val="0-#ppt_w/2"/>
                                          </p:val>
                                        </p:tav>
                                        <p:tav tm="100000">
                                          <p:val>
                                            <p:strVal val="#ppt_x"/>
                                          </p:val>
                                        </p:tav>
                                      </p:tavLst>
                                    </p:anim>
                                    <p:anim calcmode="lin" valueType="num">
                                      <p:cBhvr additive="base">
                                        <p:cTn id="101" dur="750" fill="hold"/>
                                        <p:tgtEl>
                                          <p:spTgt spid="27"/>
                                        </p:tgtEl>
                                        <p:attrNameLst>
                                          <p:attrName>ppt_y</p:attrName>
                                        </p:attrNameLst>
                                      </p:cBhvr>
                                      <p:tavLst>
                                        <p:tav tm="0">
                                          <p:val>
                                            <p:strVal val="#ppt_y"/>
                                          </p:val>
                                        </p:tav>
                                        <p:tav tm="100000">
                                          <p:val>
                                            <p:strVal val="#ppt_y"/>
                                          </p:val>
                                        </p:tav>
                                      </p:tavLst>
                                    </p:anim>
                                  </p:childTnLst>
                                </p:cTn>
                              </p:par>
                              <p:par>
                                <p:cTn id="102" presetID="2" presetClass="entr" presetSubtype="2" fill="hold" nodeType="withEffect">
                                  <p:stCondLst>
                                    <p:cond delay="800"/>
                                  </p:stCondLst>
                                  <p:childTnLst>
                                    <p:set>
                                      <p:cBhvr>
                                        <p:cTn id="103" dur="1" fill="hold">
                                          <p:stCondLst>
                                            <p:cond delay="0"/>
                                          </p:stCondLst>
                                        </p:cTn>
                                        <p:tgtEl>
                                          <p:spTgt spid="1026"/>
                                        </p:tgtEl>
                                        <p:attrNameLst>
                                          <p:attrName>style.visibility</p:attrName>
                                        </p:attrNameLst>
                                      </p:cBhvr>
                                      <p:to>
                                        <p:strVal val="visible"/>
                                      </p:to>
                                    </p:set>
                                    <p:anim calcmode="lin" valueType="num">
                                      <p:cBhvr additive="base">
                                        <p:cTn id="104" dur="750" fill="hold"/>
                                        <p:tgtEl>
                                          <p:spTgt spid="1026"/>
                                        </p:tgtEl>
                                        <p:attrNameLst>
                                          <p:attrName>ppt_x</p:attrName>
                                        </p:attrNameLst>
                                      </p:cBhvr>
                                      <p:tavLst>
                                        <p:tav tm="0">
                                          <p:val>
                                            <p:strVal val="1+#ppt_w/2"/>
                                          </p:val>
                                        </p:tav>
                                        <p:tav tm="100000">
                                          <p:val>
                                            <p:strVal val="#ppt_x"/>
                                          </p:val>
                                        </p:tav>
                                      </p:tavLst>
                                    </p:anim>
                                    <p:anim calcmode="lin" valueType="num">
                                      <p:cBhvr additive="base">
                                        <p:cTn id="105" dur="75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9" grpId="0"/>
      <p:bldP spid="41" grpId="0"/>
      <p:bldP spid="44" grpId="0"/>
      <p:bldP spid="46" grpId="0"/>
      <p:bldP spid="49" grpId="0"/>
      <p:bldP spid="51" grpId="0"/>
      <p:bldP spid="2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rot="20773266">
            <a:off x="923769" y="2458840"/>
            <a:ext cx="2186724" cy="1676550"/>
            <a:chOff x="467639" y="1834773"/>
            <a:chExt cx="2186724" cy="1676550"/>
          </a:xfrm>
        </p:grpSpPr>
        <p:grpSp>
          <p:nvGrpSpPr>
            <p:cNvPr id="7" name="组合 6"/>
            <p:cNvGrpSpPr/>
            <p:nvPr/>
          </p:nvGrpSpPr>
          <p:grpSpPr>
            <a:xfrm rot="16200000">
              <a:off x="722726" y="1579686"/>
              <a:ext cx="1676550" cy="2186724"/>
              <a:chOff x="1117919" y="1322521"/>
              <a:chExt cx="2369080" cy="3089991"/>
            </a:xfrm>
          </p:grpSpPr>
          <p:grpSp>
            <p:nvGrpSpPr>
              <p:cNvPr id="9" name="组合 8"/>
              <p:cNvGrpSpPr/>
              <p:nvPr/>
            </p:nvGrpSpPr>
            <p:grpSpPr>
              <a:xfrm>
                <a:off x="1117919" y="1322521"/>
                <a:ext cx="2369080" cy="3089991"/>
                <a:chOff x="1313863" y="1205784"/>
                <a:chExt cx="3158773" cy="4119987"/>
              </a:xfrm>
            </p:grpSpPr>
            <p:sp>
              <p:nvSpPr>
                <p:cNvPr id="15" name="任意多边形 14"/>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6" name="圆角矩形 15"/>
                <p:cNvSpPr/>
                <p:nvPr/>
              </p:nvSpPr>
              <p:spPr>
                <a:xfrm rot="18900000">
                  <a:off x="1404860" y="1875219"/>
                  <a:ext cx="2836786" cy="1582057"/>
                </a:xfrm>
                <a:prstGeom prst="roundRect">
                  <a:avLst>
                    <a:gd name="adj" fmla="val 10245"/>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17" name="任意多边形 16"/>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sp>
            <p:nvSpPr>
              <p:cNvPr id="10" name="文本框 35"/>
              <p:cNvSpPr txBox="1"/>
              <p:nvPr/>
            </p:nvSpPr>
            <p:spPr>
              <a:xfrm rot="2795155">
                <a:off x="2440632" y="1489742"/>
                <a:ext cx="453937" cy="402291"/>
              </a:xfrm>
              <a:prstGeom prst="rect">
                <a:avLst/>
              </a:prstGeom>
              <a:noFill/>
            </p:spPr>
            <p:txBody>
              <a:bodyPr wrap="none" lIns="68580" tIns="34290" rIns="68580" bIns="34290" rtlCol="0">
                <a:spAutoFit/>
              </a:bodyPr>
              <a:lstStyle/>
              <a:p>
                <a:r>
                  <a:rPr lang="en-US" altLang="zh-CN" sz="1400" b="1" dirty="0" smtClean="0">
                    <a:solidFill>
                      <a:schemeClr val="tx1">
                        <a:lumMod val="75000"/>
                        <a:lumOff val="25000"/>
                      </a:schemeClr>
                    </a:solidFill>
                  </a:rPr>
                  <a:t>01</a:t>
                </a:r>
                <a:endParaRPr lang="zh-CN" altLang="en-US" sz="1400" b="1" dirty="0">
                  <a:solidFill>
                    <a:schemeClr val="tx1">
                      <a:lumMod val="75000"/>
                      <a:lumOff val="25000"/>
                    </a:schemeClr>
                  </a:solidFill>
                </a:endParaRPr>
              </a:p>
            </p:txBody>
          </p:sp>
        </p:grpSp>
        <p:sp>
          <p:nvSpPr>
            <p:cNvPr id="8" name="矩形 7"/>
            <p:cNvSpPr/>
            <p:nvPr/>
          </p:nvSpPr>
          <p:spPr>
            <a:xfrm rot="18835409">
              <a:off x="737361" y="2543818"/>
              <a:ext cx="902811" cy="307777"/>
            </a:xfrm>
            <a:prstGeom prst="rect">
              <a:avLst/>
            </a:prstGeom>
          </p:spPr>
          <p:txBody>
            <a:bodyPr wrap="none">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输入文本</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rot="21313105">
            <a:off x="1383100" y="1867977"/>
            <a:ext cx="2186724" cy="1676550"/>
            <a:chOff x="467639" y="1834773"/>
            <a:chExt cx="2186724" cy="1676550"/>
          </a:xfrm>
        </p:grpSpPr>
        <p:grpSp>
          <p:nvGrpSpPr>
            <p:cNvPr id="19" name="组合 18"/>
            <p:cNvGrpSpPr/>
            <p:nvPr/>
          </p:nvGrpSpPr>
          <p:grpSpPr>
            <a:xfrm rot="16200000">
              <a:off x="722726" y="1579686"/>
              <a:ext cx="1676550" cy="2186724"/>
              <a:chOff x="1117919" y="1322521"/>
              <a:chExt cx="2369080" cy="3089991"/>
            </a:xfrm>
          </p:grpSpPr>
          <p:grpSp>
            <p:nvGrpSpPr>
              <p:cNvPr id="21" name="组合 20"/>
              <p:cNvGrpSpPr/>
              <p:nvPr/>
            </p:nvGrpSpPr>
            <p:grpSpPr>
              <a:xfrm>
                <a:off x="1117919" y="1322521"/>
                <a:ext cx="2369080" cy="3089991"/>
                <a:chOff x="1313863" y="1205784"/>
                <a:chExt cx="3158773" cy="4119987"/>
              </a:xfrm>
            </p:grpSpPr>
            <p:sp>
              <p:nvSpPr>
                <p:cNvPr id="27" name="任意多边形 26"/>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8" name="圆角矩形 27"/>
                <p:cNvSpPr/>
                <p:nvPr/>
              </p:nvSpPr>
              <p:spPr>
                <a:xfrm rot="18900000">
                  <a:off x="1404860" y="1875219"/>
                  <a:ext cx="2836786" cy="1582057"/>
                </a:xfrm>
                <a:prstGeom prst="roundRect">
                  <a:avLst>
                    <a:gd name="adj" fmla="val 10245"/>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29" name="任意多边形 28"/>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sp>
            <p:nvSpPr>
              <p:cNvPr id="22" name="文本框 35"/>
              <p:cNvSpPr txBox="1"/>
              <p:nvPr/>
            </p:nvSpPr>
            <p:spPr>
              <a:xfrm rot="2795155">
                <a:off x="2440631" y="1489741"/>
                <a:ext cx="453937" cy="402291"/>
              </a:xfrm>
              <a:prstGeom prst="rect">
                <a:avLst/>
              </a:prstGeom>
              <a:noFill/>
            </p:spPr>
            <p:txBody>
              <a:bodyPr wrap="none" lIns="68580" tIns="34290" rIns="68580" bIns="34290" rtlCol="0">
                <a:spAutoFit/>
              </a:bodyPr>
              <a:lstStyle/>
              <a:p>
                <a:r>
                  <a:rPr lang="en-US" altLang="zh-CN" sz="1400" b="1" dirty="0" smtClean="0">
                    <a:solidFill>
                      <a:schemeClr val="tx1">
                        <a:lumMod val="75000"/>
                        <a:lumOff val="25000"/>
                      </a:schemeClr>
                    </a:solidFill>
                  </a:rPr>
                  <a:t>02</a:t>
                </a:r>
                <a:endParaRPr lang="zh-CN" altLang="en-US" sz="1400" b="1" dirty="0">
                  <a:solidFill>
                    <a:schemeClr val="tx1">
                      <a:lumMod val="75000"/>
                      <a:lumOff val="25000"/>
                    </a:schemeClr>
                  </a:solidFill>
                </a:endParaRPr>
              </a:p>
            </p:txBody>
          </p:sp>
        </p:grpSp>
        <p:sp>
          <p:nvSpPr>
            <p:cNvPr id="20" name="矩形 19"/>
            <p:cNvSpPr/>
            <p:nvPr/>
          </p:nvSpPr>
          <p:spPr>
            <a:xfrm rot="18835409">
              <a:off x="737361" y="2543817"/>
              <a:ext cx="902811" cy="307777"/>
            </a:xfrm>
            <a:prstGeom prst="rect">
              <a:avLst/>
            </a:prstGeom>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输入文本</a:t>
              </a:r>
            </a:p>
          </p:txBody>
        </p:sp>
      </p:grpSp>
      <p:grpSp>
        <p:nvGrpSpPr>
          <p:cNvPr id="30" name="组合 29"/>
          <p:cNvGrpSpPr/>
          <p:nvPr/>
        </p:nvGrpSpPr>
        <p:grpSpPr>
          <a:xfrm rot="503912">
            <a:off x="1946408" y="1426403"/>
            <a:ext cx="2186724" cy="1676550"/>
            <a:chOff x="467639" y="1834773"/>
            <a:chExt cx="2186724" cy="1676550"/>
          </a:xfrm>
        </p:grpSpPr>
        <p:grpSp>
          <p:nvGrpSpPr>
            <p:cNvPr id="31" name="组合 30"/>
            <p:cNvGrpSpPr/>
            <p:nvPr/>
          </p:nvGrpSpPr>
          <p:grpSpPr>
            <a:xfrm rot="16200000">
              <a:off x="722726" y="1579686"/>
              <a:ext cx="1676550" cy="2186724"/>
              <a:chOff x="1117919" y="1322521"/>
              <a:chExt cx="2369080" cy="3089991"/>
            </a:xfrm>
          </p:grpSpPr>
          <p:grpSp>
            <p:nvGrpSpPr>
              <p:cNvPr id="33" name="组合 32"/>
              <p:cNvGrpSpPr/>
              <p:nvPr/>
            </p:nvGrpSpPr>
            <p:grpSpPr>
              <a:xfrm>
                <a:off x="1117919" y="1322521"/>
                <a:ext cx="2369080" cy="3089991"/>
                <a:chOff x="1313863" y="1205784"/>
                <a:chExt cx="3158773" cy="4119987"/>
              </a:xfrm>
            </p:grpSpPr>
            <p:sp>
              <p:nvSpPr>
                <p:cNvPr id="39" name="任意多边形 38"/>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0" name="圆角矩形 39"/>
                <p:cNvSpPr/>
                <p:nvPr/>
              </p:nvSpPr>
              <p:spPr>
                <a:xfrm rot="18900000">
                  <a:off x="1404860" y="1875219"/>
                  <a:ext cx="2836786" cy="1582057"/>
                </a:xfrm>
                <a:prstGeom prst="roundRect">
                  <a:avLst>
                    <a:gd name="adj" fmla="val 10245"/>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41" name="任意多边形 40"/>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34" name="文本框 35"/>
              <p:cNvSpPr txBox="1"/>
              <p:nvPr/>
            </p:nvSpPr>
            <p:spPr>
              <a:xfrm rot="2795155">
                <a:off x="2404389" y="1446250"/>
                <a:ext cx="526422" cy="489274"/>
              </a:xfrm>
              <a:prstGeom prst="rect">
                <a:avLst/>
              </a:prstGeom>
              <a:noFill/>
            </p:spPr>
            <p:txBody>
              <a:bodyPr wrap="none" lIns="68580" tIns="34290" rIns="68580" bIns="34290" rtlCol="0">
                <a:spAutoFit/>
              </a:bodyPr>
              <a:lstStyle/>
              <a:p>
                <a:r>
                  <a:rPr lang="en-US" altLang="zh-CN" b="1" dirty="0" smtClean="0">
                    <a:solidFill>
                      <a:schemeClr val="tx1">
                        <a:lumMod val="75000"/>
                        <a:lumOff val="25000"/>
                      </a:schemeClr>
                    </a:solidFill>
                  </a:rPr>
                  <a:t>03</a:t>
                </a:r>
                <a:endParaRPr lang="zh-CN" altLang="en-US" b="1" dirty="0">
                  <a:solidFill>
                    <a:schemeClr val="tx1">
                      <a:lumMod val="75000"/>
                      <a:lumOff val="25000"/>
                    </a:schemeClr>
                  </a:solidFill>
                </a:endParaRPr>
              </a:p>
            </p:txBody>
          </p:sp>
        </p:grpSp>
        <p:sp>
          <p:nvSpPr>
            <p:cNvPr id="32" name="矩形 31"/>
            <p:cNvSpPr/>
            <p:nvPr/>
          </p:nvSpPr>
          <p:spPr>
            <a:xfrm rot="18835409">
              <a:off x="737361" y="2543817"/>
              <a:ext cx="902811" cy="307777"/>
            </a:xfrm>
            <a:prstGeom prst="rect">
              <a:avLst/>
            </a:prstGeom>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输入文本</a:t>
              </a:r>
            </a:p>
          </p:txBody>
        </p:sp>
      </p:grpSp>
      <p:grpSp>
        <p:nvGrpSpPr>
          <p:cNvPr id="42" name="组合 41"/>
          <p:cNvGrpSpPr/>
          <p:nvPr/>
        </p:nvGrpSpPr>
        <p:grpSpPr>
          <a:xfrm rot="1400227">
            <a:off x="2574697" y="1136188"/>
            <a:ext cx="2186724" cy="1676550"/>
            <a:chOff x="467639" y="1834773"/>
            <a:chExt cx="2186724" cy="1676550"/>
          </a:xfrm>
        </p:grpSpPr>
        <p:grpSp>
          <p:nvGrpSpPr>
            <p:cNvPr id="43" name="组合 42"/>
            <p:cNvGrpSpPr/>
            <p:nvPr/>
          </p:nvGrpSpPr>
          <p:grpSpPr>
            <a:xfrm rot="16200000">
              <a:off x="722726" y="1579686"/>
              <a:ext cx="1676550" cy="2186724"/>
              <a:chOff x="1117919" y="1322521"/>
              <a:chExt cx="2369080" cy="3089991"/>
            </a:xfrm>
          </p:grpSpPr>
          <p:grpSp>
            <p:nvGrpSpPr>
              <p:cNvPr id="45" name="组合 44"/>
              <p:cNvGrpSpPr/>
              <p:nvPr/>
            </p:nvGrpSpPr>
            <p:grpSpPr>
              <a:xfrm>
                <a:off x="1117919" y="1322521"/>
                <a:ext cx="2369080" cy="3089991"/>
                <a:chOff x="1313863" y="1205784"/>
                <a:chExt cx="3158773" cy="4119987"/>
              </a:xfrm>
            </p:grpSpPr>
            <p:sp>
              <p:nvSpPr>
                <p:cNvPr id="51" name="任意多边形 50"/>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2" name="圆角矩形 51"/>
                <p:cNvSpPr/>
                <p:nvPr/>
              </p:nvSpPr>
              <p:spPr>
                <a:xfrm rot="18900000">
                  <a:off x="1404860" y="1875219"/>
                  <a:ext cx="2836786" cy="1582057"/>
                </a:xfrm>
                <a:prstGeom prst="roundRect">
                  <a:avLst>
                    <a:gd name="adj" fmla="val 10245"/>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53" name="任意多边形 52"/>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46" name="文本框 35"/>
              <p:cNvSpPr txBox="1"/>
              <p:nvPr/>
            </p:nvSpPr>
            <p:spPr>
              <a:xfrm rot="2795155">
                <a:off x="2404389" y="1446250"/>
                <a:ext cx="526422" cy="489274"/>
              </a:xfrm>
              <a:prstGeom prst="rect">
                <a:avLst/>
              </a:prstGeom>
              <a:noFill/>
            </p:spPr>
            <p:txBody>
              <a:bodyPr wrap="none" lIns="68580" tIns="34290" rIns="68580" bIns="34290" rtlCol="0">
                <a:spAutoFit/>
              </a:bodyPr>
              <a:lstStyle/>
              <a:p>
                <a:r>
                  <a:rPr lang="en-US" altLang="zh-CN" b="1" dirty="0" smtClean="0">
                    <a:solidFill>
                      <a:schemeClr val="tx1">
                        <a:lumMod val="75000"/>
                        <a:lumOff val="25000"/>
                      </a:schemeClr>
                    </a:solidFill>
                  </a:rPr>
                  <a:t>04</a:t>
                </a:r>
                <a:endParaRPr lang="zh-CN" altLang="en-US" b="1" dirty="0">
                  <a:solidFill>
                    <a:schemeClr val="tx1">
                      <a:lumMod val="75000"/>
                      <a:lumOff val="25000"/>
                    </a:schemeClr>
                  </a:solidFill>
                </a:endParaRPr>
              </a:p>
            </p:txBody>
          </p:sp>
        </p:grpSp>
        <p:sp>
          <p:nvSpPr>
            <p:cNvPr id="44" name="矩形 43"/>
            <p:cNvSpPr/>
            <p:nvPr/>
          </p:nvSpPr>
          <p:spPr>
            <a:xfrm rot="18835409">
              <a:off x="737361" y="2543817"/>
              <a:ext cx="902811" cy="307777"/>
            </a:xfrm>
            <a:prstGeom prst="rect">
              <a:avLst/>
            </a:prstGeom>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输入文本</a:t>
              </a:r>
            </a:p>
          </p:txBody>
        </p:sp>
      </p:grpSp>
      <p:grpSp>
        <p:nvGrpSpPr>
          <p:cNvPr id="54" name="组合 53"/>
          <p:cNvGrpSpPr/>
          <p:nvPr/>
        </p:nvGrpSpPr>
        <p:grpSpPr>
          <a:xfrm rot="2265025">
            <a:off x="3253047" y="1049445"/>
            <a:ext cx="2186726" cy="1676550"/>
            <a:chOff x="467639" y="1834774"/>
            <a:chExt cx="2186726" cy="1676550"/>
          </a:xfrm>
        </p:grpSpPr>
        <p:grpSp>
          <p:nvGrpSpPr>
            <p:cNvPr id="55" name="组合 54"/>
            <p:cNvGrpSpPr/>
            <p:nvPr/>
          </p:nvGrpSpPr>
          <p:grpSpPr>
            <a:xfrm rot="16200000">
              <a:off x="722727" y="1579686"/>
              <a:ext cx="1676550" cy="2186726"/>
              <a:chOff x="1117919" y="1322520"/>
              <a:chExt cx="2369080" cy="3089993"/>
            </a:xfrm>
          </p:grpSpPr>
          <p:grpSp>
            <p:nvGrpSpPr>
              <p:cNvPr id="57" name="组合 56"/>
              <p:cNvGrpSpPr/>
              <p:nvPr/>
            </p:nvGrpSpPr>
            <p:grpSpPr>
              <a:xfrm>
                <a:off x="1117919" y="1322520"/>
                <a:ext cx="2369080" cy="3089993"/>
                <a:chOff x="1313863" y="1205782"/>
                <a:chExt cx="3158773" cy="4119989"/>
              </a:xfrm>
            </p:grpSpPr>
            <p:sp>
              <p:nvSpPr>
                <p:cNvPr id="63" name="任意多边形 62"/>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4" name="圆角矩形 63"/>
                <p:cNvSpPr/>
                <p:nvPr/>
              </p:nvSpPr>
              <p:spPr>
                <a:xfrm rot="18900000">
                  <a:off x="1404860" y="1875219"/>
                  <a:ext cx="2836786" cy="1582057"/>
                </a:xfrm>
                <a:prstGeom prst="roundRect">
                  <a:avLst>
                    <a:gd name="adj" fmla="val 10245"/>
                  </a:avLst>
                </a:prstGeom>
                <a:solidFill>
                  <a:schemeClr val="accent4">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65" name="任意多边形 64"/>
                <p:cNvSpPr/>
                <p:nvPr/>
              </p:nvSpPr>
              <p:spPr>
                <a:xfrm rot="18900000">
                  <a:off x="3303181" y="1205782"/>
                  <a:ext cx="551494" cy="1413714"/>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58" name="文本框 35"/>
              <p:cNvSpPr txBox="1"/>
              <p:nvPr/>
            </p:nvSpPr>
            <p:spPr>
              <a:xfrm rot="2795155">
                <a:off x="2404389" y="1446250"/>
                <a:ext cx="526422" cy="489274"/>
              </a:xfrm>
              <a:prstGeom prst="rect">
                <a:avLst/>
              </a:prstGeom>
              <a:noFill/>
            </p:spPr>
            <p:txBody>
              <a:bodyPr wrap="none" lIns="68580" tIns="34290" rIns="68580" bIns="34290" rtlCol="0">
                <a:spAutoFit/>
              </a:bodyPr>
              <a:lstStyle/>
              <a:p>
                <a:r>
                  <a:rPr lang="en-US" altLang="zh-CN" b="1" dirty="0" smtClean="0">
                    <a:solidFill>
                      <a:schemeClr val="tx1">
                        <a:lumMod val="75000"/>
                        <a:lumOff val="25000"/>
                      </a:schemeClr>
                    </a:solidFill>
                  </a:rPr>
                  <a:t>05</a:t>
                </a:r>
                <a:endParaRPr lang="zh-CN" altLang="en-US" b="1" dirty="0">
                  <a:solidFill>
                    <a:schemeClr val="tx1">
                      <a:lumMod val="75000"/>
                      <a:lumOff val="25000"/>
                    </a:schemeClr>
                  </a:solidFill>
                </a:endParaRPr>
              </a:p>
            </p:txBody>
          </p:sp>
        </p:grpSp>
        <p:sp>
          <p:nvSpPr>
            <p:cNvPr id="56" name="矩形 55"/>
            <p:cNvSpPr/>
            <p:nvPr/>
          </p:nvSpPr>
          <p:spPr>
            <a:xfrm rot="18835409">
              <a:off x="737360" y="2543817"/>
              <a:ext cx="902811" cy="307777"/>
            </a:xfrm>
            <a:prstGeom prst="rect">
              <a:avLst/>
            </a:prstGeom>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输入文本</a:t>
              </a:r>
            </a:p>
          </p:txBody>
        </p:sp>
      </p:grpSp>
      <p:grpSp>
        <p:nvGrpSpPr>
          <p:cNvPr id="66" name="组合 65"/>
          <p:cNvGrpSpPr/>
          <p:nvPr/>
        </p:nvGrpSpPr>
        <p:grpSpPr>
          <a:xfrm rot="3304452">
            <a:off x="3893566" y="1165718"/>
            <a:ext cx="2186724" cy="1676550"/>
            <a:chOff x="467639" y="1834773"/>
            <a:chExt cx="2186724" cy="1676550"/>
          </a:xfrm>
        </p:grpSpPr>
        <p:grpSp>
          <p:nvGrpSpPr>
            <p:cNvPr id="67" name="组合 66"/>
            <p:cNvGrpSpPr/>
            <p:nvPr/>
          </p:nvGrpSpPr>
          <p:grpSpPr>
            <a:xfrm rot="16200000">
              <a:off x="722726" y="1579686"/>
              <a:ext cx="1676550" cy="2186724"/>
              <a:chOff x="1117919" y="1322521"/>
              <a:chExt cx="2369080" cy="3089991"/>
            </a:xfrm>
          </p:grpSpPr>
          <p:grpSp>
            <p:nvGrpSpPr>
              <p:cNvPr id="69" name="组合 68"/>
              <p:cNvGrpSpPr/>
              <p:nvPr/>
            </p:nvGrpSpPr>
            <p:grpSpPr>
              <a:xfrm>
                <a:off x="1117919" y="1322521"/>
                <a:ext cx="2369080" cy="3089991"/>
                <a:chOff x="1313863" y="1205784"/>
                <a:chExt cx="3158773" cy="4119987"/>
              </a:xfrm>
            </p:grpSpPr>
            <p:sp>
              <p:nvSpPr>
                <p:cNvPr id="75" name="任意多边形 74"/>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6" name="圆角矩形 75"/>
                <p:cNvSpPr/>
                <p:nvPr/>
              </p:nvSpPr>
              <p:spPr>
                <a:xfrm rot="18900000">
                  <a:off x="1404860" y="1875219"/>
                  <a:ext cx="2836786" cy="1582057"/>
                </a:xfrm>
                <a:prstGeom prst="roundRect">
                  <a:avLst>
                    <a:gd name="adj" fmla="val 10245"/>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77" name="任意多边形 76"/>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70" name="文本框 35"/>
              <p:cNvSpPr txBox="1"/>
              <p:nvPr/>
            </p:nvSpPr>
            <p:spPr>
              <a:xfrm rot="2795155">
                <a:off x="2404389" y="1446250"/>
                <a:ext cx="526422" cy="489274"/>
              </a:xfrm>
              <a:prstGeom prst="rect">
                <a:avLst/>
              </a:prstGeom>
              <a:noFill/>
            </p:spPr>
            <p:txBody>
              <a:bodyPr wrap="none" lIns="68580" tIns="34290" rIns="68580" bIns="34290" rtlCol="0">
                <a:spAutoFit/>
              </a:bodyPr>
              <a:lstStyle/>
              <a:p>
                <a:r>
                  <a:rPr lang="en-US" altLang="zh-CN" b="1" dirty="0" smtClean="0">
                    <a:solidFill>
                      <a:schemeClr val="tx1">
                        <a:lumMod val="75000"/>
                        <a:lumOff val="25000"/>
                      </a:schemeClr>
                    </a:solidFill>
                  </a:rPr>
                  <a:t>06</a:t>
                </a:r>
                <a:endParaRPr lang="zh-CN" altLang="en-US" b="1" dirty="0">
                  <a:solidFill>
                    <a:schemeClr val="tx1">
                      <a:lumMod val="75000"/>
                      <a:lumOff val="25000"/>
                    </a:schemeClr>
                  </a:solidFill>
                </a:endParaRPr>
              </a:p>
            </p:txBody>
          </p:sp>
        </p:grpSp>
        <p:sp>
          <p:nvSpPr>
            <p:cNvPr id="68" name="矩形 67"/>
            <p:cNvSpPr/>
            <p:nvPr/>
          </p:nvSpPr>
          <p:spPr>
            <a:xfrm rot="18835409">
              <a:off x="737361" y="2543817"/>
              <a:ext cx="902811" cy="307777"/>
            </a:xfrm>
            <a:prstGeom prst="rect">
              <a:avLst/>
            </a:prstGeom>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输入文本</a:t>
              </a:r>
            </a:p>
          </p:txBody>
        </p:sp>
      </p:grpSp>
      <p:grpSp>
        <p:nvGrpSpPr>
          <p:cNvPr id="78" name="组合 77"/>
          <p:cNvGrpSpPr/>
          <p:nvPr/>
        </p:nvGrpSpPr>
        <p:grpSpPr>
          <a:xfrm rot="4125599">
            <a:off x="4533455" y="1432232"/>
            <a:ext cx="2186724" cy="1676550"/>
            <a:chOff x="467639" y="1834773"/>
            <a:chExt cx="2186724" cy="1676550"/>
          </a:xfrm>
        </p:grpSpPr>
        <p:grpSp>
          <p:nvGrpSpPr>
            <p:cNvPr id="79" name="组合 78"/>
            <p:cNvGrpSpPr/>
            <p:nvPr/>
          </p:nvGrpSpPr>
          <p:grpSpPr>
            <a:xfrm rot="16200000">
              <a:off x="722726" y="1579686"/>
              <a:ext cx="1676550" cy="2186724"/>
              <a:chOff x="1117919" y="1322521"/>
              <a:chExt cx="2369080" cy="3089991"/>
            </a:xfrm>
          </p:grpSpPr>
          <p:grpSp>
            <p:nvGrpSpPr>
              <p:cNvPr id="81" name="组合 80"/>
              <p:cNvGrpSpPr/>
              <p:nvPr/>
            </p:nvGrpSpPr>
            <p:grpSpPr>
              <a:xfrm>
                <a:off x="1117919" y="1322521"/>
                <a:ext cx="2369080" cy="3089991"/>
                <a:chOff x="1313863" y="1205784"/>
                <a:chExt cx="3158773" cy="4119987"/>
              </a:xfrm>
            </p:grpSpPr>
            <p:sp>
              <p:nvSpPr>
                <p:cNvPr id="87" name="任意多边形 86"/>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88" name="圆角矩形 87"/>
                <p:cNvSpPr/>
                <p:nvPr/>
              </p:nvSpPr>
              <p:spPr>
                <a:xfrm rot="18900000">
                  <a:off x="1404860" y="1875219"/>
                  <a:ext cx="2836786" cy="1582057"/>
                </a:xfrm>
                <a:prstGeom prst="roundRect">
                  <a:avLst>
                    <a:gd name="adj" fmla="val 10245"/>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89" name="任意多边形 88"/>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82" name="文本框 35"/>
              <p:cNvSpPr txBox="1"/>
              <p:nvPr/>
            </p:nvSpPr>
            <p:spPr>
              <a:xfrm rot="2795155">
                <a:off x="2404389" y="1446250"/>
                <a:ext cx="526422" cy="489274"/>
              </a:xfrm>
              <a:prstGeom prst="rect">
                <a:avLst/>
              </a:prstGeom>
              <a:noFill/>
            </p:spPr>
            <p:txBody>
              <a:bodyPr wrap="none" lIns="68580" tIns="34290" rIns="68580" bIns="34290" rtlCol="0">
                <a:spAutoFit/>
              </a:bodyPr>
              <a:lstStyle/>
              <a:p>
                <a:r>
                  <a:rPr lang="en-US" altLang="zh-CN" b="1" dirty="0" smtClean="0">
                    <a:solidFill>
                      <a:schemeClr val="tx1">
                        <a:lumMod val="75000"/>
                        <a:lumOff val="25000"/>
                      </a:schemeClr>
                    </a:solidFill>
                  </a:rPr>
                  <a:t>07</a:t>
                </a:r>
                <a:endParaRPr lang="zh-CN" altLang="en-US" b="1" dirty="0">
                  <a:solidFill>
                    <a:schemeClr val="tx1">
                      <a:lumMod val="75000"/>
                      <a:lumOff val="25000"/>
                    </a:schemeClr>
                  </a:solidFill>
                </a:endParaRPr>
              </a:p>
            </p:txBody>
          </p:sp>
        </p:grpSp>
        <p:sp>
          <p:nvSpPr>
            <p:cNvPr id="80" name="矩形 79"/>
            <p:cNvSpPr/>
            <p:nvPr/>
          </p:nvSpPr>
          <p:spPr>
            <a:xfrm rot="18835409">
              <a:off x="737360" y="2543817"/>
              <a:ext cx="902811" cy="307777"/>
            </a:xfrm>
            <a:prstGeom prst="rect">
              <a:avLst/>
            </a:prstGeom>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输入文本</a:t>
              </a:r>
            </a:p>
          </p:txBody>
        </p:sp>
      </p:grpSp>
      <p:grpSp>
        <p:nvGrpSpPr>
          <p:cNvPr id="90" name="组合 89"/>
          <p:cNvGrpSpPr/>
          <p:nvPr/>
        </p:nvGrpSpPr>
        <p:grpSpPr>
          <a:xfrm rot="4909026">
            <a:off x="5112073" y="1854992"/>
            <a:ext cx="2186724" cy="1676550"/>
            <a:chOff x="467639" y="1834773"/>
            <a:chExt cx="2186724" cy="1676550"/>
          </a:xfrm>
        </p:grpSpPr>
        <p:grpSp>
          <p:nvGrpSpPr>
            <p:cNvPr id="91" name="组合 90"/>
            <p:cNvGrpSpPr/>
            <p:nvPr/>
          </p:nvGrpSpPr>
          <p:grpSpPr>
            <a:xfrm rot="16200000">
              <a:off x="722726" y="1579686"/>
              <a:ext cx="1676550" cy="2186724"/>
              <a:chOff x="1117919" y="1322521"/>
              <a:chExt cx="2369080" cy="3089991"/>
            </a:xfrm>
          </p:grpSpPr>
          <p:grpSp>
            <p:nvGrpSpPr>
              <p:cNvPr id="93" name="组合 92"/>
              <p:cNvGrpSpPr/>
              <p:nvPr/>
            </p:nvGrpSpPr>
            <p:grpSpPr>
              <a:xfrm>
                <a:off x="1117919" y="1322521"/>
                <a:ext cx="2369080" cy="3089991"/>
                <a:chOff x="1313863" y="1205784"/>
                <a:chExt cx="3158773" cy="4119987"/>
              </a:xfrm>
            </p:grpSpPr>
            <p:sp>
              <p:nvSpPr>
                <p:cNvPr id="99" name="任意多边形 98"/>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00" name="圆角矩形 99"/>
                <p:cNvSpPr/>
                <p:nvPr/>
              </p:nvSpPr>
              <p:spPr>
                <a:xfrm rot="18900000">
                  <a:off x="1404860" y="1875219"/>
                  <a:ext cx="2836786" cy="1582057"/>
                </a:xfrm>
                <a:prstGeom prst="roundRect">
                  <a:avLst>
                    <a:gd name="adj" fmla="val 10245"/>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01" name="任意多边形 100"/>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94" name="文本框 35"/>
              <p:cNvSpPr txBox="1"/>
              <p:nvPr/>
            </p:nvSpPr>
            <p:spPr>
              <a:xfrm rot="2795155">
                <a:off x="2404389" y="1446250"/>
                <a:ext cx="526422" cy="489274"/>
              </a:xfrm>
              <a:prstGeom prst="rect">
                <a:avLst/>
              </a:prstGeom>
              <a:noFill/>
            </p:spPr>
            <p:txBody>
              <a:bodyPr wrap="none" lIns="68580" tIns="34290" rIns="68580" bIns="34290" rtlCol="0">
                <a:spAutoFit/>
              </a:bodyPr>
              <a:lstStyle/>
              <a:p>
                <a:r>
                  <a:rPr lang="en-US" altLang="zh-CN" b="1" dirty="0" smtClean="0">
                    <a:solidFill>
                      <a:schemeClr val="tx1">
                        <a:lumMod val="75000"/>
                        <a:lumOff val="25000"/>
                      </a:schemeClr>
                    </a:solidFill>
                  </a:rPr>
                  <a:t>08</a:t>
                </a:r>
                <a:endParaRPr lang="zh-CN" altLang="en-US" b="1" dirty="0">
                  <a:solidFill>
                    <a:schemeClr val="tx1">
                      <a:lumMod val="75000"/>
                      <a:lumOff val="25000"/>
                    </a:schemeClr>
                  </a:solidFill>
                </a:endParaRPr>
              </a:p>
            </p:txBody>
          </p:sp>
        </p:grpSp>
        <p:sp>
          <p:nvSpPr>
            <p:cNvPr id="92" name="矩形 91"/>
            <p:cNvSpPr/>
            <p:nvPr/>
          </p:nvSpPr>
          <p:spPr>
            <a:xfrm rot="18835409">
              <a:off x="737361" y="2543818"/>
              <a:ext cx="902811" cy="307777"/>
            </a:xfrm>
            <a:prstGeom prst="rect">
              <a:avLst/>
            </a:prstGeom>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输入文本</a:t>
              </a:r>
            </a:p>
          </p:txBody>
        </p:sp>
      </p:grpSp>
      <p:grpSp>
        <p:nvGrpSpPr>
          <p:cNvPr id="102" name="组合 101"/>
          <p:cNvGrpSpPr/>
          <p:nvPr/>
        </p:nvGrpSpPr>
        <p:grpSpPr>
          <a:xfrm rot="5400000">
            <a:off x="5676551" y="2394881"/>
            <a:ext cx="2186724" cy="1676550"/>
            <a:chOff x="467639" y="1834773"/>
            <a:chExt cx="2186724" cy="1676550"/>
          </a:xfrm>
        </p:grpSpPr>
        <p:grpSp>
          <p:nvGrpSpPr>
            <p:cNvPr id="103" name="组合 102"/>
            <p:cNvGrpSpPr/>
            <p:nvPr/>
          </p:nvGrpSpPr>
          <p:grpSpPr>
            <a:xfrm rot="16200000">
              <a:off x="722726" y="1579686"/>
              <a:ext cx="1676550" cy="2186724"/>
              <a:chOff x="1117919" y="1322521"/>
              <a:chExt cx="2369080" cy="3089991"/>
            </a:xfrm>
          </p:grpSpPr>
          <p:grpSp>
            <p:nvGrpSpPr>
              <p:cNvPr id="105" name="组合 104"/>
              <p:cNvGrpSpPr/>
              <p:nvPr/>
            </p:nvGrpSpPr>
            <p:grpSpPr>
              <a:xfrm>
                <a:off x="1117919" y="1322521"/>
                <a:ext cx="2369080" cy="3089991"/>
                <a:chOff x="1313863" y="1205784"/>
                <a:chExt cx="3158773" cy="4119987"/>
              </a:xfrm>
            </p:grpSpPr>
            <p:sp>
              <p:nvSpPr>
                <p:cNvPr id="111" name="任意多边形 110"/>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12" name="圆角矩形 111"/>
                <p:cNvSpPr/>
                <p:nvPr/>
              </p:nvSpPr>
              <p:spPr>
                <a:xfrm rot="18900000">
                  <a:off x="1404860" y="1875219"/>
                  <a:ext cx="2836786" cy="1582057"/>
                </a:xfrm>
                <a:prstGeom prst="roundRect">
                  <a:avLst>
                    <a:gd name="adj" fmla="val 10245"/>
                  </a:avLst>
                </a:prstGeom>
                <a:solidFill>
                  <a:srgbClr val="FF00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13" name="任意多边形 112"/>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106" name="文本框 35"/>
              <p:cNvSpPr txBox="1"/>
              <p:nvPr/>
            </p:nvSpPr>
            <p:spPr>
              <a:xfrm rot="2795155">
                <a:off x="2404389" y="1446250"/>
                <a:ext cx="526422" cy="489274"/>
              </a:xfrm>
              <a:prstGeom prst="rect">
                <a:avLst/>
              </a:prstGeom>
              <a:noFill/>
            </p:spPr>
            <p:txBody>
              <a:bodyPr wrap="none" lIns="68580" tIns="34290" rIns="68580" bIns="34290" rtlCol="0">
                <a:spAutoFit/>
              </a:bodyPr>
              <a:lstStyle/>
              <a:p>
                <a:r>
                  <a:rPr lang="en-US" altLang="zh-CN" b="1" dirty="0" smtClean="0">
                    <a:solidFill>
                      <a:schemeClr val="tx1">
                        <a:lumMod val="75000"/>
                        <a:lumOff val="25000"/>
                      </a:schemeClr>
                    </a:solidFill>
                  </a:rPr>
                  <a:t>09</a:t>
                </a:r>
                <a:endParaRPr lang="zh-CN" altLang="en-US" b="1" dirty="0">
                  <a:solidFill>
                    <a:schemeClr val="tx1">
                      <a:lumMod val="75000"/>
                      <a:lumOff val="25000"/>
                    </a:schemeClr>
                  </a:solidFill>
                </a:endParaRPr>
              </a:p>
            </p:txBody>
          </p:sp>
        </p:grpSp>
        <p:sp>
          <p:nvSpPr>
            <p:cNvPr id="104" name="矩形 103"/>
            <p:cNvSpPr/>
            <p:nvPr/>
          </p:nvSpPr>
          <p:spPr>
            <a:xfrm rot="18835409">
              <a:off x="737361" y="2543818"/>
              <a:ext cx="902811" cy="307777"/>
            </a:xfrm>
            <a:prstGeom prst="rect">
              <a:avLst/>
            </a:prstGeom>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输入文本</a:t>
              </a:r>
            </a:p>
          </p:txBody>
        </p:sp>
      </p:grpSp>
      <p:grpSp>
        <p:nvGrpSpPr>
          <p:cNvPr id="114" name="组合 113"/>
          <p:cNvGrpSpPr/>
          <p:nvPr/>
        </p:nvGrpSpPr>
        <p:grpSpPr>
          <a:xfrm rot="6549733">
            <a:off x="5917393" y="2913068"/>
            <a:ext cx="2186724" cy="1676550"/>
            <a:chOff x="467639" y="1834773"/>
            <a:chExt cx="2186724" cy="1676550"/>
          </a:xfrm>
        </p:grpSpPr>
        <p:grpSp>
          <p:nvGrpSpPr>
            <p:cNvPr id="115" name="组合 114"/>
            <p:cNvGrpSpPr/>
            <p:nvPr/>
          </p:nvGrpSpPr>
          <p:grpSpPr>
            <a:xfrm rot="16200000">
              <a:off x="722726" y="1579686"/>
              <a:ext cx="1676550" cy="2186724"/>
              <a:chOff x="1117919" y="1322521"/>
              <a:chExt cx="2369080" cy="3089991"/>
            </a:xfrm>
          </p:grpSpPr>
          <p:grpSp>
            <p:nvGrpSpPr>
              <p:cNvPr id="117" name="组合 116"/>
              <p:cNvGrpSpPr/>
              <p:nvPr/>
            </p:nvGrpSpPr>
            <p:grpSpPr>
              <a:xfrm>
                <a:off x="1117919" y="1322521"/>
                <a:ext cx="2369080" cy="3089991"/>
                <a:chOff x="1313863" y="1205784"/>
                <a:chExt cx="3158773" cy="4119987"/>
              </a:xfrm>
            </p:grpSpPr>
            <p:sp>
              <p:nvSpPr>
                <p:cNvPr id="123" name="任意多边形 122"/>
                <p:cNvSpPr/>
                <p:nvPr/>
              </p:nvSpPr>
              <p:spPr>
                <a:xfrm>
                  <a:off x="1313863" y="1781540"/>
                  <a:ext cx="3158773" cy="354423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4" name="圆角矩形 123"/>
                <p:cNvSpPr/>
                <p:nvPr/>
              </p:nvSpPr>
              <p:spPr>
                <a:xfrm rot="18900000">
                  <a:off x="1404860" y="1875219"/>
                  <a:ext cx="2836786" cy="1582057"/>
                </a:xfrm>
                <a:prstGeom prst="roundRect">
                  <a:avLst>
                    <a:gd name="adj" fmla="val 10245"/>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sp>
              <p:nvSpPr>
                <p:cNvPr id="125" name="任意多边形 124"/>
                <p:cNvSpPr/>
                <p:nvPr/>
              </p:nvSpPr>
              <p:spPr>
                <a:xfrm rot="18900000">
                  <a:off x="3303181" y="1205784"/>
                  <a:ext cx="551494" cy="1413715"/>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p>
              </p:txBody>
            </p:sp>
          </p:grpSp>
          <p:sp>
            <p:nvSpPr>
              <p:cNvPr id="118" name="文本框 35"/>
              <p:cNvSpPr txBox="1"/>
              <p:nvPr/>
            </p:nvSpPr>
            <p:spPr>
              <a:xfrm rot="2795155">
                <a:off x="2404389" y="1446249"/>
                <a:ext cx="526422" cy="489274"/>
              </a:xfrm>
              <a:prstGeom prst="rect">
                <a:avLst/>
              </a:prstGeom>
              <a:noFill/>
            </p:spPr>
            <p:txBody>
              <a:bodyPr wrap="none" lIns="68580" tIns="34290" rIns="68580" bIns="34290" rtlCol="0">
                <a:spAutoFit/>
              </a:bodyPr>
              <a:lstStyle/>
              <a:p>
                <a:r>
                  <a:rPr lang="en-US" altLang="zh-CN" b="1" dirty="0" smtClean="0">
                    <a:solidFill>
                      <a:schemeClr val="tx1">
                        <a:lumMod val="75000"/>
                        <a:lumOff val="25000"/>
                      </a:schemeClr>
                    </a:solidFill>
                  </a:rPr>
                  <a:t>10</a:t>
                </a:r>
                <a:endParaRPr lang="zh-CN" altLang="en-US" b="1" dirty="0">
                  <a:solidFill>
                    <a:schemeClr val="tx1">
                      <a:lumMod val="75000"/>
                      <a:lumOff val="25000"/>
                    </a:schemeClr>
                  </a:solidFill>
                </a:endParaRPr>
              </a:p>
            </p:txBody>
          </p:sp>
        </p:grpSp>
        <p:sp>
          <p:nvSpPr>
            <p:cNvPr id="116" name="矩形 115"/>
            <p:cNvSpPr/>
            <p:nvPr/>
          </p:nvSpPr>
          <p:spPr>
            <a:xfrm rot="18835409">
              <a:off x="737360" y="2543818"/>
              <a:ext cx="902811" cy="307777"/>
            </a:xfrm>
            <a:prstGeom prst="rect">
              <a:avLst/>
            </a:prstGeom>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输入文本</a:t>
              </a:r>
            </a:p>
          </p:txBody>
        </p:sp>
      </p:grpSp>
      <p:pic>
        <p:nvPicPr>
          <p:cNvPr id="246" name="图片 245"/>
          <p:cNvPicPr>
            <a:picLocks noChangeAspect="1"/>
          </p:cNvPicPr>
          <p:nvPr/>
        </p:nvPicPr>
        <p:blipFill rotWithShape="1">
          <a:blip r:embed="rId4" cstate="print">
            <a:extLst>
              <a:ext uri="{28A0092B-C50C-407E-A947-70E740481C1C}">
                <a14:useLocalDpi xmlns:a14="http://schemas.microsoft.com/office/drawing/2010/main" val="0"/>
              </a:ext>
            </a:extLst>
          </a:blip>
          <a:srcRect l="21193" t="18663" r="8804"/>
          <a:stretch>
            <a:fillRect/>
          </a:stretch>
        </p:blipFill>
        <p:spPr>
          <a:xfrm rot="2102838">
            <a:off x="2802623" y="2360522"/>
            <a:ext cx="2163295" cy="3825328"/>
          </a:xfrm>
          <a:prstGeom prst="rect">
            <a:avLst/>
          </a:prstGeom>
        </p:spPr>
      </p:pic>
      <p:sp>
        <p:nvSpPr>
          <p:cNvPr id="251" name="Freeform 41"/>
          <p:cNvSpPr>
            <a:spLocks noEditPoints="1"/>
          </p:cNvSpPr>
          <p:nvPr/>
        </p:nvSpPr>
        <p:spPr bwMode="auto">
          <a:xfrm>
            <a:off x="3779912" y="3069968"/>
            <a:ext cx="1035486" cy="941942"/>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accent1"/>
          </a:solidFill>
          <a:ln w="9525">
            <a:noFill/>
            <a:round/>
          </a:ln>
        </p:spPr>
        <p:txBody>
          <a:bodyPr/>
          <a:lstStyle/>
          <a:p>
            <a:pPr>
              <a:defRPr/>
            </a:pPr>
            <a:endParaRPr lang="en-US" kern="0" dirty="0">
              <a:solidFill>
                <a:sysClr val="windowText" lastClr="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700"/>
                                        <p:tgtEl>
                                          <p:spTgt spid="251"/>
                                        </p:tgtEl>
                                      </p:cBhvr>
                                    </p:animEffect>
                                    <p:anim calcmode="lin" valueType="num">
                                      <p:cBhvr>
                                        <p:cTn id="8" dur="700" fill="hold"/>
                                        <p:tgtEl>
                                          <p:spTgt spid="251"/>
                                        </p:tgtEl>
                                        <p:attrNameLst>
                                          <p:attrName>ppt_w</p:attrName>
                                        </p:attrNameLst>
                                      </p:cBhvr>
                                      <p:tavLst>
                                        <p:tav tm="0" fmla="#ppt_w*sin(2.5*pi*$)">
                                          <p:val>
                                            <p:fltVal val="0"/>
                                          </p:val>
                                        </p:tav>
                                        <p:tav tm="100000">
                                          <p:val>
                                            <p:fltVal val="1"/>
                                          </p:val>
                                        </p:tav>
                                      </p:tavLst>
                                    </p:anim>
                                    <p:anim calcmode="lin" valueType="num">
                                      <p:cBhvr>
                                        <p:cTn id="9" dur="700" fill="hold"/>
                                        <p:tgtEl>
                                          <p:spTgt spid="251"/>
                                        </p:tgtEl>
                                        <p:attrNameLst>
                                          <p:attrName>ppt_h</p:attrName>
                                        </p:attrNameLst>
                                      </p:cBhvr>
                                      <p:tavLst>
                                        <p:tav tm="0">
                                          <p:val>
                                            <p:strVal val="#ppt_h"/>
                                          </p:val>
                                        </p:tav>
                                        <p:tav tm="100000">
                                          <p:val>
                                            <p:strVal val="#ppt_h"/>
                                          </p:val>
                                        </p:tav>
                                      </p:tavLst>
                                    </p:anim>
                                  </p:childTnLst>
                                </p:cTn>
                              </p:par>
                              <p:par>
                                <p:cTn id="10" presetID="53" presetClass="entr" presetSubtype="16" fill="hold" nodeType="withEffect">
                                  <p:stCondLst>
                                    <p:cond delay="200"/>
                                  </p:stCondLst>
                                  <p:childTnLst>
                                    <p:set>
                                      <p:cBhvr>
                                        <p:cTn id="11" dur="1" fill="hold">
                                          <p:stCondLst>
                                            <p:cond delay="0"/>
                                          </p:stCondLst>
                                        </p:cTn>
                                        <p:tgtEl>
                                          <p:spTgt spid="246"/>
                                        </p:tgtEl>
                                        <p:attrNameLst>
                                          <p:attrName>style.visibility</p:attrName>
                                        </p:attrNameLst>
                                      </p:cBhvr>
                                      <p:to>
                                        <p:strVal val="visible"/>
                                      </p:to>
                                    </p:set>
                                    <p:anim calcmode="lin" valueType="num">
                                      <p:cBhvr>
                                        <p:cTn id="12" dur="500" fill="hold"/>
                                        <p:tgtEl>
                                          <p:spTgt spid="246"/>
                                        </p:tgtEl>
                                        <p:attrNameLst>
                                          <p:attrName>ppt_w</p:attrName>
                                        </p:attrNameLst>
                                      </p:cBhvr>
                                      <p:tavLst>
                                        <p:tav tm="0">
                                          <p:val>
                                            <p:fltVal val="0"/>
                                          </p:val>
                                        </p:tav>
                                        <p:tav tm="100000">
                                          <p:val>
                                            <p:strVal val="#ppt_w"/>
                                          </p:val>
                                        </p:tav>
                                      </p:tavLst>
                                    </p:anim>
                                    <p:anim calcmode="lin" valueType="num">
                                      <p:cBhvr>
                                        <p:cTn id="13" dur="500" fill="hold"/>
                                        <p:tgtEl>
                                          <p:spTgt spid="246"/>
                                        </p:tgtEl>
                                        <p:attrNameLst>
                                          <p:attrName>ppt_h</p:attrName>
                                        </p:attrNameLst>
                                      </p:cBhvr>
                                      <p:tavLst>
                                        <p:tav tm="0">
                                          <p:val>
                                            <p:fltVal val="0"/>
                                          </p:val>
                                        </p:tav>
                                        <p:tav tm="100000">
                                          <p:val>
                                            <p:strVal val="#ppt_h"/>
                                          </p:val>
                                        </p:tav>
                                      </p:tavLst>
                                    </p:anim>
                                    <p:animEffect transition="in" filter="fade">
                                      <p:cBhvr>
                                        <p:cTn id="14" dur="500"/>
                                        <p:tgtEl>
                                          <p:spTgt spid="246"/>
                                        </p:tgtEl>
                                      </p:cBhvr>
                                    </p:animEffect>
                                  </p:childTnLst>
                                </p:cTn>
                              </p:par>
                            </p:childTnLst>
                          </p:cTn>
                        </p:par>
                        <p:par>
                          <p:cTn id="15" fill="hold">
                            <p:stCondLst>
                              <p:cond delay="1000"/>
                            </p:stCondLst>
                            <p:childTnLst>
                              <p:par>
                                <p:cTn id="16" presetID="23" presetClass="entr" presetSubtype="52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 calcmode="lin" valueType="num">
                                      <p:cBhvr>
                                        <p:cTn id="20" dur="500" fill="hold"/>
                                        <p:tgtEl>
                                          <p:spTgt spid="6"/>
                                        </p:tgtEl>
                                        <p:attrNameLst>
                                          <p:attrName>ppt_x</p:attrName>
                                        </p:attrNameLst>
                                      </p:cBhvr>
                                      <p:tavLst>
                                        <p:tav tm="0">
                                          <p:val>
                                            <p:fltVal val="0.5"/>
                                          </p:val>
                                        </p:tav>
                                        <p:tav tm="100000">
                                          <p:val>
                                            <p:strVal val="#ppt_x"/>
                                          </p:val>
                                        </p:tav>
                                      </p:tavLst>
                                    </p:anim>
                                    <p:anim calcmode="lin" valueType="num">
                                      <p:cBhvr>
                                        <p:cTn id="21" dur="500" fill="hold"/>
                                        <p:tgtEl>
                                          <p:spTgt spid="6"/>
                                        </p:tgtEl>
                                        <p:attrNameLst>
                                          <p:attrName>ppt_y</p:attrName>
                                        </p:attrNameLst>
                                      </p:cBhvr>
                                      <p:tavLst>
                                        <p:tav tm="0">
                                          <p:val>
                                            <p:fltVal val="0.5"/>
                                          </p:val>
                                        </p:tav>
                                        <p:tav tm="100000">
                                          <p:val>
                                            <p:strVal val="#ppt_y"/>
                                          </p:val>
                                        </p:tav>
                                      </p:tavLst>
                                    </p:anim>
                                  </p:childTnLst>
                                </p:cTn>
                              </p:par>
                              <p:par>
                                <p:cTn id="22" presetID="8" presetClass="emph" presetSubtype="0" fill="hold" nodeType="withEffect">
                                  <p:stCondLst>
                                    <p:cond delay="0"/>
                                  </p:stCondLst>
                                  <p:childTnLst>
                                    <p:animRot by="21600000">
                                      <p:cBhvr>
                                        <p:cTn id="23" dur="750" fill="hold"/>
                                        <p:tgtEl>
                                          <p:spTgt spid="6"/>
                                        </p:tgtEl>
                                        <p:attrNameLst>
                                          <p:attrName>r</p:attrName>
                                        </p:attrNameLst>
                                      </p:cBhvr>
                                    </p:animRot>
                                  </p:childTnLst>
                                </p:cTn>
                              </p:par>
                            </p:childTnLst>
                          </p:cTn>
                        </p:par>
                        <p:par>
                          <p:cTn id="24" fill="hold">
                            <p:stCondLst>
                              <p:cond delay="1500"/>
                            </p:stCondLst>
                            <p:childTnLst>
                              <p:par>
                                <p:cTn id="25" presetID="23" presetClass="entr" presetSubtype="528"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 calcmode="lin" valueType="num">
                                      <p:cBhvr>
                                        <p:cTn id="29" dur="500" fill="hold"/>
                                        <p:tgtEl>
                                          <p:spTgt spid="18"/>
                                        </p:tgtEl>
                                        <p:attrNameLst>
                                          <p:attrName>ppt_x</p:attrName>
                                        </p:attrNameLst>
                                      </p:cBhvr>
                                      <p:tavLst>
                                        <p:tav tm="0">
                                          <p:val>
                                            <p:fltVal val="0.5"/>
                                          </p:val>
                                        </p:tav>
                                        <p:tav tm="100000">
                                          <p:val>
                                            <p:strVal val="#ppt_x"/>
                                          </p:val>
                                        </p:tav>
                                      </p:tavLst>
                                    </p:anim>
                                    <p:anim calcmode="lin" valueType="num">
                                      <p:cBhvr>
                                        <p:cTn id="30" dur="500" fill="hold"/>
                                        <p:tgtEl>
                                          <p:spTgt spid="18"/>
                                        </p:tgtEl>
                                        <p:attrNameLst>
                                          <p:attrName>ppt_y</p:attrName>
                                        </p:attrNameLst>
                                      </p:cBhvr>
                                      <p:tavLst>
                                        <p:tav tm="0">
                                          <p:val>
                                            <p:fltVal val="0.5"/>
                                          </p:val>
                                        </p:tav>
                                        <p:tav tm="100000">
                                          <p:val>
                                            <p:strVal val="#ppt_y"/>
                                          </p:val>
                                        </p:tav>
                                      </p:tavLst>
                                    </p:anim>
                                  </p:childTnLst>
                                </p:cTn>
                              </p:par>
                              <p:par>
                                <p:cTn id="31" presetID="8" presetClass="emph" presetSubtype="0" fill="hold" nodeType="withEffect">
                                  <p:stCondLst>
                                    <p:cond delay="0"/>
                                  </p:stCondLst>
                                  <p:childTnLst>
                                    <p:animRot by="21600000">
                                      <p:cBhvr>
                                        <p:cTn id="32" dur="750" fill="hold"/>
                                        <p:tgtEl>
                                          <p:spTgt spid="18"/>
                                        </p:tgtEl>
                                        <p:attrNameLst>
                                          <p:attrName>r</p:attrName>
                                        </p:attrNameLst>
                                      </p:cBhvr>
                                    </p:animRot>
                                  </p:childTnLst>
                                </p:cTn>
                              </p:par>
                            </p:childTnLst>
                          </p:cTn>
                        </p:par>
                        <p:par>
                          <p:cTn id="33" fill="hold">
                            <p:stCondLst>
                              <p:cond delay="2000"/>
                            </p:stCondLst>
                            <p:childTnLst>
                              <p:par>
                                <p:cTn id="34" presetID="23" presetClass="entr" presetSubtype="528" fill="hold" nodeType="after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p:cTn id="36" dur="500" fill="hold"/>
                                        <p:tgtEl>
                                          <p:spTgt spid="30"/>
                                        </p:tgtEl>
                                        <p:attrNameLst>
                                          <p:attrName>ppt_w</p:attrName>
                                        </p:attrNameLst>
                                      </p:cBhvr>
                                      <p:tavLst>
                                        <p:tav tm="0">
                                          <p:val>
                                            <p:fltVal val="0"/>
                                          </p:val>
                                        </p:tav>
                                        <p:tav tm="100000">
                                          <p:val>
                                            <p:strVal val="#ppt_w"/>
                                          </p:val>
                                        </p:tav>
                                      </p:tavLst>
                                    </p:anim>
                                    <p:anim calcmode="lin" valueType="num">
                                      <p:cBhvr>
                                        <p:cTn id="37" dur="500" fill="hold"/>
                                        <p:tgtEl>
                                          <p:spTgt spid="30"/>
                                        </p:tgtEl>
                                        <p:attrNameLst>
                                          <p:attrName>ppt_h</p:attrName>
                                        </p:attrNameLst>
                                      </p:cBhvr>
                                      <p:tavLst>
                                        <p:tav tm="0">
                                          <p:val>
                                            <p:fltVal val="0"/>
                                          </p:val>
                                        </p:tav>
                                        <p:tav tm="100000">
                                          <p:val>
                                            <p:strVal val="#ppt_h"/>
                                          </p:val>
                                        </p:tav>
                                      </p:tavLst>
                                    </p:anim>
                                    <p:anim calcmode="lin" valueType="num">
                                      <p:cBhvr>
                                        <p:cTn id="38" dur="500" fill="hold"/>
                                        <p:tgtEl>
                                          <p:spTgt spid="30"/>
                                        </p:tgtEl>
                                        <p:attrNameLst>
                                          <p:attrName>ppt_x</p:attrName>
                                        </p:attrNameLst>
                                      </p:cBhvr>
                                      <p:tavLst>
                                        <p:tav tm="0">
                                          <p:val>
                                            <p:fltVal val="0.5"/>
                                          </p:val>
                                        </p:tav>
                                        <p:tav tm="100000">
                                          <p:val>
                                            <p:strVal val="#ppt_x"/>
                                          </p:val>
                                        </p:tav>
                                      </p:tavLst>
                                    </p:anim>
                                    <p:anim calcmode="lin" valueType="num">
                                      <p:cBhvr>
                                        <p:cTn id="39" dur="500" fill="hold"/>
                                        <p:tgtEl>
                                          <p:spTgt spid="30"/>
                                        </p:tgtEl>
                                        <p:attrNameLst>
                                          <p:attrName>ppt_y</p:attrName>
                                        </p:attrNameLst>
                                      </p:cBhvr>
                                      <p:tavLst>
                                        <p:tav tm="0">
                                          <p:val>
                                            <p:fltVal val="0.5"/>
                                          </p:val>
                                        </p:tav>
                                        <p:tav tm="100000">
                                          <p:val>
                                            <p:strVal val="#ppt_y"/>
                                          </p:val>
                                        </p:tav>
                                      </p:tavLst>
                                    </p:anim>
                                  </p:childTnLst>
                                </p:cTn>
                              </p:par>
                              <p:par>
                                <p:cTn id="40" presetID="8" presetClass="emph" presetSubtype="0" fill="hold" nodeType="withEffect">
                                  <p:stCondLst>
                                    <p:cond delay="0"/>
                                  </p:stCondLst>
                                  <p:childTnLst>
                                    <p:animRot by="21600000">
                                      <p:cBhvr>
                                        <p:cTn id="41" dur="750" fill="hold"/>
                                        <p:tgtEl>
                                          <p:spTgt spid="30"/>
                                        </p:tgtEl>
                                        <p:attrNameLst>
                                          <p:attrName>r</p:attrName>
                                        </p:attrNameLst>
                                      </p:cBhvr>
                                    </p:animRot>
                                  </p:childTnLst>
                                </p:cTn>
                              </p:par>
                            </p:childTnLst>
                          </p:cTn>
                        </p:par>
                        <p:par>
                          <p:cTn id="42" fill="hold">
                            <p:stCondLst>
                              <p:cond delay="2500"/>
                            </p:stCondLst>
                            <p:childTnLst>
                              <p:par>
                                <p:cTn id="43" presetID="23" presetClass="entr" presetSubtype="528" fill="hold" nodeType="afterEffect">
                                  <p:stCondLst>
                                    <p:cond delay="0"/>
                                  </p:stCondLst>
                                  <p:childTnLst>
                                    <p:set>
                                      <p:cBhvr>
                                        <p:cTn id="44" dur="1" fill="hold">
                                          <p:stCondLst>
                                            <p:cond delay="0"/>
                                          </p:stCondLst>
                                        </p:cTn>
                                        <p:tgtEl>
                                          <p:spTgt spid="42"/>
                                        </p:tgtEl>
                                        <p:attrNameLst>
                                          <p:attrName>style.visibility</p:attrName>
                                        </p:attrNameLst>
                                      </p:cBhvr>
                                      <p:to>
                                        <p:strVal val="visible"/>
                                      </p:to>
                                    </p:set>
                                    <p:anim calcmode="lin" valueType="num">
                                      <p:cBhvr>
                                        <p:cTn id="45" dur="500" fill="hold"/>
                                        <p:tgtEl>
                                          <p:spTgt spid="42"/>
                                        </p:tgtEl>
                                        <p:attrNameLst>
                                          <p:attrName>ppt_w</p:attrName>
                                        </p:attrNameLst>
                                      </p:cBhvr>
                                      <p:tavLst>
                                        <p:tav tm="0">
                                          <p:val>
                                            <p:fltVal val="0"/>
                                          </p:val>
                                        </p:tav>
                                        <p:tav tm="100000">
                                          <p:val>
                                            <p:strVal val="#ppt_w"/>
                                          </p:val>
                                        </p:tav>
                                      </p:tavLst>
                                    </p:anim>
                                    <p:anim calcmode="lin" valueType="num">
                                      <p:cBhvr>
                                        <p:cTn id="46" dur="500" fill="hold"/>
                                        <p:tgtEl>
                                          <p:spTgt spid="42"/>
                                        </p:tgtEl>
                                        <p:attrNameLst>
                                          <p:attrName>ppt_h</p:attrName>
                                        </p:attrNameLst>
                                      </p:cBhvr>
                                      <p:tavLst>
                                        <p:tav tm="0">
                                          <p:val>
                                            <p:fltVal val="0"/>
                                          </p:val>
                                        </p:tav>
                                        <p:tav tm="100000">
                                          <p:val>
                                            <p:strVal val="#ppt_h"/>
                                          </p:val>
                                        </p:tav>
                                      </p:tavLst>
                                    </p:anim>
                                    <p:anim calcmode="lin" valueType="num">
                                      <p:cBhvr>
                                        <p:cTn id="47" dur="500" fill="hold"/>
                                        <p:tgtEl>
                                          <p:spTgt spid="42"/>
                                        </p:tgtEl>
                                        <p:attrNameLst>
                                          <p:attrName>ppt_x</p:attrName>
                                        </p:attrNameLst>
                                      </p:cBhvr>
                                      <p:tavLst>
                                        <p:tav tm="0">
                                          <p:val>
                                            <p:fltVal val="0.5"/>
                                          </p:val>
                                        </p:tav>
                                        <p:tav tm="100000">
                                          <p:val>
                                            <p:strVal val="#ppt_x"/>
                                          </p:val>
                                        </p:tav>
                                      </p:tavLst>
                                    </p:anim>
                                    <p:anim calcmode="lin" valueType="num">
                                      <p:cBhvr>
                                        <p:cTn id="48" dur="500" fill="hold"/>
                                        <p:tgtEl>
                                          <p:spTgt spid="42"/>
                                        </p:tgtEl>
                                        <p:attrNameLst>
                                          <p:attrName>ppt_y</p:attrName>
                                        </p:attrNameLst>
                                      </p:cBhvr>
                                      <p:tavLst>
                                        <p:tav tm="0">
                                          <p:val>
                                            <p:fltVal val="0.5"/>
                                          </p:val>
                                        </p:tav>
                                        <p:tav tm="100000">
                                          <p:val>
                                            <p:strVal val="#ppt_y"/>
                                          </p:val>
                                        </p:tav>
                                      </p:tavLst>
                                    </p:anim>
                                  </p:childTnLst>
                                </p:cTn>
                              </p:par>
                              <p:par>
                                <p:cTn id="49" presetID="8" presetClass="emph" presetSubtype="0" fill="hold" nodeType="withEffect">
                                  <p:stCondLst>
                                    <p:cond delay="0"/>
                                  </p:stCondLst>
                                  <p:childTnLst>
                                    <p:animRot by="21600000">
                                      <p:cBhvr>
                                        <p:cTn id="50" dur="750" fill="hold"/>
                                        <p:tgtEl>
                                          <p:spTgt spid="42"/>
                                        </p:tgtEl>
                                        <p:attrNameLst>
                                          <p:attrName>r</p:attrName>
                                        </p:attrNameLst>
                                      </p:cBhvr>
                                    </p:animRot>
                                  </p:childTnLst>
                                </p:cTn>
                              </p:par>
                            </p:childTnLst>
                          </p:cTn>
                        </p:par>
                        <p:par>
                          <p:cTn id="51" fill="hold">
                            <p:stCondLst>
                              <p:cond delay="3000"/>
                            </p:stCondLst>
                            <p:childTnLst>
                              <p:par>
                                <p:cTn id="52" presetID="23" presetClass="entr" presetSubtype="528"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 calcmode="lin" valueType="num">
                                      <p:cBhvr>
                                        <p:cTn id="54" dur="500" fill="hold"/>
                                        <p:tgtEl>
                                          <p:spTgt spid="54"/>
                                        </p:tgtEl>
                                        <p:attrNameLst>
                                          <p:attrName>ppt_w</p:attrName>
                                        </p:attrNameLst>
                                      </p:cBhvr>
                                      <p:tavLst>
                                        <p:tav tm="0">
                                          <p:val>
                                            <p:fltVal val="0"/>
                                          </p:val>
                                        </p:tav>
                                        <p:tav tm="100000">
                                          <p:val>
                                            <p:strVal val="#ppt_w"/>
                                          </p:val>
                                        </p:tav>
                                      </p:tavLst>
                                    </p:anim>
                                    <p:anim calcmode="lin" valueType="num">
                                      <p:cBhvr>
                                        <p:cTn id="55" dur="500" fill="hold"/>
                                        <p:tgtEl>
                                          <p:spTgt spid="54"/>
                                        </p:tgtEl>
                                        <p:attrNameLst>
                                          <p:attrName>ppt_h</p:attrName>
                                        </p:attrNameLst>
                                      </p:cBhvr>
                                      <p:tavLst>
                                        <p:tav tm="0">
                                          <p:val>
                                            <p:fltVal val="0"/>
                                          </p:val>
                                        </p:tav>
                                        <p:tav tm="100000">
                                          <p:val>
                                            <p:strVal val="#ppt_h"/>
                                          </p:val>
                                        </p:tav>
                                      </p:tavLst>
                                    </p:anim>
                                    <p:anim calcmode="lin" valueType="num">
                                      <p:cBhvr>
                                        <p:cTn id="56" dur="500" fill="hold"/>
                                        <p:tgtEl>
                                          <p:spTgt spid="54"/>
                                        </p:tgtEl>
                                        <p:attrNameLst>
                                          <p:attrName>ppt_x</p:attrName>
                                        </p:attrNameLst>
                                      </p:cBhvr>
                                      <p:tavLst>
                                        <p:tav tm="0">
                                          <p:val>
                                            <p:fltVal val="0.5"/>
                                          </p:val>
                                        </p:tav>
                                        <p:tav tm="100000">
                                          <p:val>
                                            <p:strVal val="#ppt_x"/>
                                          </p:val>
                                        </p:tav>
                                      </p:tavLst>
                                    </p:anim>
                                    <p:anim calcmode="lin" valueType="num">
                                      <p:cBhvr>
                                        <p:cTn id="57" dur="500" fill="hold"/>
                                        <p:tgtEl>
                                          <p:spTgt spid="54"/>
                                        </p:tgtEl>
                                        <p:attrNameLst>
                                          <p:attrName>ppt_y</p:attrName>
                                        </p:attrNameLst>
                                      </p:cBhvr>
                                      <p:tavLst>
                                        <p:tav tm="0">
                                          <p:val>
                                            <p:fltVal val="0.5"/>
                                          </p:val>
                                        </p:tav>
                                        <p:tav tm="100000">
                                          <p:val>
                                            <p:strVal val="#ppt_y"/>
                                          </p:val>
                                        </p:tav>
                                      </p:tavLst>
                                    </p:anim>
                                  </p:childTnLst>
                                </p:cTn>
                              </p:par>
                              <p:par>
                                <p:cTn id="58" presetID="8" presetClass="emph" presetSubtype="0" fill="hold" nodeType="withEffect">
                                  <p:stCondLst>
                                    <p:cond delay="0"/>
                                  </p:stCondLst>
                                  <p:childTnLst>
                                    <p:animRot by="21600000">
                                      <p:cBhvr>
                                        <p:cTn id="59" dur="750" fill="hold"/>
                                        <p:tgtEl>
                                          <p:spTgt spid="54"/>
                                        </p:tgtEl>
                                        <p:attrNameLst>
                                          <p:attrName>r</p:attrName>
                                        </p:attrNameLst>
                                      </p:cBhvr>
                                    </p:animRot>
                                  </p:childTnLst>
                                </p:cTn>
                              </p:par>
                            </p:childTnLst>
                          </p:cTn>
                        </p:par>
                        <p:par>
                          <p:cTn id="60" fill="hold">
                            <p:stCondLst>
                              <p:cond delay="3500"/>
                            </p:stCondLst>
                            <p:childTnLst>
                              <p:par>
                                <p:cTn id="61" presetID="23" presetClass="entr" presetSubtype="528" fill="hold" nodeType="after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p:cTn id="63" dur="500" fill="hold"/>
                                        <p:tgtEl>
                                          <p:spTgt spid="66"/>
                                        </p:tgtEl>
                                        <p:attrNameLst>
                                          <p:attrName>ppt_w</p:attrName>
                                        </p:attrNameLst>
                                      </p:cBhvr>
                                      <p:tavLst>
                                        <p:tav tm="0">
                                          <p:val>
                                            <p:fltVal val="0"/>
                                          </p:val>
                                        </p:tav>
                                        <p:tav tm="100000">
                                          <p:val>
                                            <p:strVal val="#ppt_w"/>
                                          </p:val>
                                        </p:tav>
                                      </p:tavLst>
                                    </p:anim>
                                    <p:anim calcmode="lin" valueType="num">
                                      <p:cBhvr>
                                        <p:cTn id="64" dur="500" fill="hold"/>
                                        <p:tgtEl>
                                          <p:spTgt spid="66"/>
                                        </p:tgtEl>
                                        <p:attrNameLst>
                                          <p:attrName>ppt_h</p:attrName>
                                        </p:attrNameLst>
                                      </p:cBhvr>
                                      <p:tavLst>
                                        <p:tav tm="0">
                                          <p:val>
                                            <p:fltVal val="0"/>
                                          </p:val>
                                        </p:tav>
                                        <p:tav tm="100000">
                                          <p:val>
                                            <p:strVal val="#ppt_h"/>
                                          </p:val>
                                        </p:tav>
                                      </p:tavLst>
                                    </p:anim>
                                    <p:anim calcmode="lin" valueType="num">
                                      <p:cBhvr>
                                        <p:cTn id="65" dur="500" fill="hold"/>
                                        <p:tgtEl>
                                          <p:spTgt spid="66"/>
                                        </p:tgtEl>
                                        <p:attrNameLst>
                                          <p:attrName>ppt_x</p:attrName>
                                        </p:attrNameLst>
                                      </p:cBhvr>
                                      <p:tavLst>
                                        <p:tav tm="0">
                                          <p:val>
                                            <p:fltVal val="0.5"/>
                                          </p:val>
                                        </p:tav>
                                        <p:tav tm="100000">
                                          <p:val>
                                            <p:strVal val="#ppt_x"/>
                                          </p:val>
                                        </p:tav>
                                      </p:tavLst>
                                    </p:anim>
                                    <p:anim calcmode="lin" valueType="num">
                                      <p:cBhvr>
                                        <p:cTn id="66" dur="500" fill="hold"/>
                                        <p:tgtEl>
                                          <p:spTgt spid="66"/>
                                        </p:tgtEl>
                                        <p:attrNameLst>
                                          <p:attrName>ppt_y</p:attrName>
                                        </p:attrNameLst>
                                      </p:cBhvr>
                                      <p:tavLst>
                                        <p:tav tm="0">
                                          <p:val>
                                            <p:fltVal val="0.5"/>
                                          </p:val>
                                        </p:tav>
                                        <p:tav tm="100000">
                                          <p:val>
                                            <p:strVal val="#ppt_y"/>
                                          </p:val>
                                        </p:tav>
                                      </p:tavLst>
                                    </p:anim>
                                  </p:childTnLst>
                                </p:cTn>
                              </p:par>
                              <p:par>
                                <p:cTn id="67" presetID="8" presetClass="emph" presetSubtype="0" fill="hold" nodeType="withEffect">
                                  <p:stCondLst>
                                    <p:cond delay="0"/>
                                  </p:stCondLst>
                                  <p:childTnLst>
                                    <p:animRot by="21600000">
                                      <p:cBhvr>
                                        <p:cTn id="68" dur="750" fill="hold"/>
                                        <p:tgtEl>
                                          <p:spTgt spid="66"/>
                                        </p:tgtEl>
                                        <p:attrNameLst>
                                          <p:attrName>r</p:attrName>
                                        </p:attrNameLst>
                                      </p:cBhvr>
                                    </p:animRot>
                                  </p:childTnLst>
                                </p:cTn>
                              </p:par>
                            </p:childTnLst>
                          </p:cTn>
                        </p:par>
                        <p:par>
                          <p:cTn id="69" fill="hold">
                            <p:stCondLst>
                              <p:cond delay="4000"/>
                            </p:stCondLst>
                            <p:childTnLst>
                              <p:par>
                                <p:cTn id="70" presetID="23" presetClass="entr" presetSubtype="528" fill="hold" nodeType="afterEffect">
                                  <p:stCondLst>
                                    <p:cond delay="0"/>
                                  </p:stCondLst>
                                  <p:childTnLst>
                                    <p:set>
                                      <p:cBhvr>
                                        <p:cTn id="71" dur="1" fill="hold">
                                          <p:stCondLst>
                                            <p:cond delay="0"/>
                                          </p:stCondLst>
                                        </p:cTn>
                                        <p:tgtEl>
                                          <p:spTgt spid="78"/>
                                        </p:tgtEl>
                                        <p:attrNameLst>
                                          <p:attrName>style.visibility</p:attrName>
                                        </p:attrNameLst>
                                      </p:cBhvr>
                                      <p:to>
                                        <p:strVal val="visible"/>
                                      </p:to>
                                    </p:set>
                                    <p:anim calcmode="lin" valueType="num">
                                      <p:cBhvr>
                                        <p:cTn id="72" dur="500" fill="hold"/>
                                        <p:tgtEl>
                                          <p:spTgt spid="78"/>
                                        </p:tgtEl>
                                        <p:attrNameLst>
                                          <p:attrName>ppt_w</p:attrName>
                                        </p:attrNameLst>
                                      </p:cBhvr>
                                      <p:tavLst>
                                        <p:tav tm="0">
                                          <p:val>
                                            <p:fltVal val="0"/>
                                          </p:val>
                                        </p:tav>
                                        <p:tav tm="100000">
                                          <p:val>
                                            <p:strVal val="#ppt_w"/>
                                          </p:val>
                                        </p:tav>
                                      </p:tavLst>
                                    </p:anim>
                                    <p:anim calcmode="lin" valueType="num">
                                      <p:cBhvr>
                                        <p:cTn id="73" dur="500" fill="hold"/>
                                        <p:tgtEl>
                                          <p:spTgt spid="78"/>
                                        </p:tgtEl>
                                        <p:attrNameLst>
                                          <p:attrName>ppt_h</p:attrName>
                                        </p:attrNameLst>
                                      </p:cBhvr>
                                      <p:tavLst>
                                        <p:tav tm="0">
                                          <p:val>
                                            <p:fltVal val="0"/>
                                          </p:val>
                                        </p:tav>
                                        <p:tav tm="100000">
                                          <p:val>
                                            <p:strVal val="#ppt_h"/>
                                          </p:val>
                                        </p:tav>
                                      </p:tavLst>
                                    </p:anim>
                                    <p:anim calcmode="lin" valueType="num">
                                      <p:cBhvr>
                                        <p:cTn id="74" dur="500" fill="hold"/>
                                        <p:tgtEl>
                                          <p:spTgt spid="78"/>
                                        </p:tgtEl>
                                        <p:attrNameLst>
                                          <p:attrName>ppt_x</p:attrName>
                                        </p:attrNameLst>
                                      </p:cBhvr>
                                      <p:tavLst>
                                        <p:tav tm="0">
                                          <p:val>
                                            <p:fltVal val="0.5"/>
                                          </p:val>
                                        </p:tav>
                                        <p:tav tm="100000">
                                          <p:val>
                                            <p:strVal val="#ppt_x"/>
                                          </p:val>
                                        </p:tav>
                                      </p:tavLst>
                                    </p:anim>
                                    <p:anim calcmode="lin" valueType="num">
                                      <p:cBhvr>
                                        <p:cTn id="75" dur="500" fill="hold"/>
                                        <p:tgtEl>
                                          <p:spTgt spid="78"/>
                                        </p:tgtEl>
                                        <p:attrNameLst>
                                          <p:attrName>ppt_y</p:attrName>
                                        </p:attrNameLst>
                                      </p:cBhvr>
                                      <p:tavLst>
                                        <p:tav tm="0">
                                          <p:val>
                                            <p:fltVal val="0.5"/>
                                          </p:val>
                                        </p:tav>
                                        <p:tav tm="100000">
                                          <p:val>
                                            <p:strVal val="#ppt_y"/>
                                          </p:val>
                                        </p:tav>
                                      </p:tavLst>
                                    </p:anim>
                                  </p:childTnLst>
                                </p:cTn>
                              </p:par>
                              <p:par>
                                <p:cTn id="76" presetID="8" presetClass="emph" presetSubtype="0" fill="hold" nodeType="withEffect">
                                  <p:stCondLst>
                                    <p:cond delay="0"/>
                                  </p:stCondLst>
                                  <p:childTnLst>
                                    <p:animRot by="21600000">
                                      <p:cBhvr>
                                        <p:cTn id="77" dur="750" fill="hold"/>
                                        <p:tgtEl>
                                          <p:spTgt spid="78"/>
                                        </p:tgtEl>
                                        <p:attrNameLst>
                                          <p:attrName>r</p:attrName>
                                        </p:attrNameLst>
                                      </p:cBhvr>
                                    </p:animRot>
                                  </p:childTnLst>
                                </p:cTn>
                              </p:par>
                            </p:childTnLst>
                          </p:cTn>
                        </p:par>
                        <p:par>
                          <p:cTn id="78" fill="hold">
                            <p:stCondLst>
                              <p:cond delay="4500"/>
                            </p:stCondLst>
                            <p:childTnLst>
                              <p:par>
                                <p:cTn id="79" presetID="23" presetClass="entr" presetSubtype="528" fill="hold" nodeType="afterEffect">
                                  <p:stCondLst>
                                    <p:cond delay="0"/>
                                  </p:stCondLst>
                                  <p:childTnLst>
                                    <p:set>
                                      <p:cBhvr>
                                        <p:cTn id="80" dur="1" fill="hold">
                                          <p:stCondLst>
                                            <p:cond delay="0"/>
                                          </p:stCondLst>
                                        </p:cTn>
                                        <p:tgtEl>
                                          <p:spTgt spid="90"/>
                                        </p:tgtEl>
                                        <p:attrNameLst>
                                          <p:attrName>style.visibility</p:attrName>
                                        </p:attrNameLst>
                                      </p:cBhvr>
                                      <p:to>
                                        <p:strVal val="visible"/>
                                      </p:to>
                                    </p:set>
                                    <p:anim calcmode="lin" valueType="num">
                                      <p:cBhvr>
                                        <p:cTn id="81" dur="500" fill="hold"/>
                                        <p:tgtEl>
                                          <p:spTgt spid="90"/>
                                        </p:tgtEl>
                                        <p:attrNameLst>
                                          <p:attrName>ppt_w</p:attrName>
                                        </p:attrNameLst>
                                      </p:cBhvr>
                                      <p:tavLst>
                                        <p:tav tm="0">
                                          <p:val>
                                            <p:fltVal val="0"/>
                                          </p:val>
                                        </p:tav>
                                        <p:tav tm="100000">
                                          <p:val>
                                            <p:strVal val="#ppt_w"/>
                                          </p:val>
                                        </p:tav>
                                      </p:tavLst>
                                    </p:anim>
                                    <p:anim calcmode="lin" valueType="num">
                                      <p:cBhvr>
                                        <p:cTn id="82" dur="500" fill="hold"/>
                                        <p:tgtEl>
                                          <p:spTgt spid="90"/>
                                        </p:tgtEl>
                                        <p:attrNameLst>
                                          <p:attrName>ppt_h</p:attrName>
                                        </p:attrNameLst>
                                      </p:cBhvr>
                                      <p:tavLst>
                                        <p:tav tm="0">
                                          <p:val>
                                            <p:fltVal val="0"/>
                                          </p:val>
                                        </p:tav>
                                        <p:tav tm="100000">
                                          <p:val>
                                            <p:strVal val="#ppt_h"/>
                                          </p:val>
                                        </p:tav>
                                      </p:tavLst>
                                    </p:anim>
                                    <p:anim calcmode="lin" valueType="num">
                                      <p:cBhvr>
                                        <p:cTn id="83" dur="500" fill="hold"/>
                                        <p:tgtEl>
                                          <p:spTgt spid="90"/>
                                        </p:tgtEl>
                                        <p:attrNameLst>
                                          <p:attrName>ppt_x</p:attrName>
                                        </p:attrNameLst>
                                      </p:cBhvr>
                                      <p:tavLst>
                                        <p:tav tm="0">
                                          <p:val>
                                            <p:fltVal val="0.5"/>
                                          </p:val>
                                        </p:tav>
                                        <p:tav tm="100000">
                                          <p:val>
                                            <p:strVal val="#ppt_x"/>
                                          </p:val>
                                        </p:tav>
                                      </p:tavLst>
                                    </p:anim>
                                    <p:anim calcmode="lin" valueType="num">
                                      <p:cBhvr>
                                        <p:cTn id="84" dur="500" fill="hold"/>
                                        <p:tgtEl>
                                          <p:spTgt spid="90"/>
                                        </p:tgtEl>
                                        <p:attrNameLst>
                                          <p:attrName>ppt_y</p:attrName>
                                        </p:attrNameLst>
                                      </p:cBhvr>
                                      <p:tavLst>
                                        <p:tav tm="0">
                                          <p:val>
                                            <p:fltVal val="0.5"/>
                                          </p:val>
                                        </p:tav>
                                        <p:tav tm="100000">
                                          <p:val>
                                            <p:strVal val="#ppt_y"/>
                                          </p:val>
                                        </p:tav>
                                      </p:tavLst>
                                    </p:anim>
                                  </p:childTnLst>
                                </p:cTn>
                              </p:par>
                              <p:par>
                                <p:cTn id="85" presetID="8" presetClass="emph" presetSubtype="0" fill="hold" nodeType="withEffect">
                                  <p:stCondLst>
                                    <p:cond delay="0"/>
                                  </p:stCondLst>
                                  <p:childTnLst>
                                    <p:animRot by="21600000">
                                      <p:cBhvr>
                                        <p:cTn id="86" dur="750" fill="hold"/>
                                        <p:tgtEl>
                                          <p:spTgt spid="90"/>
                                        </p:tgtEl>
                                        <p:attrNameLst>
                                          <p:attrName>r</p:attrName>
                                        </p:attrNameLst>
                                      </p:cBhvr>
                                    </p:animRot>
                                  </p:childTnLst>
                                </p:cTn>
                              </p:par>
                            </p:childTnLst>
                          </p:cTn>
                        </p:par>
                        <p:par>
                          <p:cTn id="87" fill="hold">
                            <p:stCondLst>
                              <p:cond delay="5000"/>
                            </p:stCondLst>
                            <p:childTnLst>
                              <p:par>
                                <p:cTn id="88" presetID="23" presetClass="entr" presetSubtype="528" fill="hold" nodeType="afterEffect">
                                  <p:stCondLst>
                                    <p:cond delay="0"/>
                                  </p:stCondLst>
                                  <p:childTnLst>
                                    <p:set>
                                      <p:cBhvr>
                                        <p:cTn id="89" dur="1" fill="hold">
                                          <p:stCondLst>
                                            <p:cond delay="0"/>
                                          </p:stCondLst>
                                        </p:cTn>
                                        <p:tgtEl>
                                          <p:spTgt spid="102"/>
                                        </p:tgtEl>
                                        <p:attrNameLst>
                                          <p:attrName>style.visibility</p:attrName>
                                        </p:attrNameLst>
                                      </p:cBhvr>
                                      <p:to>
                                        <p:strVal val="visible"/>
                                      </p:to>
                                    </p:set>
                                    <p:anim calcmode="lin" valueType="num">
                                      <p:cBhvr>
                                        <p:cTn id="90" dur="500" fill="hold"/>
                                        <p:tgtEl>
                                          <p:spTgt spid="102"/>
                                        </p:tgtEl>
                                        <p:attrNameLst>
                                          <p:attrName>ppt_w</p:attrName>
                                        </p:attrNameLst>
                                      </p:cBhvr>
                                      <p:tavLst>
                                        <p:tav tm="0">
                                          <p:val>
                                            <p:fltVal val="0"/>
                                          </p:val>
                                        </p:tav>
                                        <p:tav tm="100000">
                                          <p:val>
                                            <p:strVal val="#ppt_w"/>
                                          </p:val>
                                        </p:tav>
                                      </p:tavLst>
                                    </p:anim>
                                    <p:anim calcmode="lin" valueType="num">
                                      <p:cBhvr>
                                        <p:cTn id="91" dur="500" fill="hold"/>
                                        <p:tgtEl>
                                          <p:spTgt spid="102"/>
                                        </p:tgtEl>
                                        <p:attrNameLst>
                                          <p:attrName>ppt_h</p:attrName>
                                        </p:attrNameLst>
                                      </p:cBhvr>
                                      <p:tavLst>
                                        <p:tav tm="0">
                                          <p:val>
                                            <p:fltVal val="0"/>
                                          </p:val>
                                        </p:tav>
                                        <p:tav tm="100000">
                                          <p:val>
                                            <p:strVal val="#ppt_h"/>
                                          </p:val>
                                        </p:tav>
                                      </p:tavLst>
                                    </p:anim>
                                    <p:anim calcmode="lin" valueType="num">
                                      <p:cBhvr>
                                        <p:cTn id="92" dur="500" fill="hold"/>
                                        <p:tgtEl>
                                          <p:spTgt spid="102"/>
                                        </p:tgtEl>
                                        <p:attrNameLst>
                                          <p:attrName>ppt_x</p:attrName>
                                        </p:attrNameLst>
                                      </p:cBhvr>
                                      <p:tavLst>
                                        <p:tav tm="0">
                                          <p:val>
                                            <p:fltVal val="0.5"/>
                                          </p:val>
                                        </p:tav>
                                        <p:tav tm="100000">
                                          <p:val>
                                            <p:strVal val="#ppt_x"/>
                                          </p:val>
                                        </p:tav>
                                      </p:tavLst>
                                    </p:anim>
                                    <p:anim calcmode="lin" valueType="num">
                                      <p:cBhvr>
                                        <p:cTn id="93" dur="500" fill="hold"/>
                                        <p:tgtEl>
                                          <p:spTgt spid="102"/>
                                        </p:tgtEl>
                                        <p:attrNameLst>
                                          <p:attrName>ppt_y</p:attrName>
                                        </p:attrNameLst>
                                      </p:cBhvr>
                                      <p:tavLst>
                                        <p:tav tm="0">
                                          <p:val>
                                            <p:fltVal val="0.5"/>
                                          </p:val>
                                        </p:tav>
                                        <p:tav tm="100000">
                                          <p:val>
                                            <p:strVal val="#ppt_y"/>
                                          </p:val>
                                        </p:tav>
                                      </p:tavLst>
                                    </p:anim>
                                  </p:childTnLst>
                                </p:cTn>
                              </p:par>
                              <p:par>
                                <p:cTn id="94" presetID="8" presetClass="emph" presetSubtype="0" fill="hold" nodeType="withEffect">
                                  <p:stCondLst>
                                    <p:cond delay="0"/>
                                  </p:stCondLst>
                                  <p:childTnLst>
                                    <p:animRot by="21600000">
                                      <p:cBhvr>
                                        <p:cTn id="95" dur="750" fill="hold"/>
                                        <p:tgtEl>
                                          <p:spTgt spid="102"/>
                                        </p:tgtEl>
                                        <p:attrNameLst>
                                          <p:attrName>r</p:attrName>
                                        </p:attrNameLst>
                                      </p:cBhvr>
                                    </p:animRot>
                                  </p:childTnLst>
                                </p:cTn>
                              </p:par>
                            </p:childTnLst>
                          </p:cTn>
                        </p:par>
                        <p:par>
                          <p:cTn id="96" fill="hold">
                            <p:stCondLst>
                              <p:cond delay="5500"/>
                            </p:stCondLst>
                            <p:childTnLst>
                              <p:par>
                                <p:cTn id="97" presetID="23" presetClass="entr" presetSubtype="528" fill="hold" nodeType="afterEffect">
                                  <p:stCondLst>
                                    <p:cond delay="0"/>
                                  </p:stCondLst>
                                  <p:childTnLst>
                                    <p:set>
                                      <p:cBhvr>
                                        <p:cTn id="98" dur="1" fill="hold">
                                          <p:stCondLst>
                                            <p:cond delay="0"/>
                                          </p:stCondLst>
                                        </p:cTn>
                                        <p:tgtEl>
                                          <p:spTgt spid="114"/>
                                        </p:tgtEl>
                                        <p:attrNameLst>
                                          <p:attrName>style.visibility</p:attrName>
                                        </p:attrNameLst>
                                      </p:cBhvr>
                                      <p:to>
                                        <p:strVal val="visible"/>
                                      </p:to>
                                    </p:set>
                                    <p:anim calcmode="lin" valueType="num">
                                      <p:cBhvr>
                                        <p:cTn id="99" dur="500" fill="hold"/>
                                        <p:tgtEl>
                                          <p:spTgt spid="114"/>
                                        </p:tgtEl>
                                        <p:attrNameLst>
                                          <p:attrName>ppt_w</p:attrName>
                                        </p:attrNameLst>
                                      </p:cBhvr>
                                      <p:tavLst>
                                        <p:tav tm="0">
                                          <p:val>
                                            <p:fltVal val="0"/>
                                          </p:val>
                                        </p:tav>
                                        <p:tav tm="100000">
                                          <p:val>
                                            <p:strVal val="#ppt_w"/>
                                          </p:val>
                                        </p:tav>
                                      </p:tavLst>
                                    </p:anim>
                                    <p:anim calcmode="lin" valueType="num">
                                      <p:cBhvr>
                                        <p:cTn id="100" dur="500" fill="hold"/>
                                        <p:tgtEl>
                                          <p:spTgt spid="114"/>
                                        </p:tgtEl>
                                        <p:attrNameLst>
                                          <p:attrName>ppt_h</p:attrName>
                                        </p:attrNameLst>
                                      </p:cBhvr>
                                      <p:tavLst>
                                        <p:tav tm="0">
                                          <p:val>
                                            <p:fltVal val="0"/>
                                          </p:val>
                                        </p:tav>
                                        <p:tav tm="100000">
                                          <p:val>
                                            <p:strVal val="#ppt_h"/>
                                          </p:val>
                                        </p:tav>
                                      </p:tavLst>
                                    </p:anim>
                                    <p:anim calcmode="lin" valueType="num">
                                      <p:cBhvr>
                                        <p:cTn id="101" dur="500" fill="hold"/>
                                        <p:tgtEl>
                                          <p:spTgt spid="114"/>
                                        </p:tgtEl>
                                        <p:attrNameLst>
                                          <p:attrName>ppt_x</p:attrName>
                                        </p:attrNameLst>
                                      </p:cBhvr>
                                      <p:tavLst>
                                        <p:tav tm="0">
                                          <p:val>
                                            <p:fltVal val="0.5"/>
                                          </p:val>
                                        </p:tav>
                                        <p:tav tm="100000">
                                          <p:val>
                                            <p:strVal val="#ppt_x"/>
                                          </p:val>
                                        </p:tav>
                                      </p:tavLst>
                                    </p:anim>
                                    <p:anim calcmode="lin" valueType="num">
                                      <p:cBhvr>
                                        <p:cTn id="102" dur="500" fill="hold"/>
                                        <p:tgtEl>
                                          <p:spTgt spid="114"/>
                                        </p:tgtEl>
                                        <p:attrNameLst>
                                          <p:attrName>ppt_y</p:attrName>
                                        </p:attrNameLst>
                                      </p:cBhvr>
                                      <p:tavLst>
                                        <p:tav tm="0">
                                          <p:val>
                                            <p:fltVal val="0.5"/>
                                          </p:val>
                                        </p:tav>
                                        <p:tav tm="100000">
                                          <p:val>
                                            <p:strVal val="#ppt_y"/>
                                          </p:val>
                                        </p:tav>
                                      </p:tavLst>
                                    </p:anim>
                                  </p:childTnLst>
                                </p:cTn>
                              </p:par>
                              <p:par>
                                <p:cTn id="103" presetID="8" presetClass="emph" presetSubtype="0" fill="hold" nodeType="withEffect">
                                  <p:stCondLst>
                                    <p:cond delay="0"/>
                                  </p:stCondLst>
                                  <p:childTnLst>
                                    <p:animRot by="21600000">
                                      <p:cBhvr>
                                        <p:cTn id="104" dur="750" fill="hold"/>
                                        <p:tgtEl>
                                          <p:spTgt spid="1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821513" y="1770239"/>
            <a:ext cx="2041593" cy="1833374"/>
            <a:chOff x="5821513" y="1650156"/>
            <a:chExt cx="2041593" cy="1833374"/>
          </a:xfrm>
        </p:grpSpPr>
        <p:sp>
          <p:nvSpPr>
            <p:cNvPr id="27" name="Freeform 40"/>
            <p:cNvSpPr/>
            <p:nvPr/>
          </p:nvSpPr>
          <p:spPr bwMode="auto">
            <a:xfrm>
              <a:off x="5821513" y="1650156"/>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cap="flat" cmpd="sng" algn="ctr">
              <a:gradFill flip="none" rotWithShape="1">
                <a:gsLst>
                  <a:gs pos="100000">
                    <a:srgbClr val="FFFFFF"/>
                  </a:gs>
                  <a:gs pos="0">
                    <a:srgbClr val="D9D9DA"/>
                  </a:gs>
                </a:gsLst>
                <a:lin ang="13500000" scaled="1"/>
                <a:tileRect/>
              </a:grad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sp>
          <p:nvSpPr>
            <p:cNvPr id="28" name="Freeform 41"/>
            <p:cNvSpPr>
              <a:spLocks noEditPoints="1"/>
            </p:cNvSpPr>
            <p:nvPr/>
          </p:nvSpPr>
          <p:spPr bwMode="auto">
            <a:xfrm>
              <a:off x="5821513" y="1650156"/>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FF8860"/>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sp>
          <p:nvSpPr>
            <p:cNvPr id="29" name="Freeform 50"/>
            <p:cNvSpPr/>
            <p:nvPr/>
          </p:nvSpPr>
          <p:spPr bwMode="auto">
            <a:xfrm>
              <a:off x="6570511" y="2053008"/>
              <a:ext cx="371664" cy="436628"/>
            </a:xfrm>
            <a:custGeom>
              <a:avLst/>
              <a:gdLst>
                <a:gd name="T0" fmla="*/ 74 w 120"/>
                <a:gd name="T1" fmla="*/ 39 h 140"/>
                <a:gd name="T2" fmla="*/ 82 w 120"/>
                <a:gd name="T3" fmla="*/ 22 h 140"/>
                <a:gd name="T4" fmla="*/ 60 w 120"/>
                <a:gd name="T5" fmla="*/ 0 h 140"/>
                <a:gd name="T6" fmla="*/ 38 w 120"/>
                <a:gd name="T7" fmla="*/ 22 h 140"/>
                <a:gd name="T8" fmla="*/ 46 w 120"/>
                <a:gd name="T9" fmla="*/ 39 h 140"/>
                <a:gd name="T10" fmla="*/ 8 w 120"/>
                <a:gd name="T11" fmla="*/ 98 h 140"/>
                <a:gd name="T12" fmla="*/ 37 w 120"/>
                <a:gd name="T13" fmla="*/ 78 h 140"/>
                <a:gd name="T14" fmla="*/ 25 w 120"/>
                <a:gd name="T15" fmla="*/ 140 h 140"/>
                <a:gd name="T16" fmla="*/ 45 w 120"/>
                <a:gd name="T17" fmla="*/ 140 h 140"/>
                <a:gd name="T18" fmla="*/ 60 w 120"/>
                <a:gd name="T19" fmla="*/ 114 h 140"/>
                <a:gd name="T20" fmla="*/ 75 w 120"/>
                <a:gd name="T21" fmla="*/ 140 h 140"/>
                <a:gd name="T22" fmla="*/ 95 w 120"/>
                <a:gd name="T23" fmla="*/ 140 h 140"/>
                <a:gd name="T24" fmla="*/ 83 w 120"/>
                <a:gd name="T25" fmla="*/ 78 h 140"/>
                <a:gd name="T26" fmla="*/ 112 w 120"/>
                <a:gd name="T27" fmla="*/ 98 h 140"/>
                <a:gd name="T28" fmla="*/ 74 w 120"/>
                <a:gd name="T29" fmla="*/ 3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40">
                  <a:moveTo>
                    <a:pt x="74" y="39"/>
                  </a:moveTo>
                  <a:cubicBezTo>
                    <a:pt x="78" y="35"/>
                    <a:pt x="82" y="29"/>
                    <a:pt x="82" y="22"/>
                  </a:cubicBezTo>
                  <a:cubicBezTo>
                    <a:pt x="82" y="10"/>
                    <a:pt x="72" y="0"/>
                    <a:pt x="60" y="0"/>
                  </a:cubicBezTo>
                  <a:cubicBezTo>
                    <a:pt x="48" y="0"/>
                    <a:pt x="38" y="10"/>
                    <a:pt x="38" y="22"/>
                  </a:cubicBezTo>
                  <a:cubicBezTo>
                    <a:pt x="38" y="29"/>
                    <a:pt x="42" y="35"/>
                    <a:pt x="46" y="39"/>
                  </a:cubicBezTo>
                  <a:cubicBezTo>
                    <a:pt x="24" y="46"/>
                    <a:pt x="0" y="91"/>
                    <a:pt x="8" y="98"/>
                  </a:cubicBezTo>
                  <a:cubicBezTo>
                    <a:pt x="15" y="105"/>
                    <a:pt x="27" y="91"/>
                    <a:pt x="37" y="78"/>
                  </a:cubicBezTo>
                  <a:cubicBezTo>
                    <a:pt x="32" y="99"/>
                    <a:pt x="27" y="121"/>
                    <a:pt x="25" y="140"/>
                  </a:cubicBezTo>
                  <a:cubicBezTo>
                    <a:pt x="45" y="140"/>
                    <a:pt x="45" y="140"/>
                    <a:pt x="45" y="140"/>
                  </a:cubicBezTo>
                  <a:cubicBezTo>
                    <a:pt x="45" y="129"/>
                    <a:pt x="52" y="114"/>
                    <a:pt x="60" y="114"/>
                  </a:cubicBezTo>
                  <a:cubicBezTo>
                    <a:pt x="68" y="114"/>
                    <a:pt x="75" y="129"/>
                    <a:pt x="75" y="140"/>
                  </a:cubicBezTo>
                  <a:cubicBezTo>
                    <a:pt x="95" y="140"/>
                    <a:pt x="95" y="140"/>
                    <a:pt x="95" y="140"/>
                  </a:cubicBezTo>
                  <a:cubicBezTo>
                    <a:pt x="93" y="121"/>
                    <a:pt x="88" y="99"/>
                    <a:pt x="83" y="78"/>
                  </a:cubicBezTo>
                  <a:cubicBezTo>
                    <a:pt x="93" y="91"/>
                    <a:pt x="105" y="105"/>
                    <a:pt x="112" y="98"/>
                  </a:cubicBezTo>
                  <a:cubicBezTo>
                    <a:pt x="120" y="91"/>
                    <a:pt x="96" y="46"/>
                    <a:pt x="74" y="39"/>
                  </a:cubicBezTo>
                  <a:close/>
                </a:path>
              </a:pathLst>
            </a:custGeom>
            <a:solidFill>
              <a:srgbClr val="FF886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sp>
          <p:nvSpPr>
            <p:cNvPr id="30" name="文本框 113"/>
            <p:cNvSpPr txBox="1"/>
            <p:nvPr/>
          </p:nvSpPr>
          <p:spPr>
            <a:xfrm>
              <a:off x="6309592" y="2515328"/>
              <a:ext cx="917559" cy="438582"/>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605E5E"/>
                  </a:solidFill>
                  <a:effectLst/>
                  <a:uLnTx/>
                  <a:uFillTx/>
                  <a:latin typeface="Impact" panose="020B0806030902050204" pitchFamily="34" charset="0"/>
                  <a:cs typeface="Aharoni" panose="02010803020104030203" pitchFamily="2" charset="-79"/>
                </a:rPr>
                <a:t>Step </a:t>
              </a:r>
              <a:r>
                <a:rPr kumimoji="0" lang="en-US" altLang="zh-CN" sz="2400" b="0" i="0" u="none" strike="noStrike" kern="0" cap="none" spc="0" normalizeH="0" baseline="0" noProof="0" dirty="0" smtClean="0">
                  <a:ln>
                    <a:noFill/>
                  </a:ln>
                  <a:solidFill>
                    <a:srgbClr val="605E5E"/>
                  </a:solidFill>
                  <a:effectLst/>
                  <a:uLnTx/>
                  <a:uFillTx/>
                  <a:latin typeface="Impact" panose="020B0806030902050204" pitchFamily="34" charset="0"/>
                  <a:cs typeface="Aharoni" panose="02010803020104030203" pitchFamily="2" charset="-79"/>
                </a:rPr>
                <a:t>4</a:t>
              </a:r>
              <a:endParaRPr kumimoji="0" lang="zh-CN" altLang="en-US" sz="2400" b="0" i="0" u="none" strike="noStrike" kern="0" cap="none" spc="0" normalizeH="0" baseline="0" noProof="0" dirty="0">
                <a:ln>
                  <a:noFill/>
                </a:ln>
                <a:solidFill>
                  <a:srgbClr val="605E5E"/>
                </a:solidFill>
                <a:effectLst/>
                <a:uLnTx/>
                <a:uFillTx/>
                <a:latin typeface="Impact" panose="020B0806030902050204" pitchFamily="34" charset="0"/>
                <a:cs typeface="Aharoni" panose="02010803020104030203" pitchFamily="2" charset="-79"/>
              </a:endParaRPr>
            </a:p>
          </p:txBody>
        </p:sp>
      </p:grpSp>
      <p:sp>
        <p:nvSpPr>
          <p:cNvPr id="31" name="Freeform 42"/>
          <p:cNvSpPr/>
          <p:nvPr/>
        </p:nvSpPr>
        <p:spPr bwMode="auto">
          <a:xfrm>
            <a:off x="4290534" y="1770239"/>
            <a:ext cx="2041593" cy="1833374"/>
          </a:xfrm>
          <a:custGeom>
            <a:avLst/>
            <a:gdLst>
              <a:gd name="T0" fmla="*/ 1149 w 1149"/>
              <a:gd name="T1" fmla="*/ 515 h 1030"/>
              <a:gd name="T2" fmla="*/ 1019 w 1149"/>
              <a:gd name="T3" fmla="*/ 412 h 1030"/>
              <a:gd name="T4" fmla="*/ 515 w 1149"/>
              <a:gd name="T5" fmla="*/ 0 h 1030"/>
              <a:gd name="T6" fmla="*/ 0 w 1149"/>
              <a:gd name="T7" fmla="*/ 515 h 1030"/>
              <a:gd name="T8" fmla="*/ 515 w 1149"/>
              <a:gd name="T9" fmla="*/ 1030 h 1030"/>
              <a:gd name="T10" fmla="*/ 1019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19" y="412"/>
                  <a:pt x="1019" y="412"/>
                  <a:pt x="1019" y="412"/>
                </a:cubicBezTo>
                <a:cubicBezTo>
                  <a:pt x="971" y="177"/>
                  <a:pt x="764" y="0"/>
                  <a:pt x="515" y="0"/>
                </a:cubicBezTo>
                <a:cubicBezTo>
                  <a:pt x="231" y="0"/>
                  <a:pt x="0" y="231"/>
                  <a:pt x="0" y="515"/>
                </a:cubicBezTo>
                <a:cubicBezTo>
                  <a:pt x="0" y="799"/>
                  <a:pt x="231" y="1030"/>
                  <a:pt x="515" y="1030"/>
                </a:cubicBezTo>
                <a:cubicBezTo>
                  <a:pt x="764" y="1030"/>
                  <a:pt x="971" y="853"/>
                  <a:pt x="1019" y="618"/>
                </a:cubicBezTo>
                <a:lnTo>
                  <a:pt x="1149" y="515"/>
                </a:lnTo>
                <a:close/>
              </a:path>
            </a:pathLst>
          </a:custGeom>
          <a:gradFill flip="none" rotWithShape="1">
            <a:gsLst>
              <a:gs pos="100000">
                <a:srgbClr val="FFFFFF">
                  <a:lumMod val="100000"/>
                </a:srgbClr>
              </a:gs>
              <a:gs pos="0">
                <a:srgbClr val="D9D9DA"/>
              </a:gs>
            </a:gsLst>
            <a:lin ang="2700000" scaled="1"/>
            <a:tileRect/>
          </a:gradFill>
          <a:ln w="19050" cap="flat" cmpd="sng" algn="ctr">
            <a:gradFill flip="none" rotWithShape="1">
              <a:gsLst>
                <a:gs pos="100000">
                  <a:srgbClr val="FFFFFF"/>
                </a:gs>
                <a:gs pos="0">
                  <a:srgbClr val="D9D9DA"/>
                </a:gs>
              </a:gsLst>
              <a:lin ang="13500000" scaled="1"/>
              <a:tileRect/>
            </a:grad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grpSp>
        <p:nvGrpSpPr>
          <p:cNvPr id="32" name="组合 31"/>
          <p:cNvGrpSpPr/>
          <p:nvPr/>
        </p:nvGrpSpPr>
        <p:grpSpPr>
          <a:xfrm>
            <a:off x="4290534" y="1770239"/>
            <a:ext cx="2041593" cy="1833374"/>
            <a:chOff x="4290534" y="1650156"/>
            <a:chExt cx="2041593" cy="1833374"/>
          </a:xfrm>
        </p:grpSpPr>
        <p:sp>
          <p:nvSpPr>
            <p:cNvPr id="33" name="Freeform 43"/>
            <p:cNvSpPr>
              <a:spLocks noEditPoints="1"/>
            </p:cNvSpPr>
            <p:nvPr/>
          </p:nvSpPr>
          <p:spPr bwMode="auto">
            <a:xfrm>
              <a:off x="4290534" y="1650156"/>
              <a:ext cx="2041593" cy="1833374"/>
            </a:xfrm>
            <a:custGeom>
              <a:avLst/>
              <a:gdLst>
                <a:gd name="T0" fmla="*/ 1019 w 1149"/>
                <a:gd name="T1" fmla="*/ 412 h 1030"/>
                <a:gd name="T2" fmla="*/ 515 w 1149"/>
                <a:gd name="T3" fmla="*/ 0 h 1030"/>
                <a:gd name="T4" fmla="*/ 0 w 1149"/>
                <a:gd name="T5" fmla="*/ 515 h 1030"/>
                <a:gd name="T6" fmla="*/ 515 w 1149"/>
                <a:gd name="T7" fmla="*/ 1030 h 1030"/>
                <a:gd name="T8" fmla="*/ 1019 w 1149"/>
                <a:gd name="T9" fmla="*/ 618 h 1030"/>
                <a:gd name="T10" fmla="*/ 1149 w 1149"/>
                <a:gd name="T11" fmla="*/ 515 h 1030"/>
                <a:gd name="T12" fmla="*/ 1019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19" y="412"/>
                  </a:moveTo>
                  <a:cubicBezTo>
                    <a:pt x="971" y="177"/>
                    <a:pt x="764" y="0"/>
                    <a:pt x="515" y="0"/>
                  </a:cubicBezTo>
                  <a:cubicBezTo>
                    <a:pt x="231" y="0"/>
                    <a:pt x="0" y="231"/>
                    <a:pt x="0" y="515"/>
                  </a:cubicBezTo>
                  <a:cubicBezTo>
                    <a:pt x="0" y="799"/>
                    <a:pt x="231" y="1030"/>
                    <a:pt x="515" y="1030"/>
                  </a:cubicBezTo>
                  <a:cubicBezTo>
                    <a:pt x="764" y="1030"/>
                    <a:pt x="971" y="853"/>
                    <a:pt x="1019" y="618"/>
                  </a:cubicBezTo>
                  <a:cubicBezTo>
                    <a:pt x="1149" y="515"/>
                    <a:pt x="1149" y="515"/>
                    <a:pt x="1149" y="515"/>
                  </a:cubicBezTo>
                  <a:lnTo>
                    <a:pt x="1019"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31859C"/>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sp>
          <p:nvSpPr>
            <p:cNvPr id="34" name="Freeform 49"/>
            <p:cNvSpPr>
              <a:spLocks noEditPoints="1"/>
            </p:cNvSpPr>
            <p:nvPr/>
          </p:nvSpPr>
          <p:spPr bwMode="auto">
            <a:xfrm>
              <a:off x="5013859" y="2058285"/>
              <a:ext cx="447204" cy="395835"/>
            </a:xfrm>
            <a:custGeom>
              <a:avLst/>
              <a:gdLst>
                <a:gd name="T0" fmla="*/ 29 w 144"/>
                <a:gd name="T1" fmla="*/ 53 h 127"/>
                <a:gd name="T2" fmla="*/ 45 w 144"/>
                <a:gd name="T3" fmla="*/ 72 h 127"/>
                <a:gd name="T4" fmla="*/ 65 w 144"/>
                <a:gd name="T5" fmla="*/ 58 h 127"/>
                <a:gd name="T6" fmla="*/ 50 w 144"/>
                <a:gd name="T7" fmla="*/ 39 h 127"/>
                <a:gd name="T8" fmla="*/ 65 w 144"/>
                <a:gd name="T9" fmla="*/ 29 h 127"/>
                <a:gd name="T10" fmla="*/ 8 w 144"/>
                <a:gd name="T11" fmla="*/ 0 h 127"/>
                <a:gd name="T12" fmla="*/ 13 w 144"/>
                <a:gd name="T13" fmla="*/ 63 h 127"/>
                <a:gd name="T14" fmla="*/ 29 w 144"/>
                <a:gd name="T15" fmla="*/ 53 h 127"/>
                <a:gd name="T16" fmla="*/ 115 w 144"/>
                <a:gd name="T17" fmla="*/ 53 h 127"/>
                <a:gd name="T18" fmla="*/ 131 w 144"/>
                <a:gd name="T19" fmla="*/ 63 h 127"/>
                <a:gd name="T20" fmla="*/ 136 w 144"/>
                <a:gd name="T21" fmla="*/ 0 h 127"/>
                <a:gd name="T22" fmla="*/ 80 w 144"/>
                <a:gd name="T23" fmla="*/ 29 h 127"/>
                <a:gd name="T24" fmla="*/ 95 w 144"/>
                <a:gd name="T25" fmla="*/ 39 h 127"/>
                <a:gd name="T26" fmla="*/ 0 w 144"/>
                <a:gd name="T27" fmla="*/ 103 h 127"/>
                <a:gd name="T28" fmla="*/ 5 w 144"/>
                <a:gd name="T29" fmla="*/ 127 h 127"/>
                <a:gd name="T30" fmla="*/ 115 w 144"/>
                <a:gd name="T31" fmla="*/ 53 h 127"/>
                <a:gd name="T32" fmla="*/ 101 w 144"/>
                <a:gd name="T33" fmla="*/ 86 h 127"/>
                <a:gd name="T34" fmla="*/ 81 w 144"/>
                <a:gd name="T35" fmla="*/ 103 h 127"/>
                <a:gd name="T36" fmla="*/ 139 w 144"/>
                <a:gd name="T37" fmla="*/ 127 h 127"/>
                <a:gd name="T38" fmla="*/ 144 w 144"/>
                <a:gd name="T39" fmla="*/ 103 h 127"/>
                <a:gd name="T40" fmla="*/ 101 w 144"/>
                <a:gd name="T41" fmla="*/ 8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4" h="127">
                  <a:moveTo>
                    <a:pt x="29" y="53"/>
                  </a:moveTo>
                  <a:cubicBezTo>
                    <a:pt x="34" y="60"/>
                    <a:pt x="39" y="66"/>
                    <a:pt x="45" y="72"/>
                  </a:cubicBezTo>
                  <a:cubicBezTo>
                    <a:pt x="51" y="68"/>
                    <a:pt x="58" y="63"/>
                    <a:pt x="65" y="58"/>
                  </a:cubicBezTo>
                  <a:cubicBezTo>
                    <a:pt x="59" y="52"/>
                    <a:pt x="54" y="46"/>
                    <a:pt x="50" y="39"/>
                  </a:cubicBezTo>
                  <a:cubicBezTo>
                    <a:pt x="65" y="29"/>
                    <a:pt x="65" y="29"/>
                    <a:pt x="65" y="29"/>
                  </a:cubicBezTo>
                  <a:cubicBezTo>
                    <a:pt x="8" y="0"/>
                    <a:pt x="8" y="0"/>
                    <a:pt x="8" y="0"/>
                  </a:cubicBezTo>
                  <a:cubicBezTo>
                    <a:pt x="13" y="63"/>
                    <a:pt x="13" y="63"/>
                    <a:pt x="13" y="63"/>
                  </a:cubicBezTo>
                  <a:lnTo>
                    <a:pt x="29" y="53"/>
                  </a:lnTo>
                  <a:close/>
                  <a:moveTo>
                    <a:pt x="115" y="53"/>
                  </a:moveTo>
                  <a:cubicBezTo>
                    <a:pt x="131" y="63"/>
                    <a:pt x="131" y="63"/>
                    <a:pt x="131" y="63"/>
                  </a:cubicBezTo>
                  <a:cubicBezTo>
                    <a:pt x="136" y="0"/>
                    <a:pt x="136" y="0"/>
                    <a:pt x="136" y="0"/>
                  </a:cubicBezTo>
                  <a:cubicBezTo>
                    <a:pt x="80" y="29"/>
                    <a:pt x="80" y="29"/>
                    <a:pt x="80" y="29"/>
                  </a:cubicBezTo>
                  <a:cubicBezTo>
                    <a:pt x="95" y="39"/>
                    <a:pt x="95" y="39"/>
                    <a:pt x="95" y="39"/>
                  </a:cubicBezTo>
                  <a:cubicBezTo>
                    <a:pt x="61" y="90"/>
                    <a:pt x="1" y="103"/>
                    <a:pt x="0" y="103"/>
                  </a:cubicBezTo>
                  <a:cubicBezTo>
                    <a:pt x="5" y="127"/>
                    <a:pt x="5" y="127"/>
                    <a:pt x="5" y="127"/>
                  </a:cubicBezTo>
                  <a:cubicBezTo>
                    <a:pt x="8" y="127"/>
                    <a:pt x="75" y="112"/>
                    <a:pt x="115" y="53"/>
                  </a:cubicBezTo>
                  <a:close/>
                  <a:moveTo>
                    <a:pt x="101" y="86"/>
                  </a:moveTo>
                  <a:cubicBezTo>
                    <a:pt x="95" y="92"/>
                    <a:pt x="88" y="98"/>
                    <a:pt x="81" y="103"/>
                  </a:cubicBezTo>
                  <a:cubicBezTo>
                    <a:pt x="111" y="121"/>
                    <a:pt x="137" y="127"/>
                    <a:pt x="139" y="127"/>
                  </a:cubicBezTo>
                  <a:cubicBezTo>
                    <a:pt x="144" y="103"/>
                    <a:pt x="144" y="103"/>
                    <a:pt x="144" y="103"/>
                  </a:cubicBezTo>
                  <a:cubicBezTo>
                    <a:pt x="144" y="103"/>
                    <a:pt x="124" y="99"/>
                    <a:pt x="101" y="86"/>
                  </a:cubicBezTo>
                  <a:close/>
                </a:path>
              </a:pathLst>
            </a:custGeom>
            <a:solidFill>
              <a:srgbClr val="31859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sp>
          <p:nvSpPr>
            <p:cNvPr id="35" name="文本框 112"/>
            <p:cNvSpPr txBox="1"/>
            <p:nvPr/>
          </p:nvSpPr>
          <p:spPr>
            <a:xfrm>
              <a:off x="4748229" y="2515328"/>
              <a:ext cx="927177" cy="438582"/>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605E5E"/>
                  </a:solidFill>
                  <a:effectLst/>
                  <a:uLnTx/>
                  <a:uFillTx/>
                  <a:latin typeface="Impact" panose="020B0806030902050204" pitchFamily="34" charset="0"/>
                  <a:cs typeface="Aharoni" panose="02010803020104030203" pitchFamily="2" charset="-79"/>
                </a:rPr>
                <a:t>Step </a:t>
              </a:r>
              <a:r>
                <a:rPr kumimoji="0" lang="en-US" altLang="zh-CN" sz="2400" b="0" i="0" u="none" strike="noStrike" kern="0" cap="none" spc="0" normalizeH="0" baseline="0" noProof="0" dirty="0" smtClean="0">
                  <a:ln>
                    <a:noFill/>
                  </a:ln>
                  <a:solidFill>
                    <a:srgbClr val="605E5E"/>
                  </a:solidFill>
                  <a:effectLst/>
                  <a:uLnTx/>
                  <a:uFillTx/>
                  <a:latin typeface="Impact" panose="020B0806030902050204" pitchFamily="34" charset="0"/>
                  <a:cs typeface="Aharoni" panose="02010803020104030203" pitchFamily="2" charset="-79"/>
                </a:rPr>
                <a:t>3</a:t>
              </a:r>
              <a:endParaRPr kumimoji="0" lang="zh-CN" altLang="en-US" sz="2400" b="0" i="0" u="none" strike="noStrike" kern="0" cap="none" spc="0" normalizeH="0" baseline="0" noProof="0" dirty="0">
                <a:ln>
                  <a:noFill/>
                </a:ln>
                <a:solidFill>
                  <a:srgbClr val="605E5E"/>
                </a:solidFill>
                <a:effectLst/>
                <a:uLnTx/>
                <a:uFillTx/>
                <a:latin typeface="Impact" panose="020B0806030902050204" pitchFamily="34" charset="0"/>
                <a:cs typeface="Aharoni" panose="02010803020104030203" pitchFamily="2" charset="-79"/>
              </a:endParaRPr>
            </a:p>
          </p:txBody>
        </p:sp>
      </p:grpSp>
      <p:sp>
        <p:nvSpPr>
          <p:cNvPr id="36" name="文本框 8"/>
          <p:cNvSpPr txBox="1"/>
          <p:nvPr/>
        </p:nvSpPr>
        <p:spPr>
          <a:xfrm>
            <a:off x="1115616" y="3809408"/>
            <a:ext cx="2085213"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文本框 8"/>
          <p:cNvSpPr txBox="1"/>
          <p:nvPr/>
        </p:nvSpPr>
        <p:spPr>
          <a:xfrm>
            <a:off x="2878156" y="1059582"/>
            <a:ext cx="2085213"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文本框 8"/>
          <p:cNvSpPr txBox="1"/>
          <p:nvPr/>
        </p:nvSpPr>
        <p:spPr>
          <a:xfrm>
            <a:off x="4224379" y="3802782"/>
            <a:ext cx="2085213"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9" name="文本框 8"/>
          <p:cNvSpPr txBox="1"/>
          <p:nvPr/>
        </p:nvSpPr>
        <p:spPr>
          <a:xfrm>
            <a:off x="5880900" y="1139095"/>
            <a:ext cx="2085213"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2758691" y="1770239"/>
            <a:ext cx="2039866" cy="1833374"/>
            <a:chOff x="2758691" y="1650156"/>
            <a:chExt cx="2039866" cy="1833374"/>
          </a:xfrm>
        </p:grpSpPr>
        <p:sp>
          <p:nvSpPr>
            <p:cNvPr id="41" name="Freeform 44"/>
            <p:cNvSpPr/>
            <p:nvPr/>
          </p:nvSpPr>
          <p:spPr bwMode="auto">
            <a:xfrm>
              <a:off x="2758691" y="1650156"/>
              <a:ext cx="2039866" cy="1833374"/>
            </a:xfrm>
            <a:custGeom>
              <a:avLst/>
              <a:gdLst>
                <a:gd name="T0" fmla="*/ 1148 w 1148"/>
                <a:gd name="T1" fmla="*/ 515 h 1030"/>
                <a:gd name="T2" fmla="*/ 1019 w 1148"/>
                <a:gd name="T3" fmla="*/ 412 h 1030"/>
                <a:gd name="T4" fmla="*/ 515 w 1148"/>
                <a:gd name="T5" fmla="*/ 0 h 1030"/>
                <a:gd name="T6" fmla="*/ 0 w 1148"/>
                <a:gd name="T7" fmla="*/ 515 h 1030"/>
                <a:gd name="T8" fmla="*/ 515 w 1148"/>
                <a:gd name="T9" fmla="*/ 1030 h 1030"/>
                <a:gd name="T10" fmla="*/ 1019 w 1148"/>
                <a:gd name="T11" fmla="*/ 618 h 1030"/>
                <a:gd name="T12" fmla="*/ 1148 w 1148"/>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8" h="1030">
                  <a:moveTo>
                    <a:pt x="1148" y="515"/>
                  </a:moveTo>
                  <a:cubicBezTo>
                    <a:pt x="1019" y="412"/>
                    <a:pt x="1019" y="412"/>
                    <a:pt x="1019" y="412"/>
                  </a:cubicBezTo>
                  <a:cubicBezTo>
                    <a:pt x="971" y="177"/>
                    <a:pt x="763" y="0"/>
                    <a:pt x="515" y="0"/>
                  </a:cubicBezTo>
                  <a:cubicBezTo>
                    <a:pt x="230" y="0"/>
                    <a:pt x="0" y="231"/>
                    <a:pt x="0" y="515"/>
                  </a:cubicBezTo>
                  <a:cubicBezTo>
                    <a:pt x="0" y="799"/>
                    <a:pt x="230" y="1030"/>
                    <a:pt x="515" y="1030"/>
                  </a:cubicBezTo>
                  <a:cubicBezTo>
                    <a:pt x="763" y="1030"/>
                    <a:pt x="971" y="853"/>
                    <a:pt x="1019" y="618"/>
                  </a:cubicBezTo>
                  <a:lnTo>
                    <a:pt x="1148" y="515"/>
                  </a:lnTo>
                  <a:close/>
                </a:path>
              </a:pathLst>
            </a:custGeom>
            <a:gradFill flip="none" rotWithShape="1">
              <a:gsLst>
                <a:gs pos="100000">
                  <a:srgbClr val="FFFFFF">
                    <a:lumMod val="100000"/>
                  </a:srgbClr>
                </a:gs>
                <a:gs pos="0">
                  <a:srgbClr val="D9D9DA"/>
                </a:gs>
              </a:gsLst>
              <a:lin ang="2700000" scaled="1"/>
              <a:tileRect/>
            </a:gradFill>
            <a:ln w="19050" cap="flat" cmpd="sng" algn="ctr">
              <a:gradFill flip="none" rotWithShape="1">
                <a:gsLst>
                  <a:gs pos="100000">
                    <a:srgbClr val="FFFFFF"/>
                  </a:gs>
                  <a:gs pos="0">
                    <a:srgbClr val="D9D9DA"/>
                  </a:gs>
                </a:gsLst>
                <a:lin ang="13500000" scaled="1"/>
                <a:tileRect/>
              </a:grad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sp>
          <p:nvSpPr>
            <p:cNvPr id="42" name="Freeform 45"/>
            <p:cNvSpPr>
              <a:spLocks noEditPoints="1"/>
            </p:cNvSpPr>
            <p:nvPr/>
          </p:nvSpPr>
          <p:spPr bwMode="auto">
            <a:xfrm>
              <a:off x="2758691" y="1650156"/>
              <a:ext cx="2039866" cy="1833374"/>
            </a:xfrm>
            <a:custGeom>
              <a:avLst/>
              <a:gdLst>
                <a:gd name="T0" fmla="*/ 1019 w 1148"/>
                <a:gd name="T1" fmla="*/ 412 h 1030"/>
                <a:gd name="T2" fmla="*/ 515 w 1148"/>
                <a:gd name="T3" fmla="*/ 0 h 1030"/>
                <a:gd name="T4" fmla="*/ 0 w 1148"/>
                <a:gd name="T5" fmla="*/ 515 h 1030"/>
                <a:gd name="T6" fmla="*/ 515 w 1148"/>
                <a:gd name="T7" fmla="*/ 1030 h 1030"/>
                <a:gd name="T8" fmla="*/ 1019 w 1148"/>
                <a:gd name="T9" fmla="*/ 618 h 1030"/>
                <a:gd name="T10" fmla="*/ 1148 w 1148"/>
                <a:gd name="T11" fmla="*/ 515 h 1030"/>
                <a:gd name="T12" fmla="*/ 1019 w 1148"/>
                <a:gd name="T13" fmla="*/ 412 h 1030"/>
                <a:gd name="T14" fmla="*/ 515 w 1148"/>
                <a:gd name="T15" fmla="*/ 979 h 1030"/>
                <a:gd name="T16" fmla="*/ 51 w 1148"/>
                <a:gd name="T17" fmla="*/ 515 h 1030"/>
                <a:gd name="T18" fmla="*/ 515 w 1148"/>
                <a:gd name="T19" fmla="*/ 51 h 1030"/>
                <a:gd name="T20" fmla="*/ 979 w 1148"/>
                <a:gd name="T21" fmla="*/ 515 h 1030"/>
                <a:gd name="T22" fmla="*/ 515 w 1148"/>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8" h="1030">
                  <a:moveTo>
                    <a:pt x="1019" y="412"/>
                  </a:moveTo>
                  <a:cubicBezTo>
                    <a:pt x="971" y="177"/>
                    <a:pt x="763" y="0"/>
                    <a:pt x="515" y="0"/>
                  </a:cubicBezTo>
                  <a:cubicBezTo>
                    <a:pt x="230" y="0"/>
                    <a:pt x="0" y="231"/>
                    <a:pt x="0" y="515"/>
                  </a:cubicBezTo>
                  <a:cubicBezTo>
                    <a:pt x="0" y="799"/>
                    <a:pt x="230" y="1030"/>
                    <a:pt x="515" y="1030"/>
                  </a:cubicBezTo>
                  <a:cubicBezTo>
                    <a:pt x="763" y="1030"/>
                    <a:pt x="971" y="853"/>
                    <a:pt x="1019" y="618"/>
                  </a:cubicBezTo>
                  <a:cubicBezTo>
                    <a:pt x="1148" y="515"/>
                    <a:pt x="1148" y="515"/>
                    <a:pt x="1148" y="515"/>
                  </a:cubicBezTo>
                  <a:lnTo>
                    <a:pt x="1019" y="412"/>
                  </a:lnTo>
                  <a:close/>
                  <a:moveTo>
                    <a:pt x="515" y="979"/>
                  </a:moveTo>
                  <a:cubicBezTo>
                    <a:pt x="258" y="979"/>
                    <a:pt x="51" y="771"/>
                    <a:pt x="51" y="515"/>
                  </a:cubicBezTo>
                  <a:cubicBezTo>
                    <a:pt x="51" y="259"/>
                    <a:pt x="258" y="51"/>
                    <a:pt x="515" y="51"/>
                  </a:cubicBezTo>
                  <a:cubicBezTo>
                    <a:pt x="771" y="51"/>
                    <a:pt x="979" y="259"/>
                    <a:pt x="979" y="515"/>
                  </a:cubicBezTo>
                  <a:cubicBezTo>
                    <a:pt x="979" y="771"/>
                    <a:pt x="771" y="979"/>
                    <a:pt x="515" y="979"/>
                  </a:cubicBezTo>
                  <a:close/>
                </a:path>
              </a:pathLst>
            </a:custGeom>
            <a:solidFill>
              <a:schemeClr val="tx2">
                <a:lumMod val="50000"/>
              </a:schemeClr>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sp>
          <p:nvSpPr>
            <p:cNvPr id="43" name="Freeform 48"/>
            <p:cNvSpPr>
              <a:spLocks noEditPoints="1"/>
            </p:cNvSpPr>
            <p:nvPr/>
          </p:nvSpPr>
          <p:spPr bwMode="auto">
            <a:xfrm>
              <a:off x="3479973" y="2033151"/>
              <a:ext cx="472889" cy="472889"/>
            </a:xfrm>
            <a:custGeom>
              <a:avLst/>
              <a:gdLst>
                <a:gd name="T0" fmla="*/ 152 w 152"/>
                <a:gd name="T1" fmla="*/ 88 h 152"/>
                <a:gd name="T2" fmla="*/ 152 w 152"/>
                <a:gd name="T3" fmla="*/ 64 h 152"/>
                <a:gd name="T4" fmla="*/ 138 w 152"/>
                <a:gd name="T5" fmla="*/ 64 h 152"/>
                <a:gd name="T6" fmla="*/ 128 w 152"/>
                <a:gd name="T7" fmla="*/ 40 h 152"/>
                <a:gd name="T8" fmla="*/ 138 w 152"/>
                <a:gd name="T9" fmla="*/ 31 h 152"/>
                <a:gd name="T10" fmla="*/ 121 w 152"/>
                <a:gd name="T11" fmla="*/ 14 h 152"/>
                <a:gd name="T12" fmla="*/ 111 w 152"/>
                <a:gd name="T13" fmla="*/ 24 h 152"/>
                <a:gd name="T14" fmla="*/ 88 w 152"/>
                <a:gd name="T15" fmla="*/ 14 h 152"/>
                <a:gd name="T16" fmla="*/ 88 w 152"/>
                <a:gd name="T17" fmla="*/ 0 h 152"/>
                <a:gd name="T18" fmla="*/ 64 w 152"/>
                <a:gd name="T19" fmla="*/ 0 h 152"/>
                <a:gd name="T20" fmla="*/ 64 w 152"/>
                <a:gd name="T21" fmla="*/ 14 h 152"/>
                <a:gd name="T22" fmla="*/ 41 w 152"/>
                <a:gd name="T23" fmla="*/ 24 h 152"/>
                <a:gd name="T24" fmla="*/ 31 w 152"/>
                <a:gd name="T25" fmla="*/ 14 h 152"/>
                <a:gd name="T26" fmla="*/ 14 w 152"/>
                <a:gd name="T27" fmla="*/ 31 h 152"/>
                <a:gd name="T28" fmla="*/ 24 w 152"/>
                <a:gd name="T29" fmla="*/ 40 h 152"/>
                <a:gd name="T30" fmla="*/ 14 w 152"/>
                <a:gd name="T31" fmla="*/ 64 h 152"/>
                <a:gd name="T32" fmla="*/ 0 w 152"/>
                <a:gd name="T33" fmla="*/ 64 h 152"/>
                <a:gd name="T34" fmla="*/ 0 w 152"/>
                <a:gd name="T35" fmla="*/ 88 h 152"/>
                <a:gd name="T36" fmla="*/ 14 w 152"/>
                <a:gd name="T37" fmla="*/ 88 h 152"/>
                <a:gd name="T38" fmla="*/ 24 w 152"/>
                <a:gd name="T39" fmla="*/ 111 h 152"/>
                <a:gd name="T40" fmla="*/ 14 w 152"/>
                <a:gd name="T41" fmla="*/ 121 h 152"/>
                <a:gd name="T42" fmla="*/ 31 w 152"/>
                <a:gd name="T43" fmla="*/ 138 h 152"/>
                <a:gd name="T44" fmla="*/ 41 w 152"/>
                <a:gd name="T45" fmla="*/ 128 h 152"/>
                <a:gd name="T46" fmla="*/ 64 w 152"/>
                <a:gd name="T47" fmla="*/ 138 h 152"/>
                <a:gd name="T48" fmla="*/ 64 w 152"/>
                <a:gd name="T49" fmla="*/ 152 h 152"/>
                <a:gd name="T50" fmla="*/ 88 w 152"/>
                <a:gd name="T51" fmla="*/ 152 h 152"/>
                <a:gd name="T52" fmla="*/ 88 w 152"/>
                <a:gd name="T53" fmla="*/ 138 h 152"/>
                <a:gd name="T54" fmla="*/ 111 w 152"/>
                <a:gd name="T55" fmla="*/ 128 h 152"/>
                <a:gd name="T56" fmla="*/ 121 w 152"/>
                <a:gd name="T57" fmla="*/ 138 h 152"/>
                <a:gd name="T58" fmla="*/ 138 w 152"/>
                <a:gd name="T59" fmla="*/ 121 h 152"/>
                <a:gd name="T60" fmla="*/ 128 w 152"/>
                <a:gd name="T61" fmla="*/ 111 h 152"/>
                <a:gd name="T62" fmla="*/ 138 w 152"/>
                <a:gd name="T63" fmla="*/ 88 h 152"/>
                <a:gd name="T64" fmla="*/ 152 w 152"/>
                <a:gd name="T65" fmla="*/ 88 h 152"/>
                <a:gd name="T66" fmla="*/ 76 w 152"/>
                <a:gd name="T67" fmla="*/ 115 h 152"/>
                <a:gd name="T68" fmla="*/ 37 w 152"/>
                <a:gd name="T69" fmla="*/ 76 h 152"/>
                <a:gd name="T70" fmla="*/ 76 w 152"/>
                <a:gd name="T71" fmla="*/ 37 h 152"/>
                <a:gd name="T72" fmla="*/ 115 w 152"/>
                <a:gd name="T73" fmla="*/ 76 h 152"/>
                <a:gd name="T74" fmla="*/ 76 w 152"/>
                <a:gd name="T75" fmla="*/ 11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52">
                  <a:moveTo>
                    <a:pt x="152" y="88"/>
                  </a:moveTo>
                  <a:cubicBezTo>
                    <a:pt x="152" y="64"/>
                    <a:pt x="152" y="64"/>
                    <a:pt x="152" y="64"/>
                  </a:cubicBezTo>
                  <a:cubicBezTo>
                    <a:pt x="138" y="64"/>
                    <a:pt x="138" y="64"/>
                    <a:pt x="138" y="64"/>
                  </a:cubicBezTo>
                  <a:cubicBezTo>
                    <a:pt x="136" y="55"/>
                    <a:pt x="133" y="47"/>
                    <a:pt x="128" y="40"/>
                  </a:cubicBezTo>
                  <a:cubicBezTo>
                    <a:pt x="138" y="31"/>
                    <a:pt x="138" y="31"/>
                    <a:pt x="138" y="31"/>
                  </a:cubicBezTo>
                  <a:cubicBezTo>
                    <a:pt x="121" y="14"/>
                    <a:pt x="121" y="14"/>
                    <a:pt x="121" y="14"/>
                  </a:cubicBezTo>
                  <a:cubicBezTo>
                    <a:pt x="111" y="24"/>
                    <a:pt x="111" y="24"/>
                    <a:pt x="111" y="24"/>
                  </a:cubicBezTo>
                  <a:cubicBezTo>
                    <a:pt x="104" y="19"/>
                    <a:pt x="96" y="16"/>
                    <a:pt x="88" y="14"/>
                  </a:cubicBezTo>
                  <a:cubicBezTo>
                    <a:pt x="88" y="0"/>
                    <a:pt x="88" y="0"/>
                    <a:pt x="88" y="0"/>
                  </a:cubicBezTo>
                  <a:cubicBezTo>
                    <a:pt x="64" y="0"/>
                    <a:pt x="64" y="0"/>
                    <a:pt x="64" y="0"/>
                  </a:cubicBezTo>
                  <a:cubicBezTo>
                    <a:pt x="64" y="14"/>
                    <a:pt x="64" y="14"/>
                    <a:pt x="64" y="14"/>
                  </a:cubicBezTo>
                  <a:cubicBezTo>
                    <a:pt x="56" y="16"/>
                    <a:pt x="48" y="19"/>
                    <a:pt x="41" y="24"/>
                  </a:cubicBezTo>
                  <a:cubicBezTo>
                    <a:pt x="31" y="14"/>
                    <a:pt x="31" y="14"/>
                    <a:pt x="31" y="14"/>
                  </a:cubicBezTo>
                  <a:cubicBezTo>
                    <a:pt x="14" y="31"/>
                    <a:pt x="14" y="31"/>
                    <a:pt x="14" y="31"/>
                  </a:cubicBezTo>
                  <a:cubicBezTo>
                    <a:pt x="24" y="40"/>
                    <a:pt x="24" y="40"/>
                    <a:pt x="24" y="40"/>
                  </a:cubicBezTo>
                  <a:cubicBezTo>
                    <a:pt x="19" y="47"/>
                    <a:pt x="16" y="55"/>
                    <a:pt x="14" y="64"/>
                  </a:cubicBezTo>
                  <a:cubicBezTo>
                    <a:pt x="0" y="64"/>
                    <a:pt x="0" y="64"/>
                    <a:pt x="0" y="64"/>
                  </a:cubicBezTo>
                  <a:cubicBezTo>
                    <a:pt x="0" y="88"/>
                    <a:pt x="0" y="88"/>
                    <a:pt x="0" y="88"/>
                  </a:cubicBezTo>
                  <a:cubicBezTo>
                    <a:pt x="14" y="88"/>
                    <a:pt x="14" y="88"/>
                    <a:pt x="14" y="88"/>
                  </a:cubicBezTo>
                  <a:cubicBezTo>
                    <a:pt x="16" y="96"/>
                    <a:pt x="19" y="104"/>
                    <a:pt x="24" y="111"/>
                  </a:cubicBezTo>
                  <a:cubicBezTo>
                    <a:pt x="14" y="121"/>
                    <a:pt x="14" y="121"/>
                    <a:pt x="14" y="121"/>
                  </a:cubicBezTo>
                  <a:cubicBezTo>
                    <a:pt x="31" y="138"/>
                    <a:pt x="31" y="138"/>
                    <a:pt x="31" y="138"/>
                  </a:cubicBezTo>
                  <a:cubicBezTo>
                    <a:pt x="41" y="128"/>
                    <a:pt x="41" y="128"/>
                    <a:pt x="41" y="128"/>
                  </a:cubicBezTo>
                  <a:cubicBezTo>
                    <a:pt x="48" y="133"/>
                    <a:pt x="56" y="136"/>
                    <a:pt x="64" y="138"/>
                  </a:cubicBezTo>
                  <a:cubicBezTo>
                    <a:pt x="64" y="152"/>
                    <a:pt x="64" y="152"/>
                    <a:pt x="64" y="152"/>
                  </a:cubicBezTo>
                  <a:cubicBezTo>
                    <a:pt x="88" y="152"/>
                    <a:pt x="88" y="152"/>
                    <a:pt x="88" y="152"/>
                  </a:cubicBezTo>
                  <a:cubicBezTo>
                    <a:pt x="88" y="138"/>
                    <a:pt x="88" y="138"/>
                    <a:pt x="88" y="138"/>
                  </a:cubicBezTo>
                  <a:cubicBezTo>
                    <a:pt x="96" y="136"/>
                    <a:pt x="104" y="133"/>
                    <a:pt x="111" y="128"/>
                  </a:cubicBezTo>
                  <a:cubicBezTo>
                    <a:pt x="121" y="138"/>
                    <a:pt x="121" y="138"/>
                    <a:pt x="121" y="138"/>
                  </a:cubicBezTo>
                  <a:cubicBezTo>
                    <a:pt x="138" y="121"/>
                    <a:pt x="138" y="121"/>
                    <a:pt x="138" y="121"/>
                  </a:cubicBezTo>
                  <a:cubicBezTo>
                    <a:pt x="128" y="111"/>
                    <a:pt x="128" y="111"/>
                    <a:pt x="128" y="111"/>
                  </a:cubicBezTo>
                  <a:cubicBezTo>
                    <a:pt x="133" y="104"/>
                    <a:pt x="136" y="96"/>
                    <a:pt x="138" y="88"/>
                  </a:cubicBezTo>
                  <a:lnTo>
                    <a:pt x="152" y="88"/>
                  </a:lnTo>
                  <a:close/>
                  <a:moveTo>
                    <a:pt x="76" y="115"/>
                  </a:moveTo>
                  <a:cubicBezTo>
                    <a:pt x="54" y="115"/>
                    <a:pt x="37" y="98"/>
                    <a:pt x="37" y="76"/>
                  </a:cubicBezTo>
                  <a:cubicBezTo>
                    <a:pt x="37" y="54"/>
                    <a:pt x="54" y="37"/>
                    <a:pt x="76" y="37"/>
                  </a:cubicBezTo>
                  <a:cubicBezTo>
                    <a:pt x="98" y="37"/>
                    <a:pt x="115" y="54"/>
                    <a:pt x="115" y="76"/>
                  </a:cubicBezTo>
                  <a:cubicBezTo>
                    <a:pt x="115" y="98"/>
                    <a:pt x="98" y="115"/>
                    <a:pt x="76" y="115"/>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sp>
          <p:nvSpPr>
            <p:cNvPr id="44" name="文本框 111"/>
            <p:cNvSpPr txBox="1"/>
            <p:nvPr/>
          </p:nvSpPr>
          <p:spPr>
            <a:xfrm>
              <a:off x="3186867" y="2515328"/>
              <a:ext cx="917559" cy="438582"/>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605E5E"/>
                  </a:solidFill>
                  <a:effectLst/>
                  <a:uLnTx/>
                  <a:uFillTx/>
                  <a:latin typeface="Impact" panose="020B0806030902050204" pitchFamily="34" charset="0"/>
                  <a:cs typeface="Aharoni" panose="02010803020104030203" pitchFamily="2" charset="-79"/>
                </a:rPr>
                <a:t>Step </a:t>
              </a:r>
              <a:r>
                <a:rPr kumimoji="0" lang="en-US" altLang="zh-CN" sz="2400" b="0" i="0" u="none" strike="noStrike" kern="0" cap="none" spc="0" normalizeH="0" baseline="0" noProof="0" dirty="0" smtClean="0">
                  <a:ln>
                    <a:noFill/>
                  </a:ln>
                  <a:solidFill>
                    <a:srgbClr val="605E5E"/>
                  </a:solidFill>
                  <a:effectLst/>
                  <a:uLnTx/>
                  <a:uFillTx/>
                  <a:latin typeface="Impact" panose="020B0806030902050204" pitchFamily="34" charset="0"/>
                  <a:cs typeface="Aharoni" panose="02010803020104030203" pitchFamily="2" charset="-79"/>
                </a:rPr>
                <a:t>2</a:t>
              </a:r>
              <a:endParaRPr kumimoji="0" lang="zh-CN" altLang="en-US" sz="2400" b="0" i="0" u="none" strike="noStrike" kern="0" cap="none" spc="0" normalizeH="0" baseline="0" noProof="0" dirty="0">
                <a:ln>
                  <a:noFill/>
                </a:ln>
                <a:solidFill>
                  <a:srgbClr val="605E5E"/>
                </a:solidFill>
                <a:effectLst/>
                <a:uLnTx/>
                <a:uFillTx/>
                <a:latin typeface="Impact" panose="020B0806030902050204" pitchFamily="34" charset="0"/>
                <a:cs typeface="Aharoni" panose="02010803020104030203" pitchFamily="2" charset="-79"/>
              </a:endParaRPr>
            </a:p>
          </p:txBody>
        </p:sp>
      </p:grpSp>
      <p:grpSp>
        <p:nvGrpSpPr>
          <p:cNvPr id="45" name="组合 44"/>
          <p:cNvGrpSpPr/>
          <p:nvPr/>
        </p:nvGrpSpPr>
        <p:grpSpPr>
          <a:xfrm>
            <a:off x="1225984" y="1770239"/>
            <a:ext cx="2041593" cy="1833374"/>
            <a:chOff x="1225984" y="1650156"/>
            <a:chExt cx="2041593" cy="1833374"/>
          </a:xfrm>
        </p:grpSpPr>
        <p:sp>
          <p:nvSpPr>
            <p:cNvPr id="46" name="Freeform 46"/>
            <p:cNvSpPr/>
            <p:nvPr/>
          </p:nvSpPr>
          <p:spPr bwMode="auto">
            <a:xfrm>
              <a:off x="1225984" y="1650156"/>
              <a:ext cx="2041593" cy="1833374"/>
            </a:xfrm>
            <a:custGeom>
              <a:avLst/>
              <a:gdLst>
                <a:gd name="T0" fmla="*/ 1149 w 1149"/>
                <a:gd name="T1" fmla="*/ 515 h 1030"/>
                <a:gd name="T2" fmla="*/ 1020 w 1149"/>
                <a:gd name="T3" fmla="*/ 412 h 1030"/>
                <a:gd name="T4" fmla="*/ 515 w 1149"/>
                <a:gd name="T5" fmla="*/ 0 h 1030"/>
                <a:gd name="T6" fmla="*/ 0 w 1149"/>
                <a:gd name="T7" fmla="*/ 515 h 1030"/>
                <a:gd name="T8" fmla="*/ 515 w 1149"/>
                <a:gd name="T9" fmla="*/ 1030 h 1030"/>
                <a:gd name="T10" fmla="*/ 1020 w 1149"/>
                <a:gd name="T11" fmla="*/ 618 h 1030"/>
                <a:gd name="T12" fmla="*/ 1149 w 1149"/>
                <a:gd name="T13" fmla="*/ 515 h 1030"/>
              </a:gdLst>
              <a:ahLst/>
              <a:cxnLst>
                <a:cxn ang="0">
                  <a:pos x="T0" y="T1"/>
                </a:cxn>
                <a:cxn ang="0">
                  <a:pos x="T2" y="T3"/>
                </a:cxn>
                <a:cxn ang="0">
                  <a:pos x="T4" y="T5"/>
                </a:cxn>
                <a:cxn ang="0">
                  <a:pos x="T6" y="T7"/>
                </a:cxn>
                <a:cxn ang="0">
                  <a:pos x="T8" y="T9"/>
                </a:cxn>
                <a:cxn ang="0">
                  <a:pos x="T10" y="T11"/>
                </a:cxn>
                <a:cxn ang="0">
                  <a:pos x="T12" y="T13"/>
                </a:cxn>
              </a:cxnLst>
              <a:rect l="0" t="0" r="r" b="b"/>
              <a:pathLst>
                <a:path w="1149" h="1030">
                  <a:moveTo>
                    <a:pt x="1149" y="515"/>
                  </a:moveTo>
                  <a:cubicBezTo>
                    <a:pt x="1020" y="412"/>
                    <a:pt x="1020" y="412"/>
                    <a:pt x="1020" y="412"/>
                  </a:cubicBezTo>
                  <a:cubicBezTo>
                    <a:pt x="972" y="177"/>
                    <a:pt x="764" y="0"/>
                    <a:pt x="515" y="0"/>
                  </a:cubicBezTo>
                  <a:cubicBezTo>
                    <a:pt x="231" y="0"/>
                    <a:pt x="0" y="231"/>
                    <a:pt x="0" y="515"/>
                  </a:cubicBezTo>
                  <a:cubicBezTo>
                    <a:pt x="0" y="799"/>
                    <a:pt x="231" y="1030"/>
                    <a:pt x="515" y="1030"/>
                  </a:cubicBezTo>
                  <a:cubicBezTo>
                    <a:pt x="764" y="1030"/>
                    <a:pt x="972" y="853"/>
                    <a:pt x="1020" y="618"/>
                  </a:cubicBezTo>
                  <a:lnTo>
                    <a:pt x="1149" y="515"/>
                  </a:lnTo>
                  <a:close/>
                </a:path>
              </a:pathLst>
            </a:custGeom>
            <a:gradFill flip="none" rotWithShape="1">
              <a:gsLst>
                <a:gs pos="100000">
                  <a:srgbClr val="FFFFFF">
                    <a:lumMod val="100000"/>
                  </a:srgbClr>
                </a:gs>
                <a:gs pos="0">
                  <a:srgbClr val="D9D9DA"/>
                </a:gs>
              </a:gsLst>
              <a:lin ang="2700000" scaled="1"/>
              <a:tileRect/>
            </a:gradFill>
            <a:ln w="19050" cap="flat" cmpd="sng" algn="ctr">
              <a:gradFill flip="none" rotWithShape="1">
                <a:gsLst>
                  <a:gs pos="100000">
                    <a:srgbClr val="FFFFFF"/>
                  </a:gs>
                  <a:gs pos="0">
                    <a:srgbClr val="D9D9DA"/>
                  </a:gs>
                </a:gsLst>
                <a:lin ang="13500000" scaled="1"/>
                <a:tileRect/>
              </a:grad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sp>
          <p:nvSpPr>
            <p:cNvPr id="47" name="Freeform 47"/>
            <p:cNvSpPr>
              <a:spLocks noEditPoints="1"/>
            </p:cNvSpPr>
            <p:nvPr/>
          </p:nvSpPr>
          <p:spPr bwMode="auto">
            <a:xfrm>
              <a:off x="1225984" y="1650156"/>
              <a:ext cx="2041593" cy="1833374"/>
            </a:xfrm>
            <a:custGeom>
              <a:avLst/>
              <a:gdLst>
                <a:gd name="T0" fmla="*/ 1020 w 1149"/>
                <a:gd name="T1" fmla="*/ 412 h 1030"/>
                <a:gd name="T2" fmla="*/ 515 w 1149"/>
                <a:gd name="T3" fmla="*/ 0 h 1030"/>
                <a:gd name="T4" fmla="*/ 0 w 1149"/>
                <a:gd name="T5" fmla="*/ 515 h 1030"/>
                <a:gd name="T6" fmla="*/ 515 w 1149"/>
                <a:gd name="T7" fmla="*/ 1030 h 1030"/>
                <a:gd name="T8" fmla="*/ 1020 w 1149"/>
                <a:gd name="T9" fmla="*/ 618 h 1030"/>
                <a:gd name="T10" fmla="*/ 1149 w 1149"/>
                <a:gd name="T11" fmla="*/ 515 h 1030"/>
                <a:gd name="T12" fmla="*/ 1020 w 1149"/>
                <a:gd name="T13" fmla="*/ 412 h 1030"/>
                <a:gd name="T14" fmla="*/ 515 w 1149"/>
                <a:gd name="T15" fmla="*/ 979 h 1030"/>
                <a:gd name="T16" fmla="*/ 51 w 1149"/>
                <a:gd name="T17" fmla="*/ 515 h 1030"/>
                <a:gd name="T18" fmla="*/ 515 w 1149"/>
                <a:gd name="T19" fmla="*/ 51 h 1030"/>
                <a:gd name="T20" fmla="*/ 979 w 1149"/>
                <a:gd name="T21" fmla="*/ 515 h 1030"/>
                <a:gd name="T22" fmla="*/ 515 w 1149"/>
                <a:gd name="T23" fmla="*/ 979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9" h="1030">
                  <a:moveTo>
                    <a:pt x="1020" y="412"/>
                  </a:moveTo>
                  <a:cubicBezTo>
                    <a:pt x="972" y="177"/>
                    <a:pt x="764" y="0"/>
                    <a:pt x="515" y="0"/>
                  </a:cubicBezTo>
                  <a:cubicBezTo>
                    <a:pt x="231" y="0"/>
                    <a:pt x="0" y="231"/>
                    <a:pt x="0" y="515"/>
                  </a:cubicBezTo>
                  <a:cubicBezTo>
                    <a:pt x="0" y="799"/>
                    <a:pt x="231" y="1030"/>
                    <a:pt x="515" y="1030"/>
                  </a:cubicBezTo>
                  <a:cubicBezTo>
                    <a:pt x="764" y="1030"/>
                    <a:pt x="972" y="853"/>
                    <a:pt x="1020" y="618"/>
                  </a:cubicBezTo>
                  <a:cubicBezTo>
                    <a:pt x="1149" y="515"/>
                    <a:pt x="1149" y="515"/>
                    <a:pt x="1149" y="515"/>
                  </a:cubicBezTo>
                  <a:lnTo>
                    <a:pt x="1020" y="412"/>
                  </a:lnTo>
                  <a:close/>
                  <a:moveTo>
                    <a:pt x="515" y="979"/>
                  </a:moveTo>
                  <a:cubicBezTo>
                    <a:pt x="259" y="979"/>
                    <a:pt x="51" y="771"/>
                    <a:pt x="51" y="515"/>
                  </a:cubicBezTo>
                  <a:cubicBezTo>
                    <a:pt x="51" y="259"/>
                    <a:pt x="259" y="51"/>
                    <a:pt x="515" y="51"/>
                  </a:cubicBezTo>
                  <a:cubicBezTo>
                    <a:pt x="771" y="51"/>
                    <a:pt x="979" y="259"/>
                    <a:pt x="979" y="515"/>
                  </a:cubicBezTo>
                  <a:cubicBezTo>
                    <a:pt x="979" y="771"/>
                    <a:pt x="771" y="979"/>
                    <a:pt x="515" y="979"/>
                  </a:cubicBezTo>
                  <a:close/>
                </a:path>
              </a:pathLst>
            </a:custGeom>
            <a:solidFill>
              <a:srgbClr val="DA193F"/>
            </a:solidFill>
            <a:ln>
              <a:noFill/>
            </a:ln>
            <a:effectLst>
              <a:outerShdw blurRad="50800" dist="38100" algn="l" rotWithShape="0">
                <a:prstClr val="black">
                  <a:alpha val="40000"/>
                </a:prst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sp>
          <p:nvSpPr>
            <p:cNvPr id="48" name="Freeform 51"/>
            <p:cNvSpPr/>
            <p:nvPr/>
          </p:nvSpPr>
          <p:spPr bwMode="auto">
            <a:xfrm>
              <a:off x="1717062" y="2061750"/>
              <a:ext cx="882323" cy="420009"/>
            </a:xfrm>
            <a:custGeom>
              <a:avLst/>
              <a:gdLst>
                <a:gd name="T0" fmla="*/ 584 w 584"/>
                <a:gd name="T1" fmla="*/ 0 h 278"/>
                <a:gd name="T2" fmla="*/ 449 w 584"/>
                <a:gd name="T3" fmla="*/ 31 h 278"/>
                <a:gd name="T4" fmla="*/ 469 w 584"/>
                <a:gd name="T5" fmla="*/ 62 h 278"/>
                <a:gd name="T6" fmla="*/ 278 w 584"/>
                <a:gd name="T7" fmla="*/ 200 h 278"/>
                <a:gd name="T8" fmla="*/ 214 w 584"/>
                <a:gd name="T9" fmla="*/ 116 h 278"/>
                <a:gd name="T10" fmla="*/ 204 w 584"/>
                <a:gd name="T11" fmla="*/ 101 h 278"/>
                <a:gd name="T12" fmla="*/ 190 w 584"/>
                <a:gd name="T13" fmla="*/ 112 h 278"/>
                <a:gd name="T14" fmla="*/ 0 w 584"/>
                <a:gd name="T15" fmla="*/ 250 h 278"/>
                <a:gd name="T16" fmla="*/ 21 w 584"/>
                <a:gd name="T17" fmla="*/ 278 h 278"/>
                <a:gd name="T18" fmla="*/ 196 w 584"/>
                <a:gd name="T19" fmla="*/ 151 h 278"/>
                <a:gd name="T20" fmla="*/ 260 w 584"/>
                <a:gd name="T21" fmla="*/ 237 h 278"/>
                <a:gd name="T22" fmla="*/ 270 w 584"/>
                <a:gd name="T23" fmla="*/ 252 h 278"/>
                <a:gd name="T24" fmla="*/ 284 w 584"/>
                <a:gd name="T25" fmla="*/ 241 h 278"/>
                <a:gd name="T26" fmla="*/ 490 w 584"/>
                <a:gd name="T27" fmla="*/ 91 h 278"/>
                <a:gd name="T28" fmla="*/ 490 w 584"/>
                <a:gd name="T29" fmla="*/ 91 h 278"/>
                <a:gd name="T30" fmla="*/ 512 w 584"/>
                <a:gd name="T31" fmla="*/ 120 h 278"/>
                <a:gd name="T32" fmla="*/ 584 w 584"/>
                <a:gd name="T33"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4" h="278">
                  <a:moveTo>
                    <a:pt x="584" y="0"/>
                  </a:moveTo>
                  <a:lnTo>
                    <a:pt x="449" y="31"/>
                  </a:lnTo>
                  <a:lnTo>
                    <a:pt x="469" y="62"/>
                  </a:lnTo>
                  <a:lnTo>
                    <a:pt x="278" y="200"/>
                  </a:lnTo>
                  <a:lnTo>
                    <a:pt x="214" y="116"/>
                  </a:lnTo>
                  <a:lnTo>
                    <a:pt x="204" y="101"/>
                  </a:lnTo>
                  <a:lnTo>
                    <a:pt x="190" y="112"/>
                  </a:lnTo>
                  <a:lnTo>
                    <a:pt x="0" y="250"/>
                  </a:lnTo>
                  <a:lnTo>
                    <a:pt x="21" y="278"/>
                  </a:lnTo>
                  <a:lnTo>
                    <a:pt x="196" y="151"/>
                  </a:lnTo>
                  <a:lnTo>
                    <a:pt x="260" y="237"/>
                  </a:lnTo>
                  <a:lnTo>
                    <a:pt x="270" y="252"/>
                  </a:lnTo>
                  <a:lnTo>
                    <a:pt x="284" y="241"/>
                  </a:lnTo>
                  <a:lnTo>
                    <a:pt x="490" y="91"/>
                  </a:lnTo>
                  <a:lnTo>
                    <a:pt x="490" y="91"/>
                  </a:lnTo>
                  <a:lnTo>
                    <a:pt x="512" y="120"/>
                  </a:lnTo>
                  <a:lnTo>
                    <a:pt x="584" y="0"/>
                  </a:lnTo>
                  <a:close/>
                </a:path>
              </a:pathLst>
            </a:custGeom>
            <a:solidFill>
              <a:srgbClr val="DA193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sysClr val="windowText" lastClr="000000"/>
                </a:solidFill>
                <a:effectLst/>
                <a:uLnTx/>
                <a:uFillTx/>
              </a:endParaRPr>
            </a:p>
          </p:txBody>
        </p:sp>
        <p:sp>
          <p:nvSpPr>
            <p:cNvPr id="49" name="文本框 34"/>
            <p:cNvSpPr txBox="1"/>
            <p:nvPr/>
          </p:nvSpPr>
          <p:spPr>
            <a:xfrm>
              <a:off x="1625505" y="2515328"/>
              <a:ext cx="880690" cy="438582"/>
            </a:xfrm>
            <a:prstGeom prst="rect">
              <a:avLst/>
            </a:prstGeom>
            <a:noFill/>
          </p:spPr>
          <p:txBody>
            <a:bodyPr wrap="none" lIns="68580" tIns="34290" rIns="68580" bIns="34290" rtlCol="0">
              <a:spAutoFit/>
            </a:bodyPr>
            <a:lstStyle>
              <a:defPPr>
                <a:defRPr lang="zh-CN"/>
              </a:defPPr>
              <a:lvl1pPr>
                <a:defRPr sz="4000">
                  <a:solidFill>
                    <a:srgbClr val="605E5E"/>
                  </a:solidFill>
                  <a:latin typeface="Impact" panose="020B0806030902050204" pitchFamily="34" charset="0"/>
                  <a:cs typeface="Aharoni" panose="02010803020104030203" pitchFamily="2" charset="-79"/>
                </a:defRPr>
              </a:lvl1p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605E5E"/>
                  </a:solidFill>
                  <a:effectLst/>
                  <a:uLnTx/>
                  <a:uFillTx/>
                  <a:latin typeface="Impact" panose="020B0806030902050204" pitchFamily="34" charset="0"/>
                  <a:cs typeface="Aharoni" panose="02010803020104030203" pitchFamily="2" charset="-79"/>
                </a:rPr>
                <a:t>Step 1</a:t>
              </a:r>
              <a:endParaRPr kumimoji="0" lang="zh-CN" altLang="en-US" sz="2400" b="0" i="0" u="none" strike="noStrike" kern="0" cap="none" spc="0" normalizeH="0" baseline="0" noProof="0" dirty="0">
                <a:ln>
                  <a:noFill/>
                </a:ln>
                <a:solidFill>
                  <a:srgbClr val="605E5E"/>
                </a:solidFill>
                <a:effectLst/>
                <a:uLnTx/>
                <a:uFillTx/>
                <a:latin typeface="Impact" panose="020B0806030902050204" pitchFamily="34" charset="0"/>
                <a:cs typeface="Aharoni" panose="02010803020104030203" pitchFamily="2" charset="-79"/>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0-#ppt_w/2"/>
                                          </p:val>
                                        </p:tav>
                                        <p:tav tm="100000">
                                          <p:val>
                                            <p:strVal val="#ppt_x"/>
                                          </p:val>
                                        </p:tav>
                                      </p:tavLst>
                                    </p:anim>
                                    <p:anim calcmode="lin" valueType="num">
                                      <p:cBhvr additive="base">
                                        <p:cTn id="8" dur="500" fill="hold"/>
                                        <p:tgtEl>
                                          <p:spTgt spid="4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0"/>
                                        </p:tgtEl>
                                        <p:attrNameLst>
                                          <p:attrName>style.visibility</p:attrName>
                                        </p:attrNameLst>
                                      </p:cBhvr>
                                      <p:to>
                                        <p:strVal val="visible"/>
                                      </p:to>
                                    </p:set>
                                    <p:anim calcmode="lin" valueType="num">
                                      <p:cBhvr additive="base">
                                        <p:cTn id="12" dur="500" fill="hold"/>
                                        <p:tgtEl>
                                          <p:spTgt spid="40"/>
                                        </p:tgtEl>
                                        <p:attrNameLst>
                                          <p:attrName>ppt_x</p:attrName>
                                        </p:attrNameLst>
                                      </p:cBhvr>
                                      <p:tavLst>
                                        <p:tav tm="0">
                                          <p:val>
                                            <p:strVal val="0-#ppt_w/2"/>
                                          </p:val>
                                        </p:tav>
                                        <p:tav tm="100000">
                                          <p:val>
                                            <p:strVal val="#ppt_x"/>
                                          </p:val>
                                        </p:tav>
                                      </p:tavLst>
                                    </p:anim>
                                    <p:anim calcmode="lin" valueType="num">
                                      <p:cBhvr additive="base">
                                        <p:cTn id="13" dur="500" fill="hold"/>
                                        <p:tgtEl>
                                          <p:spTgt spid="4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0-#ppt_w/2"/>
                                          </p:val>
                                        </p:tav>
                                        <p:tav tm="100000">
                                          <p:val>
                                            <p:strVal val="#ppt_x"/>
                                          </p:val>
                                        </p:tav>
                                      </p:tavLst>
                                    </p:anim>
                                    <p:anim calcmode="lin" valueType="num">
                                      <p:cBhvr additive="base">
                                        <p:cTn id="23" dur="500" fill="hold"/>
                                        <p:tgtEl>
                                          <p:spTgt spid="31"/>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5" presetClass="entr" presetSubtype="0"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1000" fill="hold"/>
                                        <p:tgtEl>
                                          <p:spTgt spid="36"/>
                                        </p:tgtEl>
                                        <p:attrNameLst>
                                          <p:attrName>ppt_w</p:attrName>
                                        </p:attrNameLst>
                                      </p:cBhvr>
                                      <p:tavLst>
                                        <p:tav tm="0">
                                          <p:val>
                                            <p:fltVal val="0"/>
                                          </p:val>
                                        </p:tav>
                                        <p:tav tm="100000">
                                          <p:val>
                                            <p:strVal val="#ppt_w"/>
                                          </p:val>
                                        </p:tav>
                                      </p:tavLst>
                                    </p:anim>
                                    <p:anim calcmode="lin" valueType="num">
                                      <p:cBhvr>
                                        <p:cTn id="33" dur="1000" fill="hold"/>
                                        <p:tgtEl>
                                          <p:spTgt spid="36"/>
                                        </p:tgtEl>
                                        <p:attrNameLst>
                                          <p:attrName>ppt_h</p:attrName>
                                        </p:attrNameLst>
                                      </p:cBhvr>
                                      <p:tavLst>
                                        <p:tav tm="0">
                                          <p:val>
                                            <p:fltVal val="0"/>
                                          </p:val>
                                        </p:tav>
                                        <p:tav tm="100000">
                                          <p:val>
                                            <p:strVal val="#ppt_h"/>
                                          </p:val>
                                        </p:tav>
                                      </p:tavLst>
                                    </p:anim>
                                    <p:anim calcmode="lin" valueType="num">
                                      <p:cBhvr>
                                        <p:cTn id="34" dur="1000" fill="hold"/>
                                        <p:tgtEl>
                                          <p:spTgt spid="36"/>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36"/>
                                        </p:tgtEl>
                                        <p:attrNameLst>
                                          <p:attrName>ppt_y</p:attrName>
                                        </p:attrNameLst>
                                      </p:cBhvr>
                                      <p:tavLst>
                                        <p:tav tm="0" fmla="#ppt_y+(sin(-2*pi*(1-$))*-#ppt_x+cos(-2*pi*(1-$))*(1-#ppt_y))*(1-$)">
                                          <p:val>
                                            <p:fltVal val="0"/>
                                          </p:val>
                                        </p:tav>
                                        <p:tav tm="100000">
                                          <p:val>
                                            <p:fltVal val="1"/>
                                          </p:val>
                                        </p:tav>
                                      </p:tavLst>
                                    </p:anim>
                                  </p:childTnLst>
                                </p:cTn>
                              </p:par>
                            </p:childTnLst>
                          </p:cTn>
                        </p:par>
                        <p:par>
                          <p:cTn id="36" fill="hold">
                            <p:stCondLst>
                              <p:cond delay="3500"/>
                            </p:stCondLst>
                            <p:childTnLst>
                              <p:par>
                                <p:cTn id="37" presetID="15" presetClass="entr" presetSubtype="0"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p:cTn id="39" dur="1000" fill="hold"/>
                                        <p:tgtEl>
                                          <p:spTgt spid="37"/>
                                        </p:tgtEl>
                                        <p:attrNameLst>
                                          <p:attrName>ppt_w</p:attrName>
                                        </p:attrNameLst>
                                      </p:cBhvr>
                                      <p:tavLst>
                                        <p:tav tm="0">
                                          <p:val>
                                            <p:fltVal val="0"/>
                                          </p:val>
                                        </p:tav>
                                        <p:tav tm="100000">
                                          <p:val>
                                            <p:strVal val="#ppt_w"/>
                                          </p:val>
                                        </p:tav>
                                      </p:tavLst>
                                    </p:anim>
                                    <p:anim calcmode="lin" valueType="num">
                                      <p:cBhvr>
                                        <p:cTn id="40" dur="1000" fill="hold"/>
                                        <p:tgtEl>
                                          <p:spTgt spid="37"/>
                                        </p:tgtEl>
                                        <p:attrNameLst>
                                          <p:attrName>ppt_h</p:attrName>
                                        </p:attrNameLst>
                                      </p:cBhvr>
                                      <p:tavLst>
                                        <p:tav tm="0">
                                          <p:val>
                                            <p:fltVal val="0"/>
                                          </p:val>
                                        </p:tav>
                                        <p:tav tm="100000">
                                          <p:val>
                                            <p:strVal val="#ppt_h"/>
                                          </p:val>
                                        </p:tav>
                                      </p:tavLst>
                                    </p:anim>
                                    <p:anim calcmode="lin" valueType="num">
                                      <p:cBhvr>
                                        <p:cTn id="41"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7"/>
                                        </p:tgtEl>
                                        <p:attrNameLst>
                                          <p:attrName>ppt_y</p:attrName>
                                        </p:attrNameLst>
                                      </p:cBhvr>
                                      <p:tavLst>
                                        <p:tav tm="0" fmla="#ppt_y+(sin(-2*pi*(1-$))*-#ppt_x+cos(-2*pi*(1-$))*(1-#ppt_y))*(1-$)">
                                          <p:val>
                                            <p:fltVal val="0"/>
                                          </p:val>
                                        </p:tav>
                                        <p:tav tm="100000">
                                          <p:val>
                                            <p:fltVal val="1"/>
                                          </p:val>
                                        </p:tav>
                                      </p:tavLst>
                                    </p:anim>
                                  </p:childTnLst>
                                </p:cTn>
                              </p:par>
                            </p:childTnLst>
                          </p:cTn>
                        </p:par>
                        <p:par>
                          <p:cTn id="43" fill="hold">
                            <p:stCondLst>
                              <p:cond delay="4500"/>
                            </p:stCondLst>
                            <p:childTnLst>
                              <p:par>
                                <p:cTn id="44" presetID="15" presetClass="entr" presetSubtype="0"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p:cTn id="46" dur="1000" fill="hold"/>
                                        <p:tgtEl>
                                          <p:spTgt spid="38"/>
                                        </p:tgtEl>
                                        <p:attrNameLst>
                                          <p:attrName>ppt_w</p:attrName>
                                        </p:attrNameLst>
                                      </p:cBhvr>
                                      <p:tavLst>
                                        <p:tav tm="0">
                                          <p:val>
                                            <p:fltVal val="0"/>
                                          </p:val>
                                        </p:tav>
                                        <p:tav tm="100000">
                                          <p:val>
                                            <p:strVal val="#ppt_w"/>
                                          </p:val>
                                        </p:tav>
                                      </p:tavLst>
                                    </p:anim>
                                    <p:anim calcmode="lin" valueType="num">
                                      <p:cBhvr>
                                        <p:cTn id="47" dur="1000" fill="hold"/>
                                        <p:tgtEl>
                                          <p:spTgt spid="38"/>
                                        </p:tgtEl>
                                        <p:attrNameLst>
                                          <p:attrName>ppt_h</p:attrName>
                                        </p:attrNameLst>
                                      </p:cBhvr>
                                      <p:tavLst>
                                        <p:tav tm="0">
                                          <p:val>
                                            <p:fltVal val="0"/>
                                          </p:val>
                                        </p:tav>
                                        <p:tav tm="100000">
                                          <p:val>
                                            <p:strVal val="#ppt_h"/>
                                          </p:val>
                                        </p:tav>
                                      </p:tavLst>
                                    </p:anim>
                                    <p:anim calcmode="lin" valueType="num">
                                      <p:cBhvr>
                                        <p:cTn id="48" dur="1000" fill="hold"/>
                                        <p:tgtEl>
                                          <p:spTgt spid="38"/>
                                        </p:tgtEl>
                                        <p:attrNameLst>
                                          <p:attrName>ppt_x</p:attrName>
                                        </p:attrNameLst>
                                      </p:cBhvr>
                                      <p:tavLst>
                                        <p:tav tm="0" fmla="#ppt_x+(cos(-2*pi*(1-$))*-#ppt_x-sin(-2*pi*(1-$))*(1-#ppt_y))*(1-$)">
                                          <p:val>
                                            <p:fltVal val="0"/>
                                          </p:val>
                                        </p:tav>
                                        <p:tav tm="100000">
                                          <p:val>
                                            <p:fltVal val="1"/>
                                          </p:val>
                                        </p:tav>
                                      </p:tavLst>
                                    </p:anim>
                                    <p:anim calcmode="lin" valueType="num">
                                      <p:cBhvr>
                                        <p:cTn id="49" dur="1000" fill="hold"/>
                                        <p:tgtEl>
                                          <p:spTgt spid="38"/>
                                        </p:tgtEl>
                                        <p:attrNameLst>
                                          <p:attrName>ppt_y</p:attrName>
                                        </p:attrNameLst>
                                      </p:cBhvr>
                                      <p:tavLst>
                                        <p:tav tm="0" fmla="#ppt_y+(sin(-2*pi*(1-$))*-#ppt_x+cos(-2*pi*(1-$))*(1-#ppt_y))*(1-$)">
                                          <p:val>
                                            <p:fltVal val="0"/>
                                          </p:val>
                                        </p:tav>
                                        <p:tav tm="100000">
                                          <p:val>
                                            <p:fltVal val="1"/>
                                          </p:val>
                                        </p:tav>
                                      </p:tavLst>
                                    </p:anim>
                                  </p:childTnLst>
                                </p:cTn>
                              </p:par>
                            </p:childTnLst>
                          </p:cTn>
                        </p:par>
                        <p:par>
                          <p:cTn id="50" fill="hold">
                            <p:stCondLst>
                              <p:cond delay="5500"/>
                            </p:stCondLst>
                            <p:childTnLst>
                              <p:par>
                                <p:cTn id="51" presetID="15" presetClass="entr" presetSubtype="0" fill="hold" grpId="0" nodeType="afterEffect">
                                  <p:stCondLst>
                                    <p:cond delay="0"/>
                                  </p:stCondLst>
                                  <p:childTnLst>
                                    <p:set>
                                      <p:cBhvr>
                                        <p:cTn id="52" dur="1" fill="hold">
                                          <p:stCondLst>
                                            <p:cond delay="0"/>
                                          </p:stCondLst>
                                        </p:cTn>
                                        <p:tgtEl>
                                          <p:spTgt spid="39"/>
                                        </p:tgtEl>
                                        <p:attrNameLst>
                                          <p:attrName>style.visibility</p:attrName>
                                        </p:attrNameLst>
                                      </p:cBhvr>
                                      <p:to>
                                        <p:strVal val="visible"/>
                                      </p:to>
                                    </p:set>
                                    <p:anim calcmode="lin" valueType="num">
                                      <p:cBhvr>
                                        <p:cTn id="53" dur="1000" fill="hold"/>
                                        <p:tgtEl>
                                          <p:spTgt spid="39"/>
                                        </p:tgtEl>
                                        <p:attrNameLst>
                                          <p:attrName>ppt_w</p:attrName>
                                        </p:attrNameLst>
                                      </p:cBhvr>
                                      <p:tavLst>
                                        <p:tav tm="0">
                                          <p:val>
                                            <p:fltVal val="0"/>
                                          </p:val>
                                        </p:tav>
                                        <p:tav tm="100000">
                                          <p:val>
                                            <p:strVal val="#ppt_w"/>
                                          </p:val>
                                        </p:tav>
                                      </p:tavLst>
                                    </p:anim>
                                    <p:anim calcmode="lin" valueType="num">
                                      <p:cBhvr>
                                        <p:cTn id="54" dur="1000" fill="hold"/>
                                        <p:tgtEl>
                                          <p:spTgt spid="39"/>
                                        </p:tgtEl>
                                        <p:attrNameLst>
                                          <p:attrName>ppt_h</p:attrName>
                                        </p:attrNameLst>
                                      </p:cBhvr>
                                      <p:tavLst>
                                        <p:tav tm="0">
                                          <p:val>
                                            <p:fltVal val="0"/>
                                          </p:val>
                                        </p:tav>
                                        <p:tav tm="100000">
                                          <p:val>
                                            <p:strVal val="#ppt_h"/>
                                          </p:val>
                                        </p:tav>
                                      </p:tavLst>
                                    </p:anim>
                                    <p:anim calcmode="lin" valueType="num">
                                      <p:cBhvr>
                                        <p:cTn id="55"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56" dur="1000" fill="hold"/>
                                        <p:tgtEl>
                                          <p:spTgt spid="3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p:bldP spid="37" grpId="0"/>
      <p:bldP spid="38" grpId="0"/>
      <p:bldP spid="3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3"/>
          <p:cNvGrpSpPr/>
          <p:nvPr/>
        </p:nvGrpSpPr>
        <p:grpSpPr>
          <a:xfrm>
            <a:off x="774273" y="2724944"/>
            <a:ext cx="7823700" cy="1560029"/>
            <a:chOff x="774273" y="3145321"/>
            <a:chExt cx="7823700" cy="1560029"/>
          </a:xfrm>
        </p:grpSpPr>
        <p:grpSp>
          <p:nvGrpSpPr>
            <p:cNvPr id="46" name="Group 4"/>
            <p:cNvGrpSpPr/>
            <p:nvPr/>
          </p:nvGrpSpPr>
          <p:grpSpPr>
            <a:xfrm>
              <a:off x="774273" y="4208962"/>
              <a:ext cx="1401958" cy="447873"/>
              <a:chOff x="2193925" y="3784600"/>
              <a:chExt cx="1182688" cy="377825"/>
            </a:xfrm>
            <a:solidFill>
              <a:sysClr val="windowText" lastClr="000000">
                <a:lumMod val="65000"/>
                <a:lumOff val="35000"/>
              </a:sysClr>
            </a:solidFill>
          </p:grpSpPr>
          <p:sp>
            <p:nvSpPr>
              <p:cNvPr id="58" name="Oval 11"/>
              <p:cNvSpPr>
                <a:spLocks noChangeArrowheads="1"/>
              </p:cNvSpPr>
              <p:nvPr/>
            </p:nvSpPr>
            <p:spPr bwMode="auto">
              <a:xfrm>
                <a:off x="2708275" y="3894138"/>
                <a:ext cx="165100" cy="165100"/>
              </a:xfrm>
              <a:prstGeom prst="ellipse">
                <a:avLst/>
              </a:pr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59" name="Freeform 12"/>
              <p:cNvSpPr>
                <a:spLocks noEditPoints="1"/>
              </p:cNvSpPr>
              <p:nvPr/>
            </p:nvSpPr>
            <p:spPr bwMode="auto">
              <a:xfrm>
                <a:off x="2603500" y="3784600"/>
                <a:ext cx="379413" cy="377825"/>
              </a:xfrm>
              <a:custGeom>
                <a:avLst/>
                <a:gdLst>
                  <a:gd name="T0" fmla="*/ 50 w 101"/>
                  <a:gd name="T1" fmla="*/ 0 h 100"/>
                  <a:gd name="T2" fmla="*/ 101 w 101"/>
                  <a:gd name="T3" fmla="*/ 50 h 100"/>
                  <a:gd name="T4" fmla="*/ 50 w 101"/>
                  <a:gd name="T5" fmla="*/ 100 h 100"/>
                  <a:gd name="T6" fmla="*/ 0 w 101"/>
                  <a:gd name="T7" fmla="*/ 50 h 100"/>
                  <a:gd name="T8" fmla="*/ 50 w 101"/>
                  <a:gd name="T9" fmla="*/ 0 h 100"/>
                  <a:gd name="T10" fmla="*/ 50 w 101"/>
                  <a:gd name="T11" fmla="*/ 77 h 100"/>
                  <a:gd name="T12" fmla="*/ 78 w 101"/>
                  <a:gd name="T13" fmla="*/ 50 h 100"/>
                  <a:gd name="T14" fmla="*/ 50 w 101"/>
                  <a:gd name="T15" fmla="*/ 23 h 100"/>
                  <a:gd name="T16" fmla="*/ 23 w 101"/>
                  <a:gd name="T17" fmla="*/ 50 h 100"/>
                  <a:gd name="T18" fmla="*/ 50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60" name="Oval 13"/>
              <p:cNvSpPr>
                <a:spLocks noChangeArrowheads="1"/>
              </p:cNvSpPr>
              <p:nvPr/>
            </p:nvSpPr>
            <p:spPr bwMode="auto">
              <a:xfrm>
                <a:off x="3106738" y="3894138"/>
                <a:ext cx="165100" cy="165100"/>
              </a:xfrm>
              <a:prstGeom prst="ellipse">
                <a:avLst/>
              </a:pr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61" name="Freeform 14"/>
              <p:cNvSpPr>
                <a:spLocks noEditPoints="1"/>
              </p:cNvSpPr>
              <p:nvPr/>
            </p:nvSpPr>
            <p:spPr bwMode="auto">
              <a:xfrm>
                <a:off x="3001963" y="3784600"/>
                <a:ext cx="374650" cy="377825"/>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 name="T10" fmla="*/ 50 w 100"/>
                  <a:gd name="T11" fmla="*/ 77 h 100"/>
                  <a:gd name="T12" fmla="*/ 77 w 100"/>
                  <a:gd name="T13" fmla="*/ 50 h 100"/>
                  <a:gd name="T14" fmla="*/ 50 w 100"/>
                  <a:gd name="T15" fmla="*/ 23 h 100"/>
                  <a:gd name="T16" fmla="*/ 23 w 100"/>
                  <a:gd name="T17" fmla="*/ 50 h 100"/>
                  <a:gd name="T18" fmla="*/ 50 w 100"/>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0"/>
                    </a:moveTo>
                    <a:cubicBezTo>
                      <a:pt x="78" y="0"/>
                      <a:pt x="100" y="23"/>
                      <a:pt x="100" y="50"/>
                    </a:cubicBezTo>
                    <a:cubicBezTo>
                      <a:pt x="100" y="78"/>
                      <a:pt x="78" y="100"/>
                      <a:pt x="50" y="100"/>
                    </a:cubicBezTo>
                    <a:cubicBezTo>
                      <a:pt x="22" y="100"/>
                      <a:pt x="0" y="78"/>
                      <a:pt x="0" y="50"/>
                    </a:cubicBezTo>
                    <a:cubicBezTo>
                      <a:pt x="0" y="23"/>
                      <a:pt x="22"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62" name="Oval 15"/>
              <p:cNvSpPr>
                <a:spLocks noChangeArrowheads="1"/>
              </p:cNvSpPr>
              <p:nvPr/>
            </p:nvSpPr>
            <p:spPr bwMode="auto">
              <a:xfrm>
                <a:off x="2303463" y="3894138"/>
                <a:ext cx="165100" cy="165100"/>
              </a:xfrm>
              <a:prstGeom prst="ellipse">
                <a:avLst/>
              </a:pr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63" name="Freeform 16"/>
              <p:cNvSpPr>
                <a:spLocks noEditPoints="1"/>
              </p:cNvSpPr>
              <p:nvPr/>
            </p:nvSpPr>
            <p:spPr bwMode="auto">
              <a:xfrm>
                <a:off x="2193925" y="3784600"/>
                <a:ext cx="379413" cy="377825"/>
              </a:xfrm>
              <a:custGeom>
                <a:avLst/>
                <a:gdLst>
                  <a:gd name="T0" fmla="*/ 51 w 101"/>
                  <a:gd name="T1" fmla="*/ 0 h 100"/>
                  <a:gd name="T2" fmla="*/ 101 w 101"/>
                  <a:gd name="T3" fmla="*/ 50 h 100"/>
                  <a:gd name="T4" fmla="*/ 51 w 101"/>
                  <a:gd name="T5" fmla="*/ 100 h 100"/>
                  <a:gd name="T6" fmla="*/ 0 w 101"/>
                  <a:gd name="T7" fmla="*/ 50 h 100"/>
                  <a:gd name="T8" fmla="*/ 51 w 101"/>
                  <a:gd name="T9" fmla="*/ 0 h 100"/>
                  <a:gd name="T10" fmla="*/ 51 w 101"/>
                  <a:gd name="T11" fmla="*/ 77 h 100"/>
                  <a:gd name="T12" fmla="*/ 78 w 101"/>
                  <a:gd name="T13" fmla="*/ 50 h 100"/>
                  <a:gd name="T14" fmla="*/ 51 w 101"/>
                  <a:gd name="T15" fmla="*/ 23 h 100"/>
                  <a:gd name="T16" fmla="*/ 24 w 101"/>
                  <a:gd name="T17" fmla="*/ 50 h 100"/>
                  <a:gd name="T18" fmla="*/ 51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4" y="35"/>
                      <a:pt x="24" y="50"/>
                    </a:cubicBezTo>
                    <a:cubicBezTo>
                      <a:pt x="24" y="65"/>
                      <a:pt x="36" y="77"/>
                      <a:pt x="51" y="77"/>
                    </a:cubicBezTo>
                    <a:close/>
                  </a:path>
                </a:pathLst>
              </a:cu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grpSp>
        <p:grpSp>
          <p:nvGrpSpPr>
            <p:cNvPr id="47" name="Group 6"/>
            <p:cNvGrpSpPr/>
            <p:nvPr/>
          </p:nvGrpSpPr>
          <p:grpSpPr>
            <a:xfrm>
              <a:off x="6352958" y="3145321"/>
              <a:ext cx="2245015" cy="1560029"/>
              <a:chOff x="5256213" y="2846388"/>
              <a:chExt cx="1893888" cy="1316037"/>
            </a:xfrm>
            <a:solidFill>
              <a:sysClr val="windowText" lastClr="000000">
                <a:lumMod val="65000"/>
                <a:lumOff val="35000"/>
              </a:sysClr>
            </a:solidFill>
          </p:grpSpPr>
          <p:sp>
            <p:nvSpPr>
              <p:cNvPr id="48" name="Freeform 5"/>
              <p:cNvSpPr>
                <a:spLocks noEditPoints="1"/>
              </p:cNvSpPr>
              <p:nvPr/>
            </p:nvSpPr>
            <p:spPr bwMode="auto">
              <a:xfrm>
                <a:off x="6443663" y="3179763"/>
                <a:ext cx="706438" cy="857250"/>
              </a:xfrm>
              <a:custGeom>
                <a:avLst/>
                <a:gdLst>
                  <a:gd name="T0" fmla="*/ 7 w 188"/>
                  <a:gd name="T1" fmla="*/ 165 h 227"/>
                  <a:gd name="T2" fmla="*/ 32 w 188"/>
                  <a:gd name="T3" fmla="*/ 134 h 227"/>
                  <a:gd name="T4" fmla="*/ 39 w 188"/>
                  <a:gd name="T5" fmla="*/ 125 h 227"/>
                  <a:gd name="T6" fmla="*/ 46 w 188"/>
                  <a:gd name="T7" fmla="*/ 15 h 227"/>
                  <a:gd name="T8" fmla="*/ 50 w 188"/>
                  <a:gd name="T9" fmla="*/ 0 h 227"/>
                  <a:gd name="T10" fmla="*/ 152 w 188"/>
                  <a:gd name="T11" fmla="*/ 5 h 227"/>
                  <a:gd name="T12" fmla="*/ 168 w 188"/>
                  <a:gd name="T13" fmla="*/ 11 h 227"/>
                  <a:gd name="T14" fmla="*/ 172 w 188"/>
                  <a:gd name="T15" fmla="*/ 24 h 227"/>
                  <a:gd name="T16" fmla="*/ 165 w 188"/>
                  <a:gd name="T17" fmla="*/ 25 h 227"/>
                  <a:gd name="T18" fmla="*/ 179 w 188"/>
                  <a:gd name="T19" fmla="*/ 84 h 227"/>
                  <a:gd name="T20" fmla="*/ 185 w 188"/>
                  <a:gd name="T21" fmla="*/ 88 h 227"/>
                  <a:gd name="T22" fmla="*/ 185 w 188"/>
                  <a:gd name="T23" fmla="*/ 134 h 227"/>
                  <a:gd name="T24" fmla="*/ 181 w 188"/>
                  <a:gd name="T25" fmla="*/ 154 h 227"/>
                  <a:gd name="T26" fmla="*/ 181 w 188"/>
                  <a:gd name="T27" fmla="*/ 159 h 227"/>
                  <a:gd name="T28" fmla="*/ 188 w 188"/>
                  <a:gd name="T29" fmla="*/ 165 h 227"/>
                  <a:gd name="T30" fmla="*/ 187 w 188"/>
                  <a:gd name="T31" fmla="*/ 191 h 227"/>
                  <a:gd name="T32" fmla="*/ 180 w 188"/>
                  <a:gd name="T33" fmla="*/ 202 h 227"/>
                  <a:gd name="T34" fmla="*/ 166 w 188"/>
                  <a:gd name="T35" fmla="*/ 202 h 227"/>
                  <a:gd name="T36" fmla="*/ 162 w 188"/>
                  <a:gd name="T37" fmla="*/ 202 h 227"/>
                  <a:gd name="T38" fmla="*/ 163 w 188"/>
                  <a:gd name="T39" fmla="*/ 221 h 227"/>
                  <a:gd name="T40" fmla="*/ 163 w 188"/>
                  <a:gd name="T41" fmla="*/ 221 h 227"/>
                  <a:gd name="T42" fmla="*/ 161 w 188"/>
                  <a:gd name="T43" fmla="*/ 225 h 227"/>
                  <a:gd name="T44" fmla="*/ 155 w 188"/>
                  <a:gd name="T45" fmla="*/ 227 h 227"/>
                  <a:gd name="T46" fmla="*/ 155 w 188"/>
                  <a:gd name="T47" fmla="*/ 227 h 227"/>
                  <a:gd name="T48" fmla="*/ 131 w 188"/>
                  <a:gd name="T49" fmla="*/ 227 h 227"/>
                  <a:gd name="T50" fmla="*/ 131 w 188"/>
                  <a:gd name="T51" fmla="*/ 227 h 227"/>
                  <a:gd name="T52" fmla="*/ 130 w 188"/>
                  <a:gd name="T53" fmla="*/ 227 h 227"/>
                  <a:gd name="T54" fmla="*/ 128 w 188"/>
                  <a:gd name="T55" fmla="*/ 225 h 227"/>
                  <a:gd name="T56" fmla="*/ 127 w 188"/>
                  <a:gd name="T57" fmla="*/ 220 h 227"/>
                  <a:gd name="T58" fmla="*/ 127 w 188"/>
                  <a:gd name="T59" fmla="*/ 219 h 227"/>
                  <a:gd name="T60" fmla="*/ 127 w 188"/>
                  <a:gd name="T61" fmla="*/ 202 h 227"/>
                  <a:gd name="T62" fmla="*/ 117 w 188"/>
                  <a:gd name="T63" fmla="*/ 202 h 227"/>
                  <a:gd name="T64" fmla="*/ 110 w 188"/>
                  <a:gd name="T65" fmla="*/ 172 h 227"/>
                  <a:gd name="T66" fmla="*/ 85 w 188"/>
                  <a:gd name="T67" fmla="*/ 146 h 227"/>
                  <a:gd name="T68" fmla="*/ 43 w 188"/>
                  <a:gd name="T69" fmla="*/ 144 h 227"/>
                  <a:gd name="T70" fmla="*/ 16 w 188"/>
                  <a:gd name="T71" fmla="*/ 170 h 227"/>
                  <a:gd name="T72" fmla="*/ 6 w 188"/>
                  <a:gd name="T73" fmla="*/ 215 h 227"/>
                  <a:gd name="T74" fmla="*/ 0 w 188"/>
                  <a:gd name="T75" fmla="*/ 215 h 227"/>
                  <a:gd name="T76" fmla="*/ 7 w 188"/>
                  <a:gd name="T77" fmla="*/ 165 h 227"/>
                  <a:gd name="T78" fmla="*/ 147 w 188"/>
                  <a:gd name="T79" fmla="*/ 15 h 227"/>
                  <a:gd name="T80" fmla="*/ 133 w 188"/>
                  <a:gd name="T81" fmla="*/ 14 h 227"/>
                  <a:gd name="T82" fmla="*/ 135 w 188"/>
                  <a:gd name="T83" fmla="*/ 112 h 227"/>
                  <a:gd name="T84" fmla="*/ 161 w 188"/>
                  <a:gd name="T85" fmla="*/ 112 h 227"/>
                  <a:gd name="T86" fmla="*/ 161 w 188"/>
                  <a:gd name="T87" fmla="*/ 80 h 227"/>
                  <a:gd name="T88" fmla="*/ 147 w 188"/>
                  <a:gd name="T89" fmla="*/ 15 h 227"/>
                  <a:gd name="T90" fmla="*/ 132 w 188"/>
                  <a:gd name="T91" fmla="*/ 219 h 227"/>
                  <a:gd name="T92" fmla="*/ 132 w 188"/>
                  <a:gd name="T93" fmla="*/ 220 h 227"/>
                  <a:gd name="T94" fmla="*/ 132 w 188"/>
                  <a:gd name="T95" fmla="*/ 222 h 227"/>
                  <a:gd name="T96" fmla="*/ 141 w 188"/>
                  <a:gd name="T97" fmla="*/ 222 h 227"/>
                  <a:gd name="T98" fmla="*/ 155 w 188"/>
                  <a:gd name="T99" fmla="*/ 222 h 227"/>
                  <a:gd name="T100" fmla="*/ 157 w 188"/>
                  <a:gd name="T101" fmla="*/ 222 h 227"/>
                  <a:gd name="T102" fmla="*/ 158 w 188"/>
                  <a:gd name="T103" fmla="*/ 221 h 227"/>
                  <a:gd name="T104" fmla="*/ 158 w 188"/>
                  <a:gd name="T105" fmla="*/ 221 h 227"/>
                  <a:gd name="T106" fmla="*/ 157 w 188"/>
                  <a:gd name="T107" fmla="*/ 202 h 227"/>
                  <a:gd name="T108" fmla="*/ 132 w 188"/>
                  <a:gd name="T109" fmla="*/ 202 h 227"/>
                  <a:gd name="T110" fmla="*/ 132 w 188"/>
                  <a:gd name="T111" fmla="*/ 219 h 227"/>
                  <a:gd name="T112" fmla="*/ 131 w 188"/>
                  <a:gd name="T113" fmla="*/ 81 h 227"/>
                  <a:gd name="T114" fmla="*/ 129 w 188"/>
                  <a:gd name="T115" fmla="*/ 15 h 227"/>
                  <a:gd name="T116" fmla="*/ 79 w 188"/>
                  <a:gd name="T117" fmla="*/ 13 h 227"/>
                  <a:gd name="T118" fmla="*/ 78 w 188"/>
                  <a:gd name="T119" fmla="*/ 65 h 227"/>
                  <a:gd name="T120" fmla="*/ 131 w 188"/>
                  <a:gd name="T121" fmla="*/ 8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8" h="227">
                    <a:moveTo>
                      <a:pt x="7" y="165"/>
                    </a:moveTo>
                    <a:cubicBezTo>
                      <a:pt x="11" y="154"/>
                      <a:pt x="25" y="139"/>
                      <a:pt x="32" y="134"/>
                    </a:cubicBezTo>
                    <a:cubicBezTo>
                      <a:pt x="39" y="128"/>
                      <a:pt x="39" y="125"/>
                      <a:pt x="39" y="125"/>
                    </a:cubicBezTo>
                    <a:cubicBezTo>
                      <a:pt x="39" y="125"/>
                      <a:pt x="44" y="30"/>
                      <a:pt x="46" y="15"/>
                    </a:cubicBezTo>
                    <a:cubicBezTo>
                      <a:pt x="48" y="0"/>
                      <a:pt x="50" y="0"/>
                      <a:pt x="50" y="0"/>
                    </a:cubicBezTo>
                    <a:cubicBezTo>
                      <a:pt x="50" y="0"/>
                      <a:pt x="137" y="4"/>
                      <a:pt x="152" y="5"/>
                    </a:cubicBezTo>
                    <a:cubicBezTo>
                      <a:pt x="166" y="5"/>
                      <a:pt x="165" y="8"/>
                      <a:pt x="168" y="11"/>
                    </a:cubicBezTo>
                    <a:cubicBezTo>
                      <a:pt x="171" y="13"/>
                      <a:pt x="172" y="22"/>
                      <a:pt x="172" y="24"/>
                    </a:cubicBezTo>
                    <a:cubicBezTo>
                      <a:pt x="172" y="26"/>
                      <a:pt x="165" y="25"/>
                      <a:pt x="165" y="25"/>
                    </a:cubicBezTo>
                    <a:cubicBezTo>
                      <a:pt x="165" y="25"/>
                      <a:pt x="179" y="82"/>
                      <a:pt x="179" y="84"/>
                    </a:cubicBezTo>
                    <a:cubicBezTo>
                      <a:pt x="179" y="86"/>
                      <a:pt x="185" y="88"/>
                      <a:pt x="185" y="88"/>
                    </a:cubicBezTo>
                    <a:cubicBezTo>
                      <a:pt x="185" y="88"/>
                      <a:pt x="184" y="113"/>
                      <a:pt x="185" y="134"/>
                    </a:cubicBezTo>
                    <a:cubicBezTo>
                      <a:pt x="185" y="155"/>
                      <a:pt x="181" y="154"/>
                      <a:pt x="181" y="154"/>
                    </a:cubicBezTo>
                    <a:cubicBezTo>
                      <a:pt x="181" y="154"/>
                      <a:pt x="177" y="159"/>
                      <a:pt x="181" y="159"/>
                    </a:cubicBezTo>
                    <a:cubicBezTo>
                      <a:pt x="186" y="159"/>
                      <a:pt x="188" y="165"/>
                      <a:pt x="188" y="165"/>
                    </a:cubicBezTo>
                    <a:cubicBezTo>
                      <a:pt x="188" y="165"/>
                      <a:pt x="187" y="181"/>
                      <a:pt x="187" y="191"/>
                    </a:cubicBezTo>
                    <a:cubicBezTo>
                      <a:pt x="187" y="202"/>
                      <a:pt x="180" y="202"/>
                      <a:pt x="180" y="202"/>
                    </a:cubicBezTo>
                    <a:cubicBezTo>
                      <a:pt x="166" y="202"/>
                      <a:pt x="166" y="202"/>
                      <a:pt x="166" y="202"/>
                    </a:cubicBezTo>
                    <a:cubicBezTo>
                      <a:pt x="162" y="202"/>
                      <a:pt x="162" y="202"/>
                      <a:pt x="162" y="202"/>
                    </a:cubicBezTo>
                    <a:cubicBezTo>
                      <a:pt x="163" y="221"/>
                      <a:pt x="163" y="221"/>
                      <a:pt x="163" y="221"/>
                    </a:cubicBezTo>
                    <a:cubicBezTo>
                      <a:pt x="163" y="221"/>
                      <a:pt x="163" y="221"/>
                      <a:pt x="163" y="221"/>
                    </a:cubicBezTo>
                    <a:cubicBezTo>
                      <a:pt x="163" y="222"/>
                      <a:pt x="162" y="223"/>
                      <a:pt x="161" y="225"/>
                    </a:cubicBezTo>
                    <a:cubicBezTo>
                      <a:pt x="160" y="226"/>
                      <a:pt x="158" y="227"/>
                      <a:pt x="155" y="227"/>
                    </a:cubicBezTo>
                    <a:cubicBezTo>
                      <a:pt x="155" y="227"/>
                      <a:pt x="155" y="227"/>
                      <a:pt x="155" y="227"/>
                    </a:cubicBezTo>
                    <a:cubicBezTo>
                      <a:pt x="151" y="227"/>
                      <a:pt x="131" y="227"/>
                      <a:pt x="131" y="227"/>
                    </a:cubicBezTo>
                    <a:cubicBezTo>
                      <a:pt x="131" y="227"/>
                      <a:pt x="131" y="227"/>
                      <a:pt x="131" y="227"/>
                    </a:cubicBezTo>
                    <a:cubicBezTo>
                      <a:pt x="130" y="227"/>
                      <a:pt x="130" y="227"/>
                      <a:pt x="130" y="227"/>
                    </a:cubicBezTo>
                    <a:cubicBezTo>
                      <a:pt x="130" y="227"/>
                      <a:pt x="129" y="226"/>
                      <a:pt x="128" y="225"/>
                    </a:cubicBezTo>
                    <a:cubicBezTo>
                      <a:pt x="127" y="224"/>
                      <a:pt x="127" y="222"/>
                      <a:pt x="127" y="220"/>
                    </a:cubicBezTo>
                    <a:cubicBezTo>
                      <a:pt x="127" y="219"/>
                      <a:pt x="127" y="219"/>
                      <a:pt x="127" y="219"/>
                    </a:cubicBezTo>
                    <a:cubicBezTo>
                      <a:pt x="127" y="216"/>
                      <a:pt x="127" y="207"/>
                      <a:pt x="127" y="202"/>
                    </a:cubicBezTo>
                    <a:cubicBezTo>
                      <a:pt x="117" y="202"/>
                      <a:pt x="117" y="202"/>
                      <a:pt x="117" y="202"/>
                    </a:cubicBezTo>
                    <a:cubicBezTo>
                      <a:pt x="117" y="202"/>
                      <a:pt x="114" y="193"/>
                      <a:pt x="110" y="172"/>
                    </a:cubicBezTo>
                    <a:cubicBezTo>
                      <a:pt x="106" y="152"/>
                      <a:pt x="85" y="146"/>
                      <a:pt x="85" y="146"/>
                    </a:cubicBezTo>
                    <a:cubicBezTo>
                      <a:pt x="43" y="144"/>
                      <a:pt x="43" y="144"/>
                      <a:pt x="43" y="144"/>
                    </a:cubicBezTo>
                    <a:cubicBezTo>
                      <a:pt x="43" y="144"/>
                      <a:pt x="27" y="149"/>
                      <a:pt x="16" y="170"/>
                    </a:cubicBezTo>
                    <a:cubicBezTo>
                      <a:pt x="6" y="190"/>
                      <a:pt x="6" y="215"/>
                      <a:pt x="6" y="215"/>
                    </a:cubicBezTo>
                    <a:cubicBezTo>
                      <a:pt x="0" y="215"/>
                      <a:pt x="0" y="215"/>
                      <a:pt x="0" y="215"/>
                    </a:cubicBezTo>
                    <a:cubicBezTo>
                      <a:pt x="0" y="215"/>
                      <a:pt x="4" y="177"/>
                      <a:pt x="7" y="165"/>
                    </a:cubicBezTo>
                    <a:close/>
                    <a:moveTo>
                      <a:pt x="147" y="15"/>
                    </a:moveTo>
                    <a:cubicBezTo>
                      <a:pt x="133" y="14"/>
                      <a:pt x="133" y="14"/>
                      <a:pt x="133" y="14"/>
                    </a:cubicBezTo>
                    <a:cubicBezTo>
                      <a:pt x="135" y="112"/>
                      <a:pt x="135" y="112"/>
                      <a:pt x="135" y="112"/>
                    </a:cubicBezTo>
                    <a:cubicBezTo>
                      <a:pt x="161" y="112"/>
                      <a:pt x="161" y="112"/>
                      <a:pt x="161" y="112"/>
                    </a:cubicBezTo>
                    <a:cubicBezTo>
                      <a:pt x="161" y="112"/>
                      <a:pt x="161" y="90"/>
                      <a:pt x="161" y="80"/>
                    </a:cubicBezTo>
                    <a:cubicBezTo>
                      <a:pt x="161" y="69"/>
                      <a:pt x="147" y="15"/>
                      <a:pt x="147" y="15"/>
                    </a:cubicBezTo>
                    <a:close/>
                    <a:moveTo>
                      <a:pt x="132" y="219"/>
                    </a:moveTo>
                    <a:cubicBezTo>
                      <a:pt x="132" y="219"/>
                      <a:pt x="132" y="219"/>
                      <a:pt x="132" y="220"/>
                    </a:cubicBezTo>
                    <a:cubicBezTo>
                      <a:pt x="132" y="221"/>
                      <a:pt x="132" y="221"/>
                      <a:pt x="132" y="222"/>
                    </a:cubicBezTo>
                    <a:cubicBezTo>
                      <a:pt x="134" y="222"/>
                      <a:pt x="137" y="222"/>
                      <a:pt x="141" y="222"/>
                    </a:cubicBezTo>
                    <a:cubicBezTo>
                      <a:pt x="147" y="222"/>
                      <a:pt x="153" y="222"/>
                      <a:pt x="155" y="222"/>
                    </a:cubicBezTo>
                    <a:cubicBezTo>
                      <a:pt x="157" y="222"/>
                      <a:pt x="157" y="222"/>
                      <a:pt x="157" y="222"/>
                    </a:cubicBezTo>
                    <a:cubicBezTo>
                      <a:pt x="157" y="221"/>
                      <a:pt x="158" y="221"/>
                      <a:pt x="158" y="221"/>
                    </a:cubicBezTo>
                    <a:cubicBezTo>
                      <a:pt x="158" y="221"/>
                      <a:pt x="158" y="221"/>
                      <a:pt x="158" y="221"/>
                    </a:cubicBezTo>
                    <a:cubicBezTo>
                      <a:pt x="157" y="202"/>
                      <a:pt x="157" y="202"/>
                      <a:pt x="157" y="202"/>
                    </a:cubicBezTo>
                    <a:cubicBezTo>
                      <a:pt x="132" y="202"/>
                      <a:pt x="132" y="202"/>
                      <a:pt x="132" y="202"/>
                    </a:cubicBezTo>
                    <a:cubicBezTo>
                      <a:pt x="132" y="207"/>
                      <a:pt x="132" y="216"/>
                      <a:pt x="132" y="219"/>
                    </a:cubicBezTo>
                    <a:close/>
                    <a:moveTo>
                      <a:pt x="131" y="81"/>
                    </a:moveTo>
                    <a:cubicBezTo>
                      <a:pt x="129" y="15"/>
                      <a:pt x="129" y="15"/>
                      <a:pt x="129" y="15"/>
                    </a:cubicBezTo>
                    <a:cubicBezTo>
                      <a:pt x="79" y="13"/>
                      <a:pt x="79" y="13"/>
                      <a:pt x="79" y="13"/>
                    </a:cubicBezTo>
                    <a:cubicBezTo>
                      <a:pt x="78" y="65"/>
                      <a:pt x="78" y="65"/>
                      <a:pt x="78" y="65"/>
                    </a:cubicBezTo>
                    <a:lnTo>
                      <a:pt x="131" y="81"/>
                    </a:lnTo>
                    <a:close/>
                  </a:path>
                </a:pathLst>
              </a:cu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49" name="Freeform 6"/>
              <p:cNvSpPr>
                <a:spLocks noEditPoints="1"/>
              </p:cNvSpPr>
              <p:nvPr/>
            </p:nvSpPr>
            <p:spPr bwMode="auto">
              <a:xfrm>
                <a:off x="6488113" y="3784600"/>
                <a:ext cx="376238" cy="377825"/>
              </a:xfrm>
              <a:custGeom>
                <a:avLst/>
                <a:gdLst>
                  <a:gd name="T0" fmla="*/ 50 w 100"/>
                  <a:gd name="T1" fmla="*/ 0 h 100"/>
                  <a:gd name="T2" fmla="*/ 100 w 100"/>
                  <a:gd name="T3" fmla="*/ 50 h 100"/>
                  <a:gd name="T4" fmla="*/ 50 w 100"/>
                  <a:gd name="T5" fmla="*/ 100 h 100"/>
                  <a:gd name="T6" fmla="*/ 0 w 100"/>
                  <a:gd name="T7" fmla="*/ 50 h 100"/>
                  <a:gd name="T8" fmla="*/ 50 w 100"/>
                  <a:gd name="T9" fmla="*/ 0 h 100"/>
                  <a:gd name="T10" fmla="*/ 50 w 100"/>
                  <a:gd name="T11" fmla="*/ 77 h 100"/>
                  <a:gd name="T12" fmla="*/ 77 w 100"/>
                  <a:gd name="T13" fmla="*/ 50 h 100"/>
                  <a:gd name="T14" fmla="*/ 50 w 100"/>
                  <a:gd name="T15" fmla="*/ 23 h 100"/>
                  <a:gd name="T16" fmla="*/ 23 w 100"/>
                  <a:gd name="T17" fmla="*/ 50 h 100"/>
                  <a:gd name="T18" fmla="*/ 50 w 100"/>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0"/>
                    </a:moveTo>
                    <a:cubicBezTo>
                      <a:pt x="78" y="0"/>
                      <a:pt x="100" y="23"/>
                      <a:pt x="100" y="50"/>
                    </a:cubicBezTo>
                    <a:cubicBezTo>
                      <a:pt x="100" y="78"/>
                      <a:pt x="78" y="100"/>
                      <a:pt x="50" y="100"/>
                    </a:cubicBezTo>
                    <a:cubicBezTo>
                      <a:pt x="23" y="100"/>
                      <a:pt x="0" y="78"/>
                      <a:pt x="0" y="50"/>
                    </a:cubicBezTo>
                    <a:cubicBezTo>
                      <a:pt x="0" y="23"/>
                      <a:pt x="23" y="0"/>
                      <a:pt x="50" y="0"/>
                    </a:cubicBezTo>
                    <a:close/>
                    <a:moveTo>
                      <a:pt x="50" y="77"/>
                    </a:moveTo>
                    <a:cubicBezTo>
                      <a:pt x="65" y="77"/>
                      <a:pt x="77" y="65"/>
                      <a:pt x="77" y="50"/>
                    </a:cubicBezTo>
                    <a:cubicBezTo>
                      <a:pt x="77" y="35"/>
                      <a:pt x="65" y="23"/>
                      <a:pt x="50" y="23"/>
                    </a:cubicBezTo>
                    <a:cubicBezTo>
                      <a:pt x="35" y="23"/>
                      <a:pt x="23" y="35"/>
                      <a:pt x="23" y="50"/>
                    </a:cubicBezTo>
                    <a:cubicBezTo>
                      <a:pt x="23" y="65"/>
                      <a:pt x="35" y="77"/>
                      <a:pt x="50" y="77"/>
                    </a:cubicBezTo>
                    <a:close/>
                  </a:path>
                </a:pathLst>
              </a:cu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50" name="Oval 7"/>
              <p:cNvSpPr>
                <a:spLocks noChangeArrowheads="1"/>
              </p:cNvSpPr>
              <p:nvPr/>
            </p:nvSpPr>
            <p:spPr bwMode="auto">
              <a:xfrm>
                <a:off x="6592888" y="3894138"/>
                <a:ext cx="165100" cy="165100"/>
              </a:xfrm>
              <a:prstGeom prst="ellipse">
                <a:avLst/>
              </a:pr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51" name="Oval 8"/>
              <p:cNvSpPr>
                <a:spLocks noChangeArrowheads="1"/>
              </p:cNvSpPr>
              <p:nvPr/>
            </p:nvSpPr>
            <p:spPr bwMode="auto">
              <a:xfrm>
                <a:off x="5399088" y="3894138"/>
                <a:ext cx="160338" cy="165100"/>
              </a:xfrm>
              <a:prstGeom prst="ellipse">
                <a:avLst/>
              </a:pr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52" name="Freeform 9"/>
              <p:cNvSpPr/>
              <p:nvPr/>
            </p:nvSpPr>
            <p:spPr bwMode="auto">
              <a:xfrm>
                <a:off x="6477000" y="3152775"/>
                <a:ext cx="123825" cy="615950"/>
              </a:xfrm>
              <a:custGeom>
                <a:avLst/>
                <a:gdLst>
                  <a:gd name="T0" fmla="*/ 2 w 33"/>
                  <a:gd name="T1" fmla="*/ 35 h 163"/>
                  <a:gd name="T2" fmla="*/ 4 w 33"/>
                  <a:gd name="T3" fmla="*/ 36 h 163"/>
                  <a:gd name="T4" fmla="*/ 5 w 33"/>
                  <a:gd name="T5" fmla="*/ 8 h 163"/>
                  <a:gd name="T6" fmla="*/ 15 w 33"/>
                  <a:gd name="T7" fmla="*/ 7 h 163"/>
                  <a:gd name="T8" fmla="*/ 16 w 33"/>
                  <a:gd name="T9" fmla="*/ 36 h 163"/>
                  <a:gd name="T10" fmla="*/ 19 w 33"/>
                  <a:gd name="T11" fmla="*/ 37 h 163"/>
                  <a:gd name="T12" fmla="*/ 33 w 33"/>
                  <a:gd name="T13" fmla="*/ 38 h 163"/>
                  <a:gd name="T14" fmla="*/ 27 w 33"/>
                  <a:gd name="T15" fmla="*/ 133 h 163"/>
                  <a:gd name="T16" fmla="*/ 10 w 33"/>
                  <a:gd name="T17" fmla="*/ 150 h 163"/>
                  <a:gd name="T18" fmla="*/ 0 w 33"/>
                  <a:gd name="T19" fmla="*/ 163 h 163"/>
                  <a:gd name="T20" fmla="*/ 2 w 33"/>
                  <a:gd name="T21" fmla="*/ 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163">
                    <a:moveTo>
                      <a:pt x="2" y="35"/>
                    </a:moveTo>
                    <a:cubicBezTo>
                      <a:pt x="4" y="36"/>
                      <a:pt x="4" y="36"/>
                      <a:pt x="4" y="36"/>
                    </a:cubicBezTo>
                    <a:cubicBezTo>
                      <a:pt x="5" y="8"/>
                      <a:pt x="5" y="8"/>
                      <a:pt x="5" y="8"/>
                    </a:cubicBezTo>
                    <a:cubicBezTo>
                      <a:pt x="5" y="8"/>
                      <a:pt x="10" y="0"/>
                      <a:pt x="15" y="7"/>
                    </a:cubicBezTo>
                    <a:cubicBezTo>
                      <a:pt x="16" y="36"/>
                      <a:pt x="16" y="36"/>
                      <a:pt x="16" y="36"/>
                    </a:cubicBezTo>
                    <a:cubicBezTo>
                      <a:pt x="19" y="37"/>
                      <a:pt x="19" y="37"/>
                      <a:pt x="19" y="37"/>
                    </a:cubicBezTo>
                    <a:cubicBezTo>
                      <a:pt x="33" y="38"/>
                      <a:pt x="33" y="38"/>
                      <a:pt x="33" y="38"/>
                    </a:cubicBezTo>
                    <a:cubicBezTo>
                      <a:pt x="27" y="133"/>
                      <a:pt x="27" y="133"/>
                      <a:pt x="27" y="133"/>
                    </a:cubicBezTo>
                    <a:cubicBezTo>
                      <a:pt x="27" y="133"/>
                      <a:pt x="19" y="139"/>
                      <a:pt x="10" y="150"/>
                    </a:cubicBezTo>
                    <a:cubicBezTo>
                      <a:pt x="1" y="160"/>
                      <a:pt x="0" y="163"/>
                      <a:pt x="0" y="163"/>
                    </a:cubicBezTo>
                    <a:lnTo>
                      <a:pt x="2" y="35"/>
                    </a:lnTo>
                    <a:close/>
                  </a:path>
                </a:pathLst>
              </a:cu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53" name="Freeform 10"/>
              <p:cNvSpPr>
                <a:spLocks noEditPoints="1"/>
              </p:cNvSpPr>
              <p:nvPr/>
            </p:nvSpPr>
            <p:spPr bwMode="auto">
              <a:xfrm>
                <a:off x="5289550" y="3784600"/>
                <a:ext cx="379413" cy="377825"/>
              </a:xfrm>
              <a:custGeom>
                <a:avLst/>
                <a:gdLst>
                  <a:gd name="T0" fmla="*/ 51 w 101"/>
                  <a:gd name="T1" fmla="*/ 0 h 100"/>
                  <a:gd name="T2" fmla="*/ 101 w 101"/>
                  <a:gd name="T3" fmla="*/ 50 h 100"/>
                  <a:gd name="T4" fmla="*/ 51 w 101"/>
                  <a:gd name="T5" fmla="*/ 100 h 100"/>
                  <a:gd name="T6" fmla="*/ 0 w 101"/>
                  <a:gd name="T7" fmla="*/ 50 h 100"/>
                  <a:gd name="T8" fmla="*/ 51 w 101"/>
                  <a:gd name="T9" fmla="*/ 0 h 100"/>
                  <a:gd name="T10" fmla="*/ 51 w 101"/>
                  <a:gd name="T11" fmla="*/ 77 h 100"/>
                  <a:gd name="T12" fmla="*/ 78 w 101"/>
                  <a:gd name="T13" fmla="*/ 50 h 100"/>
                  <a:gd name="T14" fmla="*/ 51 w 101"/>
                  <a:gd name="T15" fmla="*/ 23 h 100"/>
                  <a:gd name="T16" fmla="*/ 23 w 101"/>
                  <a:gd name="T17" fmla="*/ 50 h 100"/>
                  <a:gd name="T18" fmla="*/ 51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1" y="0"/>
                    </a:moveTo>
                    <a:cubicBezTo>
                      <a:pt x="78" y="0"/>
                      <a:pt x="101" y="23"/>
                      <a:pt x="101" y="50"/>
                    </a:cubicBezTo>
                    <a:cubicBezTo>
                      <a:pt x="101" y="78"/>
                      <a:pt x="78" y="100"/>
                      <a:pt x="51" y="100"/>
                    </a:cubicBezTo>
                    <a:cubicBezTo>
                      <a:pt x="23" y="100"/>
                      <a:pt x="0" y="78"/>
                      <a:pt x="0" y="50"/>
                    </a:cubicBezTo>
                    <a:cubicBezTo>
                      <a:pt x="0" y="23"/>
                      <a:pt x="23" y="0"/>
                      <a:pt x="51" y="0"/>
                    </a:cubicBezTo>
                    <a:close/>
                    <a:moveTo>
                      <a:pt x="51" y="77"/>
                    </a:moveTo>
                    <a:cubicBezTo>
                      <a:pt x="66" y="77"/>
                      <a:pt x="78" y="65"/>
                      <a:pt x="78" y="50"/>
                    </a:cubicBezTo>
                    <a:cubicBezTo>
                      <a:pt x="78" y="35"/>
                      <a:pt x="66" y="23"/>
                      <a:pt x="51" y="23"/>
                    </a:cubicBezTo>
                    <a:cubicBezTo>
                      <a:pt x="36" y="23"/>
                      <a:pt x="23" y="35"/>
                      <a:pt x="23" y="50"/>
                    </a:cubicBezTo>
                    <a:cubicBezTo>
                      <a:pt x="23" y="65"/>
                      <a:pt x="36" y="77"/>
                      <a:pt x="51" y="77"/>
                    </a:cubicBezTo>
                    <a:close/>
                  </a:path>
                </a:pathLst>
              </a:cu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54" name="Oval 17"/>
              <p:cNvSpPr>
                <a:spLocks noChangeArrowheads="1"/>
              </p:cNvSpPr>
              <p:nvPr/>
            </p:nvSpPr>
            <p:spPr bwMode="auto">
              <a:xfrm>
                <a:off x="5800725" y="3894138"/>
                <a:ext cx="165100" cy="165100"/>
              </a:xfrm>
              <a:prstGeom prst="ellipse">
                <a:avLst/>
              </a:pr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55" name="Freeform 18"/>
              <p:cNvSpPr>
                <a:spLocks noEditPoints="1"/>
              </p:cNvSpPr>
              <p:nvPr/>
            </p:nvSpPr>
            <p:spPr bwMode="auto">
              <a:xfrm>
                <a:off x="5695950" y="3784600"/>
                <a:ext cx="379413" cy="377825"/>
              </a:xfrm>
              <a:custGeom>
                <a:avLst/>
                <a:gdLst>
                  <a:gd name="T0" fmla="*/ 50 w 101"/>
                  <a:gd name="T1" fmla="*/ 0 h 100"/>
                  <a:gd name="T2" fmla="*/ 101 w 101"/>
                  <a:gd name="T3" fmla="*/ 50 h 100"/>
                  <a:gd name="T4" fmla="*/ 50 w 101"/>
                  <a:gd name="T5" fmla="*/ 100 h 100"/>
                  <a:gd name="T6" fmla="*/ 0 w 101"/>
                  <a:gd name="T7" fmla="*/ 50 h 100"/>
                  <a:gd name="T8" fmla="*/ 50 w 101"/>
                  <a:gd name="T9" fmla="*/ 0 h 100"/>
                  <a:gd name="T10" fmla="*/ 50 w 101"/>
                  <a:gd name="T11" fmla="*/ 77 h 100"/>
                  <a:gd name="T12" fmla="*/ 78 w 101"/>
                  <a:gd name="T13" fmla="*/ 50 h 100"/>
                  <a:gd name="T14" fmla="*/ 50 w 101"/>
                  <a:gd name="T15" fmla="*/ 23 h 100"/>
                  <a:gd name="T16" fmla="*/ 23 w 101"/>
                  <a:gd name="T17" fmla="*/ 50 h 100"/>
                  <a:gd name="T18" fmla="*/ 50 w 101"/>
                  <a:gd name="T19"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1" h="100">
                    <a:moveTo>
                      <a:pt x="50" y="0"/>
                    </a:moveTo>
                    <a:cubicBezTo>
                      <a:pt x="78" y="0"/>
                      <a:pt x="101" y="23"/>
                      <a:pt x="101" y="50"/>
                    </a:cubicBezTo>
                    <a:cubicBezTo>
                      <a:pt x="101" y="78"/>
                      <a:pt x="78" y="100"/>
                      <a:pt x="50" y="100"/>
                    </a:cubicBezTo>
                    <a:cubicBezTo>
                      <a:pt x="23" y="100"/>
                      <a:pt x="0" y="78"/>
                      <a:pt x="0" y="50"/>
                    </a:cubicBezTo>
                    <a:cubicBezTo>
                      <a:pt x="0" y="23"/>
                      <a:pt x="23" y="0"/>
                      <a:pt x="50" y="0"/>
                    </a:cubicBezTo>
                    <a:close/>
                    <a:moveTo>
                      <a:pt x="50" y="77"/>
                    </a:moveTo>
                    <a:cubicBezTo>
                      <a:pt x="65" y="77"/>
                      <a:pt x="78" y="65"/>
                      <a:pt x="78" y="50"/>
                    </a:cubicBezTo>
                    <a:cubicBezTo>
                      <a:pt x="78" y="35"/>
                      <a:pt x="65" y="23"/>
                      <a:pt x="50" y="23"/>
                    </a:cubicBezTo>
                    <a:cubicBezTo>
                      <a:pt x="35" y="23"/>
                      <a:pt x="23" y="35"/>
                      <a:pt x="23" y="50"/>
                    </a:cubicBezTo>
                    <a:cubicBezTo>
                      <a:pt x="23" y="65"/>
                      <a:pt x="35" y="77"/>
                      <a:pt x="50" y="77"/>
                    </a:cubicBezTo>
                    <a:close/>
                  </a:path>
                </a:pathLst>
              </a:cu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56" name="Freeform 19"/>
              <p:cNvSpPr/>
              <p:nvPr/>
            </p:nvSpPr>
            <p:spPr bwMode="auto">
              <a:xfrm>
                <a:off x="5256213" y="3757613"/>
                <a:ext cx="1176338" cy="234950"/>
              </a:xfrm>
              <a:custGeom>
                <a:avLst/>
                <a:gdLst>
                  <a:gd name="T0" fmla="*/ 8 w 313"/>
                  <a:gd name="T1" fmla="*/ 0 h 62"/>
                  <a:gd name="T2" fmla="*/ 304 w 313"/>
                  <a:gd name="T3" fmla="*/ 0 h 62"/>
                  <a:gd name="T4" fmla="*/ 313 w 313"/>
                  <a:gd name="T5" fmla="*/ 9 h 62"/>
                  <a:gd name="T6" fmla="*/ 313 w 313"/>
                  <a:gd name="T7" fmla="*/ 54 h 62"/>
                  <a:gd name="T8" fmla="*/ 304 w 313"/>
                  <a:gd name="T9" fmla="*/ 62 h 62"/>
                  <a:gd name="T10" fmla="*/ 223 w 313"/>
                  <a:gd name="T11" fmla="*/ 62 h 62"/>
                  <a:gd name="T12" fmla="*/ 224 w 313"/>
                  <a:gd name="T13" fmla="*/ 58 h 62"/>
                  <a:gd name="T14" fmla="*/ 167 w 313"/>
                  <a:gd name="T15" fmla="*/ 2 h 62"/>
                  <a:gd name="T16" fmla="*/ 113 w 313"/>
                  <a:gd name="T17" fmla="*/ 43 h 62"/>
                  <a:gd name="T18" fmla="*/ 59 w 313"/>
                  <a:gd name="T19" fmla="*/ 2 h 62"/>
                  <a:gd name="T20" fmla="*/ 3 w 313"/>
                  <a:gd name="T21" fmla="*/ 58 h 62"/>
                  <a:gd name="T22" fmla="*/ 3 w 313"/>
                  <a:gd name="T23" fmla="*/ 60 h 62"/>
                  <a:gd name="T24" fmla="*/ 0 w 313"/>
                  <a:gd name="T25" fmla="*/ 54 h 62"/>
                  <a:gd name="T26" fmla="*/ 0 w 313"/>
                  <a:gd name="T27" fmla="*/ 9 h 62"/>
                  <a:gd name="T28" fmla="*/ 8 w 313"/>
                  <a:gd name="T2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3" h="62">
                    <a:moveTo>
                      <a:pt x="8" y="0"/>
                    </a:moveTo>
                    <a:cubicBezTo>
                      <a:pt x="304" y="0"/>
                      <a:pt x="304" y="0"/>
                      <a:pt x="304" y="0"/>
                    </a:cubicBezTo>
                    <a:cubicBezTo>
                      <a:pt x="309" y="0"/>
                      <a:pt x="313" y="4"/>
                      <a:pt x="313" y="9"/>
                    </a:cubicBezTo>
                    <a:cubicBezTo>
                      <a:pt x="313" y="54"/>
                      <a:pt x="313" y="54"/>
                      <a:pt x="313" y="54"/>
                    </a:cubicBezTo>
                    <a:cubicBezTo>
                      <a:pt x="313" y="58"/>
                      <a:pt x="309" y="62"/>
                      <a:pt x="304" y="62"/>
                    </a:cubicBezTo>
                    <a:cubicBezTo>
                      <a:pt x="223" y="62"/>
                      <a:pt x="223" y="62"/>
                      <a:pt x="223" y="62"/>
                    </a:cubicBezTo>
                    <a:cubicBezTo>
                      <a:pt x="224" y="60"/>
                      <a:pt x="224" y="59"/>
                      <a:pt x="224" y="58"/>
                    </a:cubicBezTo>
                    <a:cubicBezTo>
                      <a:pt x="224" y="27"/>
                      <a:pt x="198" y="2"/>
                      <a:pt x="167" y="2"/>
                    </a:cubicBezTo>
                    <a:cubicBezTo>
                      <a:pt x="141" y="2"/>
                      <a:pt x="120" y="19"/>
                      <a:pt x="113" y="43"/>
                    </a:cubicBezTo>
                    <a:cubicBezTo>
                      <a:pt x="107" y="19"/>
                      <a:pt x="85" y="2"/>
                      <a:pt x="59" y="2"/>
                    </a:cubicBezTo>
                    <a:cubicBezTo>
                      <a:pt x="28" y="2"/>
                      <a:pt x="3" y="27"/>
                      <a:pt x="3" y="58"/>
                    </a:cubicBezTo>
                    <a:cubicBezTo>
                      <a:pt x="3" y="58"/>
                      <a:pt x="3" y="59"/>
                      <a:pt x="3" y="60"/>
                    </a:cubicBezTo>
                    <a:cubicBezTo>
                      <a:pt x="1" y="58"/>
                      <a:pt x="0" y="56"/>
                      <a:pt x="0" y="54"/>
                    </a:cubicBezTo>
                    <a:cubicBezTo>
                      <a:pt x="0" y="9"/>
                      <a:pt x="0" y="9"/>
                      <a:pt x="0" y="9"/>
                    </a:cubicBezTo>
                    <a:cubicBezTo>
                      <a:pt x="0" y="4"/>
                      <a:pt x="4" y="0"/>
                      <a:pt x="8" y="0"/>
                    </a:cubicBezTo>
                    <a:close/>
                  </a:path>
                </a:pathLst>
              </a:cu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57" name="Freeform 21"/>
              <p:cNvSpPr/>
              <p:nvPr/>
            </p:nvSpPr>
            <p:spPr bwMode="auto">
              <a:xfrm>
                <a:off x="6573838" y="2846388"/>
                <a:ext cx="290513" cy="333375"/>
              </a:xfrm>
              <a:custGeom>
                <a:avLst/>
                <a:gdLst>
                  <a:gd name="T0" fmla="*/ 77 w 77"/>
                  <a:gd name="T1" fmla="*/ 88 h 88"/>
                  <a:gd name="T2" fmla="*/ 34 w 77"/>
                  <a:gd name="T3" fmla="*/ 23 h 88"/>
                  <a:gd name="T4" fmla="*/ 0 w 77"/>
                  <a:gd name="T5" fmla="*/ 0 h 88"/>
                  <a:gd name="T6" fmla="*/ 12 w 77"/>
                  <a:gd name="T7" fmla="*/ 85 h 88"/>
                  <a:gd name="T8" fmla="*/ 77 w 77"/>
                  <a:gd name="T9" fmla="*/ 88 h 88"/>
                </a:gdLst>
                <a:ahLst/>
                <a:cxnLst>
                  <a:cxn ang="0">
                    <a:pos x="T0" y="T1"/>
                  </a:cxn>
                  <a:cxn ang="0">
                    <a:pos x="T2" y="T3"/>
                  </a:cxn>
                  <a:cxn ang="0">
                    <a:pos x="T4" y="T5"/>
                  </a:cxn>
                  <a:cxn ang="0">
                    <a:pos x="T6" y="T7"/>
                  </a:cxn>
                  <a:cxn ang="0">
                    <a:pos x="T8" y="T9"/>
                  </a:cxn>
                </a:cxnLst>
                <a:rect l="0" t="0" r="r" b="b"/>
                <a:pathLst>
                  <a:path w="77" h="88">
                    <a:moveTo>
                      <a:pt x="77" y="88"/>
                    </a:moveTo>
                    <a:cubicBezTo>
                      <a:pt x="77" y="88"/>
                      <a:pt x="49" y="40"/>
                      <a:pt x="34" y="23"/>
                    </a:cubicBezTo>
                    <a:cubicBezTo>
                      <a:pt x="20" y="7"/>
                      <a:pt x="0" y="0"/>
                      <a:pt x="0" y="0"/>
                    </a:cubicBezTo>
                    <a:cubicBezTo>
                      <a:pt x="12" y="85"/>
                      <a:pt x="12" y="85"/>
                      <a:pt x="12" y="85"/>
                    </a:cubicBezTo>
                    <a:lnTo>
                      <a:pt x="77" y="88"/>
                    </a:lnTo>
                    <a:close/>
                  </a:path>
                </a:pathLst>
              </a:custGeom>
              <a:solidFill>
                <a:srgbClr val="202F3D"/>
              </a:solidFill>
              <a:ln w="6350" cap="flat" cmpd="sng" algn="ctr">
                <a:noFill/>
                <a:prstDash val="solid"/>
                <a:miter lim="800000"/>
              </a:ln>
              <a:effectLst/>
              <a:extLst>
                <a:ext uri="{91240B29-F687-4F45-9708-019B960494DF}">
                  <a14:hiddenLine xmlns:a14="http://schemas.microsoft.com/office/drawing/2010/main" w="9525">
                    <a:solidFill>
                      <a:srgbClr val="000000"/>
                    </a:solidFill>
                    <a:round/>
                  </a14:hiddenLine>
                </a:ext>
              </a:ex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grpSp>
      </p:grpSp>
      <p:sp>
        <p:nvSpPr>
          <p:cNvPr id="64" name="Rounded Rectangle 24"/>
          <p:cNvSpPr/>
          <p:nvPr/>
        </p:nvSpPr>
        <p:spPr>
          <a:xfrm>
            <a:off x="2590799" y="1219982"/>
            <a:ext cx="1834573" cy="871482"/>
          </a:xfrm>
          <a:prstGeom prst="roundRect">
            <a:avLst>
              <a:gd name="adj" fmla="val 5186"/>
            </a:avLst>
          </a:prstGeom>
          <a:solidFill>
            <a:srgbClr val="05BAC8"/>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5" name="Rounded Rectangle 25"/>
          <p:cNvSpPr/>
          <p:nvPr/>
        </p:nvSpPr>
        <p:spPr>
          <a:xfrm>
            <a:off x="615372" y="1219515"/>
            <a:ext cx="1834573" cy="871949"/>
          </a:xfrm>
          <a:prstGeom prst="roundRect">
            <a:avLst>
              <a:gd name="adj" fmla="val 5186"/>
            </a:avLst>
          </a:prstGeom>
          <a:noFill/>
          <a:ln w="9525"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66" name="Rectangle 28"/>
          <p:cNvSpPr/>
          <p:nvPr/>
        </p:nvSpPr>
        <p:spPr>
          <a:xfrm>
            <a:off x="5029199" y="2569385"/>
            <a:ext cx="2483289" cy="1188720"/>
          </a:xfrm>
          <a:prstGeom prst="rect">
            <a:avLst/>
          </a:prstGeom>
          <a:solidFill>
            <a:srgbClr val="F95647"/>
          </a:solidFill>
          <a:ln w="6350" cap="flat" cmpd="sng" algn="ctr">
            <a:noFill/>
            <a:prstDash val="solid"/>
            <a:miter lim="800000"/>
          </a:ln>
          <a:effec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67" name="Rectangle 29"/>
          <p:cNvSpPr/>
          <p:nvPr/>
        </p:nvSpPr>
        <p:spPr>
          <a:xfrm>
            <a:off x="3581400" y="2569385"/>
            <a:ext cx="1447800" cy="1188720"/>
          </a:xfrm>
          <a:prstGeom prst="rect">
            <a:avLst/>
          </a:prstGeom>
          <a:solidFill>
            <a:srgbClr val="FAC14D"/>
          </a:solidFill>
          <a:ln w="6350" cap="flat" cmpd="sng" algn="ctr">
            <a:noFill/>
            <a:prstDash val="solid"/>
            <a:miter lim="800000"/>
          </a:ln>
          <a:effec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68" name="Rectangle 30"/>
          <p:cNvSpPr/>
          <p:nvPr/>
        </p:nvSpPr>
        <p:spPr>
          <a:xfrm>
            <a:off x="1514864" y="2569385"/>
            <a:ext cx="2069900" cy="1188720"/>
          </a:xfrm>
          <a:prstGeom prst="rect">
            <a:avLst/>
          </a:prstGeom>
          <a:solidFill>
            <a:srgbClr val="4B87B9"/>
          </a:solidFill>
          <a:ln w="6350" cap="flat" cmpd="sng" algn="ctr">
            <a:noFill/>
            <a:prstDash val="solid"/>
            <a:miter lim="800000"/>
          </a:ln>
          <a:effec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69" name="Rectangle 31"/>
          <p:cNvSpPr/>
          <p:nvPr/>
        </p:nvSpPr>
        <p:spPr>
          <a:xfrm>
            <a:off x="615372" y="2569385"/>
            <a:ext cx="899491" cy="1188720"/>
          </a:xfrm>
          <a:prstGeom prst="rect">
            <a:avLst/>
          </a:prstGeom>
          <a:solidFill>
            <a:srgbClr val="6ED8D5"/>
          </a:solidFill>
          <a:ln w="6350" cap="flat" cmpd="sng" algn="ctr">
            <a:noFill/>
            <a:prstDash val="solid"/>
            <a:miter lim="800000"/>
          </a:ln>
          <a:effectLst/>
        </p:spPr>
        <p:txBody>
          <a:bodyPr lIns="68570" tIns="34287" rIns="68570" bIns="34287" rtlCol="0" anchor="ctr"/>
          <a:lstStyle/>
          <a:p>
            <a:pPr defTabSz="913765" fontAlgn="auto">
              <a:spcBef>
                <a:spcPts val="0"/>
              </a:spcBef>
              <a:spcAft>
                <a:spcPts val="0"/>
              </a:spcAft>
            </a:pPr>
            <a:endParaRPr lang="en-US" sz="900" b="0" kern="0">
              <a:solidFill>
                <a:sysClr val="window" lastClr="FFFFFF"/>
              </a:solidFill>
              <a:latin typeface="Roboto" panose="02000000000000000000" pitchFamily="2" charset="0"/>
              <a:ea typeface="Roboto" panose="02000000000000000000" pitchFamily="2" charset="0"/>
              <a:cs typeface="Helvetica Neue"/>
            </a:endParaRPr>
          </a:p>
        </p:txBody>
      </p:sp>
      <p:sp>
        <p:nvSpPr>
          <p:cNvPr id="70" name="Rounded Rectangle 32"/>
          <p:cNvSpPr/>
          <p:nvPr/>
        </p:nvSpPr>
        <p:spPr>
          <a:xfrm>
            <a:off x="4598890" y="1219515"/>
            <a:ext cx="1834573" cy="871949"/>
          </a:xfrm>
          <a:prstGeom prst="roundRect">
            <a:avLst>
              <a:gd name="adj" fmla="val 5186"/>
            </a:avLst>
          </a:prstGeom>
          <a:noFill/>
          <a:ln w="9525"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sp>
        <p:nvSpPr>
          <p:cNvPr id="71" name="Rounded Rectangle 34"/>
          <p:cNvSpPr/>
          <p:nvPr/>
        </p:nvSpPr>
        <p:spPr>
          <a:xfrm>
            <a:off x="6623627" y="1219515"/>
            <a:ext cx="1834573" cy="871949"/>
          </a:xfrm>
          <a:prstGeom prst="roundRect">
            <a:avLst>
              <a:gd name="adj" fmla="val 5186"/>
            </a:avLst>
          </a:prstGeom>
          <a:noFill/>
          <a:ln w="9525"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mn-ea"/>
              <a:cs typeface="+mn-cs"/>
            </a:endParaRPr>
          </a:p>
        </p:txBody>
      </p:sp>
      <p:cxnSp>
        <p:nvCxnSpPr>
          <p:cNvPr id="72" name="Straight Arrow Connector 41"/>
          <p:cNvCxnSpPr>
            <a:stCxn id="69" idx="0"/>
            <a:endCxn id="65" idx="2"/>
          </p:cNvCxnSpPr>
          <p:nvPr/>
        </p:nvCxnSpPr>
        <p:spPr>
          <a:xfrm flipV="1">
            <a:off x="1065118" y="2091464"/>
            <a:ext cx="467541" cy="477921"/>
          </a:xfrm>
          <a:prstGeom prst="straightConnector1">
            <a:avLst/>
          </a:prstGeom>
          <a:noFill/>
          <a:ln w="9525" cap="flat" cmpd="sng" algn="ctr">
            <a:solidFill>
              <a:sysClr val="window" lastClr="FFFFFF">
                <a:lumMod val="75000"/>
              </a:sysClr>
            </a:solidFill>
            <a:prstDash val="solid"/>
            <a:tailEnd type="arrow"/>
          </a:ln>
          <a:effectLst/>
        </p:spPr>
      </p:cxnSp>
      <p:cxnSp>
        <p:nvCxnSpPr>
          <p:cNvPr id="73" name="Straight Arrow Connector 43"/>
          <p:cNvCxnSpPr>
            <a:stCxn id="68" idx="0"/>
            <a:endCxn id="64" idx="2"/>
          </p:cNvCxnSpPr>
          <p:nvPr/>
        </p:nvCxnSpPr>
        <p:spPr>
          <a:xfrm flipV="1">
            <a:off x="2549814" y="2091464"/>
            <a:ext cx="958272" cy="477921"/>
          </a:xfrm>
          <a:prstGeom prst="straightConnector1">
            <a:avLst/>
          </a:prstGeom>
          <a:noFill/>
          <a:ln w="9525" cap="flat" cmpd="sng" algn="ctr">
            <a:solidFill>
              <a:sysClr val="window" lastClr="FFFFFF">
                <a:lumMod val="75000"/>
              </a:sysClr>
            </a:solidFill>
            <a:prstDash val="solid"/>
            <a:tailEnd type="arrow"/>
          </a:ln>
          <a:effectLst/>
        </p:spPr>
      </p:cxnSp>
      <p:cxnSp>
        <p:nvCxnSpPr>
          <p:cNvPr id="74" name="Straight Arrow Connector 45"/>
          <p:cNvCxnSpPr>
            <a:endCxn id="70" idx="2"/>
          </p:cNvCxnSpPr>
          <p:nvPr/>
        </p:nvCxnSpPr>
        <p:spPr>
          <a:xfrm flipV="1">
            <a:off x="4425372" y="2091464"/>
            <a:ext cx="1090805" cy="477921"/>
          </a:xfrm>
          <a:prstGeom prst="straightConnector1">
            <a:avLst/>
          </a:prstGeom>
          <a:noFill/>
          <a:ln w="9525" cap="flat" cmpd="sng" algn="ctr">
            <a:solidFill>
              <a:sysClr val="window" lastClr="FFFFFF">
                <a:lumMod val="75000"/>
              </a:sysClr>
            </a:solidFill>
            <a:prstDash val="solid"/>
            <a:tailEnd type="arrow"/>
          </a:ln>
          <a:effectLst/>
        </p:spPr>
      </p:cxnSp>
      <p:cxnSp>
        <p:nvCxnSpPr>
          <p:cNvPr id="75" name="Straight Arrow Connector 47"/>
          <p:cNvCxnSpPr>
            <a:stCxn id="66" idx="0"/>
            <a:endCxn id="71" idx="2"/>
          </p:cNvCxnSpPr>
          <p:nvPr/>
        </p:nvCxnSpPr>
        <p:spPr>
          <a:xfrm flipV="1">
            <a:off x="6270844" y="2091464"/>
            <a:ext cx="1270070" cy="477921"/>
          </a:xfrm>
          <a:prstGeom prst="straightConnector1">
            <a:avLst/>
          </a:prstGeom>
          <a:noFill/>
          <a:ln w="9525" cap="flat" cmpd="sng" algn="ctr">
            <a:solidFill>
              <a:sysClr val="window" lastClr="FFFFFF">
                <a:lumMod val="75000"/>
              </a:sysClr>
            </a:solidFill>
            <a:prstDash val="solid"/>
            <a:tailEnd type="arrow"/>
          </a:ln>
          <a:effectLst/>
        </p:spPr>
      </p:cxnSp>
      <p:sp>
        <p:nvSpPr>
          <p:cNvPr id="76" name="Text Box 7"/>
          <p:cNvSpPr txBox="1">
            <a:spLocks noChangeArrowheads="1"/>
          </p:cNvSpPr>
          <p:nvPr/>
        </p:nvSpPr>
        <p:spPr bwMode="auto">
          <a:xfrm>
            <a:off x="697549" y="2969719"/>
            <a:ext cx="735137" cy="477054"/>
          </a:xfrm>
          <a:prstGeom prst="rect">
            <a:avLst/>
          </a:prstGeom>
          <a:noFill/>
          <a:ln w="9525">
            <a:noFill/>
            <a:miter lim="800000"/>
          </a:ln>
        </p:spPr>
        <p:txBody>
          <a:bodyPr wrap="none" lIns="45720" tIns="22860" rIns="45720" bIns="22860">
            <a:spAutoFit/>
          </a:bodyPr>
          <a:lstStyle/>
          <a:p>
            <a:pPr marL="0" marR="0" lvl="0" indent="0" algn="ctr" defTabSz="1087755" eaLnBrk="1" fontAlgn="auto" latinLnBrk="0" hangingPunct="1">
              <a:lnSpc>
                <a:spcPct val="100000"/>
              </a:lnSpc>
              <a:spcBef>
                <a:spcPts val="0"/>
              </a:spcBef>
              <a:spcAft>
                <a:spcPts val="0"/>
              </a:spcAft>
              <a:buClrTx/>
              <a:buSzTx/>
              <a:buFontTx/>
              <a:buNone/>
              <a:defRPr/>
            </a:pPr>
            <a:r>
              <a:rPr kumimoji="0" lang="en-CA" sz="2800" b="0" i="0" u="none" strike="noStrike" kern="0" cap="none" spc="-150" normalizeH="0" baseline="0" noProof="0" smtClean="0">
                <a:ln>
                  <a:noFill/>
                </a:ln>
                <a:solidFill>
                  <a:sysClr val="window" lastClr="FFFFFF"/>
                </a:solidFill>
                <a:effectLst/>
                <a:uLnTx/>
                <a:uFillTx/>
                <a:latin typeface="Open Sans Light" pitchFamily="34" charset="0"/>
                <a:ea typeface="Open Sans Light" pitchFamily="34" charset="0"/>
                <a:cs typeface="Open Sans Light" pitchFamily="34" charset="0"/>
              </a:rPr>
              <a:t>10%</a:t>
            </a:r>
          </a:p>
        </p:txBody>
      </p:sp>
      <p:sp>
        <p:nvSpPr>
          <p:cNvPr id="77" name="Text Box 7"/>
          <p:cNvSpPr txBox="1">
            <a:spLocks noChangeArrowheads="1"/>
          </p:cNvSpPr>
          <p:nvPr/>
        </p:nvSpPr>
        <p:spPr bwMode="auto">
          <a:xfrm>
            <a:off x="2176231" y="2969719"/>
            <a:ext cx="735137" cy="477054"/>
          </a:xfrm>
          <a:prstGeom prst="rect">
            <a:avLst/>
          </a:prstGeom>
          <a:noFill/>
          <a:ln w="9525">
            <a:noFill/>
            <a:miter lim="800000"/>
          </a:ln>
        </p:spPr>
        <p:txBody>
          <a:bodyPr wrap="none" lIns="45720" tIns="22860" rIns="45720" bIns="22860">
            <a:spAutoFit/>
          </a:bodyPr>
          <a:lstStyle/>
          <a:p>
            <a:pPr marL="0" marR="0" lvl="0" indent="0" algn="ctr" defTabSz="1087755" eaLnBrk="1" fontAlgn="auto" latinLnBrk="0" hangingPunct="1">
              <a:lnSpc>
                <a:spcPct val="100000"/>
              </a:lnSpc>
              <a:spcBef>
                <a:spcPts val="0"/>
              </a:spcBef>
              <a:spcAft>
                <a:spcPts val="0"/>
              </a:spcAft>
              <a:buClrTx/>
              <a:buSzTx/>
              <a:buFontTx/>
              <a:buNone/>
              <a:defRPr/>
            </a:pPr>
            <a:r>
              <a:rPr kumimoji="0" lang="en-CA" sz="2800" b="0" i="0" u="none" strike="noStrike" kern="0" cap="none" spc="-150" normalizeH="0" baseline="0" noProof="0" smtClean="0">
                <a:ln>
                  <a:noFill/>
                </a:ln>
                <a:solidFill>
                  <a:sysClr val="window" lastClr="FFFFFF"/>
                </a:solidFill>
                <a:effectLst/>
                <a:uLnTx/>
                <a:uFillTx/>
                <a:latin typeface="Open Sans Light" pitchFamily="34" charset="0"/>
                <a:ea typeface="Open Sans Light" pitchFamily="34" charset="0"/>
                <a:cs typeface="Open Sans Light" pitchFamily="34" charset="0"/>
              </a:rPr>
              <a:t>30%</a:t>
            </a:r>
          </a:p>
        </p:txBody>
      </p:sp>
      <p:sp>
        <p:nvSpPr>
          <p:cNvPr id="78" name="Text Box 7"/>
          <p:cNvSpPr txBox="1">
            <a:spLocks noChangeArrowheads="1"/>
          </p:cNvSpPr>
          <p:nvPr/>
        </p:nvSpPr>
        <p:spPr bwMode="auto">
          <a:xfrm>
            <a:off x="3937731" y="2969719"/>
            <a:ext cx="735138" cy="477054"/>
          </a:xfrm>
          <a:prstGeom prst="rect">
            <a:avLst/>
          </a:prstGeom>
          <a:noFill/>
          <a:ln w="9525">
            <a:noFill/>
            <a:miter lim="800000"/>
          </a:ln>
        </p:spPr>
        <p:txBody>
          <a:bodyPr wrap="none" lIns="45720" tIns="22860" rIns="45720" bIns="22860">
            <a:spAutoFit/>
          </a:bodyPr>
          <a:lstStyle/>
          <a:p>
            <a:pPr marL="0" marR="0" lvl="0" indent="0" algn="ctr" defTabSz="1087755" eaLnBrk="1" fontAlgn="auto" latinLnBrk="0" hangingPunct="1">
              <a:lnSpc>
                <a:spcPct val="100000"/>
              </a:lnSpc>
              <a:spcBef>
                <a:spcPts val="0"/>
              </a:spcBef>
              <a:spcAft>
                <a:spcPts val="0"/>
              </a:spcAft>
              <a:buClrTx/>
              <a:buSzTx/>
              <a:buFontTx/>
              <a:buNone/>
              <a:defRPr/>
            </a:pPr>
            <a:r>
              <a:rPr kumimoji="0" lang="en-CA" sz="2800" b="0" i="0" u="none" strike="noStrike" kern="0" cap="none" spc="-150" normalizeH="0" baseline="0" noProof="0" smtClean="0">
                <a:ln>
                  <a:noFill/>
                </a:ln>
                <a:solidFill>
                  <a:sysClr val="window" lastClr="FFFFFF"/>
                </a:solidFill>
                <a:effectLst/>
                <a:uLnTx/>
                <a:uFillTx/>
                <a:latin typeface="Open Sans Light" pitchFamily="34" charset="0"/>
                <a:ea typeface="Open Sans Light" pitchFamily="34" charset="0"/>
                <a:cs typeface="Open Sans Light" pitchFamily="34" charset="0"/>
              </a:rPr>
              <a:t>15%</a:t>
            </a:r>
          </a:p>
        </p:txBody>
      </p:sp>
      <p:sp>
        <p:nvSpPr>
          <p:cNvPr id="79" name="Text Box 7"/>
          <p:cNvSpPr txBox="1">
            <a:spLocks noChangeArrowheads="1"/>
          </p:cNvSpPr>
          <p:nvPr/>
        </p:nvSpPr>
        <p:spPr bwMode="auto">
          <a:xfrm>
            <a:off x="5914537" y="2969719"/>
            <a:ext cx="735138" cy="477054"/>
          </a:xfrm>
          <a:prstGeom prst="rect">
            <a:avLst/>
          </a:prstGeom>
          <a:noFill/>
          <a:ln w="9525">
            <a:noFill/>
            <a:miter lim="800000"/>
          </a:ln>
        </p:spPr>
        <p:txBody>
          <a:bodyPr wrap="none" lIns="45720" tIns="22860" rIns="45720" bIns="22860">
            <a:spAutoFit/>
          </a:bodyPr>
          <a:lstStyle/>
          <a:p>
            <a:pPr marL="0" marR="0" lvl="0" indent="0" algn="ctr" defTabSz="1087755" eaLnBrk="1" fontAlgn="auto" latinLnBrk="0" hangingPunct="1">
              <a:lnSpc>
                <a:spcPct val="100000"/>
              </a:lnSpc>
              <a:spcBef>
                <a:spcPts val="0"/>
              </a:spcBef>
              <a:spcAft>
                <a:spcPts val="0"/>
              </a:spcAft>
              <a:buClrTx/>
              <a:buSzTx/>
              <a:buFontTx/>
              <a:buNone/>
              <a:defRPr/>
            </a:pPr>
            <a:r>
              <a:rPr kumimoji="0" lang="en-CA" sz="2800" b="0" i="0" u="none" strike="noStrike" kern="0" cap="none" spc="-150" normalizeH="0" baseline="0" noProof="0" smtClean="0">
                <a:ln>
                  <a:noFill/>
                </a:ln>
                <a:solidFill>
                  <a:sysClr val="window" lastClr="FFFFFF"/>
                </a:solidFill>
                <a:effectLst/>
                <a:uLnTx/>
                <a:uFillTx/>
                <a:latin typeface="Open Sans Light" pitchFamily="34" charset="0"/>
                <a:ea typeface="Open Sans Light" pitchFamily="34" charset="0"/>
                <a:cs typeface="Open Sans Light" pitchFamily="34" charset="0"/>
              </a:rPr>
              <a:t>35%</a:t>
            </a:r>
          </a:p>
        </p:txBody>
      </p:sp>
      <p:sp>
        <p:nvSpPr>
          <p:cNvPr id="80" name="矩形 79"/>
          <p:cNvSpPr/>
          <p:nvPr/>
        </p:nvSpPr>
        <p:spPr>
          <a:xfrm>
            <a:off x="6712228" y="1539642"/>
            <a:ext cx="1719055" cy="535531"/>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81" name="Content Placeholder 2"/>
          <p:cNvSpPr txBox="1"/>
          <p:nvPr/>
        </p:nvSpPr>
        <p:spPr>
          <a:xfrm>
            <a:off x="7050173" y="1317567"/>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5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5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2" name="矩形 81"/>
          <p:cNvSpPr/>
          <p:nvPr/>
        </p:nvSpPr>
        <p:spPr>
          <a:xfrm>
            <a:off x="4629428" y="1539642"/>
            <a:ext cx="1719055" cy="535531"/>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83" name="Content Placeholder 2"/>
          <p:cNvSpPr txBox="1"/>
          <p:nvPr/>
        </p:nvSpPr>
        <p:spPr>
          <a:xfrm>
            <a:off x="4967373" y="1317567"/>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5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5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4" name="矩形 83"/>
          <p:cNvSpPr/>
          <p:nvPr/>
        </p:nvSpPr>
        <p:spPr>
          <a:xfrm>
            <a:off x="2648228" y="1539642"/>
            <a:ext cx="1719055" cy="535531"/>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800" b="0"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85" name="Content Placeholder 2"/>
          <p:cNvSpPr txBox="1"/>
          <p:nvPr/>
        </p:nvSpPr>
        <p:spPr>
          <a:xfrm>
            <a:off x="2986173" y="1317567"/>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500" b="0" i="0" u="none" strike="noStrike" kern="120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5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86" name="矩形 85"/>
          <p:cNvSpPr/>
          <p:nvPr/>
        </p:nvSpPr>
        <p:spPr>
          <a:xfrm>
            <a:off x="720139" y="1539642"/>
            <a:ext cx="1719055" cy="535531"/>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8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8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87" name="Content Placeholder 2"/>
          <p:cNvSpPr txBox="1"/>
          <p:nvPr/>
        </p:nvSpPr>
        <p:spPr>
          <a:xfrm>
            <a:off x="1058084" y="1317567"/>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5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5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250" fill="hold"/>
                                        <p:tgtEl>
                                          <p:spTgt spid="45"/>
                                        </p:tgtEl>
                                        <p:attrNameLst>
                                          <p:attrName>ppt_x</p:attrName>
                                        </p:attrNameLst>
                                      </p:cBhvr>
                                      <p:tavLst>
                                        <p:tav tm="0">
                                          <p:val>
                                            <p:strVal val="#ppt_x"/>
                                          </p:val>
                                        </p:tav>
                                        <p:tav tm="100000">
                                          <p:val>
                                            <p:strVal val="#ppt_x"/>
                                          </p:val>
                                        </p:tav>
                                      </p:tavLst>
                                    </p:anim>
                                    <p:anim calcmode="lin" valueType="num">
                                      <p:cBhvr additive="base">
                                        <p:cTn id="8" dur="250" fill="hold"/>
                                        <p:tgtEl>
                                          <p:spTgt spid="4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6"/>
                                        </p:tgtEl>
                                        <p:attrNameLst>
                                          <p:attrName>style.visibility</p:attrName>
                                        </p:attrNameLst>
                                      </p:cBhvr>
                                      <p:to>
                                        <p:strVal val="visible"/>
                                      </p:to>
                                    </p:set>
                                    <p:anim calcmode="lin" valueType="num">
                                      <p:cBhvr additive="base">
                                        <p:cTn id="12" dur="250" fill="hold"/>
                                        <p:tgtEl>
                                          <p:spTgt spid="66"/>
                                        </p:tgtEl>
                                        <p:attrNameLst>
                                          <p:attrName>ppt_x</p:attrName>
                                        </p:attrNameLst>
                                      </p:cBhvr>
                                      <p:tavLst>
                                        <p:tav tm="0">
                                          <p:val>
                                            <p:strVal val="#ppt_x"/>
                                          </p:val>
                                        </p:tav>
                                        <p:tav tm="100000">
                                          <p:val>
                                            <p:strVal val="#ppt_x"/>
                                          </p:val>
                                        </p:tav>
                                      </p:tavLst>
                                    </p:anim>
                                    <p:anim calcmode="lin" valueType="num">
                                      <p:cBhvr additive="base">
                                        <p:cTn id="13" dur="250" fill="hold"/>
                                        <p:tgtEl>
                                          <p:spTgt spid="6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79"/>
                                        </p:tgtEl>
                                        <p:attrNameLst>
                                          <p:attrName>style.visibility</p:attrName>
                                        </p:attrNameLst>
                                      </p:cBhvr>
                                      <p:to>
                                        <p:strVal val="visible"/>
                                      </p:to>
                                    </p:set>
                                    <p:anim calcmode="lin" valueType="num">
                                      <p:cBhvr additive="base">
                                        <p:cTn id="17" dur="250" fill="hold"/>
                                        <p:tgtEl>
                                          <p:spTgt spid="79"/>
                                        </p:tgtEl>
                                        <p:attrNameLst>
                                          <p:attrName>ppt_x</p:attrName>
                                        </p:attrNameLst>
                                      </p:cBhvr>
                                      <p:tavLst>
                                        <p:tav tm="0">
                                          <p:val>
                                            <p:strVal val="#ppt_x"/>
                                          </p:val>
                                        </p:tav>
                                        <p:tav tm="100000">
                                          <p:val>
                                            <p:strVal val="#ppt_x"/>
                                          </p:val>
                                        </p:tav>
                                      </p:tavLst>
                                    </p:anim>
                                    <p:anim calcmode="lin" valueType="num">
                                      <p:cBhvr additive="base">
                                        <p:cTn id="18" dur="250" fill="hold"/>
                                        <p:tgtEl>
                                          <p:spTgt spid="7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5"/>
                                        </p:tgtEl>
                                        <p:attrNameLst>
                                          <p:attrName>style.visibility</p:attrName>
                                        </p:attrNameLst>
                                      </p:cBhvr>
                                      <p:to>
                                        <p:strVal val="visible"/>
                                      </p:to>
                                    </p:set>
                                    <p:anim calcmode="lin" valueType="num">
                                      <p:cBhvr additive="base">
                                        <p:cTn id="22" dur="250" fill="hold"/>
                                        <p:tgtEl>
                                          <p:spTgt spid="75"/>
                                        </p:tgtEl>
                                        <p:attrNameLst>
                                          <p:attrName>ppt_x</p:attrName>
                                        </p:attrNameLst>
                                      </p:cBhvr>
                                      <p:tavLst>
                                        <p:tav tm="0">
                                          <p:val>
                                            <p:strVal val="#ppt_x"/>
                                          </p:val>
                                        </p:tav>
                                        <p:tav tm="100000">
                                          <p:val>
                                            <p:strVal val="#ppt_x"/>
                                          </p:val>
                                        </p:tav>
                                      </p:tavLst>
                                    </p:anim>
                                    <p:anim calcmode="lin" valueType="num">
                                      <p:cBhvr additive="base">
                                        <p:cTn id="23" dur="250" fill="hold"/>
                                        <p:tgtEl>
                                          <p:spTgt spid="7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250" fill="hold"/>
                                        <p:tgtEl>
                                          <p:spTgt spid="71"/>
                                        </p:tgtEl>
                                        <p:attrNameLst>
                                          <p:attrName>ppt_x</p:attrName>
                                        </p:attrNameLst>
                                      </p:cBhvr>
                                      <p:tavLst>
                                        <p:tav tm="0">
                                          <p:val>
                                            <p:strVal val="#ppt_x"/>
                                          </p:val>
                                        </p:tav>
                                        <p:tav tm="100000">
                                          <p:val>
                                            <p:strVal val="#ppt_x"/>
                                          </p:val>
                                        </p:tav>
                                      </p:tavLst>
                                    </p:anim>
                                    <p:anim calcmode="lin" valueType="num">
                                      <p:cBhvr additive="base">
                                        <p:cTn id="28" dur="250" fill="hold"/>
                                        <p:tgtEl>
                                          <p:spTgt spid="71"/>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81"/>
                                        </p:tgtEl>
                                        <p:attrNameLst>
                                          <p:attrName>style.visibility</p:attrName>
                                        </p:attrNameLst>
                                      </p:cBhvr>
                                      <p:to>
                                        <p:strVal val="visible"/>
                                      </p:to>
                                    </p:set>
                                    <p:anim calcmode="lin" valueType="num">
                                      <p:cBhvr>
                                        <p:cTn id="32" dur="500" fill="hold"/>
                                        <p:tgtEl>
                                          <p:spTgt spid="81"/>
                                        </p:tgtEl>
                                        <p:attrNameLst>
                                          <p:attrName>ppt_w</p:attrName>
                                        </p:attrNameLst>
                                      </p:cBhvr>
                                      <p:tavLst>
                                        <p:tav tm="0">
                                          <p:val>
                                            <p:fltVal val="0"/>
                                          </p:val>
                                        </p:tav>
                                        <p:tav tm="100000">
                                          <p:val>
                                            <p:strVal val="#ppt_w"/>
                                          </p:val>
                                        </p:tav>
                                      </p:tavLst>
                                    </p:anim>
                                    <p:anim calcmode="lin" valueType="num">
                                      <p:cBhvr>
                                        <p:cTn id="33" dur="500" fill="hold"/>
                                        <p:tgtEl>
                                          <p:spTgt spid="81"/>
                                        </p:tgtEl>
                                        <p:attrNameLst>
                                          <p:attrName>ppt_h</p:attrName>
                                        </p:attrNameLst>
                                      </p:cBhvr>
                                      <p:tavLst>
                                        <p:tav tm="0">
                                          <p:val>
                                            <p:fltVal val="0"/>
                                          </p:val>
                                        </p:tav>
                                        <p:tav tm="100000">
                                          <p:val>
                                            <p:strVal val="#ppt_h"/>
                                          </p:val>
                                        </p:tav>
                                      </p:tavLst>
                                    </p:anim>
                                    <p:animEffect transition="in" filter="fade">
                                      <p:cBhvr>
                                        <p:cTn id="34" dur="500"/>
                                        <p:tgtEl>
                                          <p:spTgt spid="81"/>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barn(inVertical)">
                                      <p:cBhvr>
                                        <p:cTn id="37" dur="500"/>
                                        <p:tgtEl>
                                          <p:spTgt spid="80"/>
                                        </p:tgtEl>
                                      </p:cBhvr>
                                    </p:animEffect>
                                  </p:childTnLst>
                                </p:cTn>
                              </p:par>
                            </p:childTnLst>
                          </p:cTn>
                        </p:par>
                        <p:par>
                          <p:cTn id="38" fill="hold">
                            <p:stCondLst>
                              <p:cond delay="3000"/>
                            </p:stCondLst>
                            <p:childTnLst>
                              <p:par>
                                <p:cTn id="39" presetID="2" presetClass="entr" presetSubtype="4" fill="hold" grpId="0" nodeType="afterEffect">
                                  <p:stCondLst>
                                    <p:cond delay="0"/>
                                  </p:stCondLst>
                                  <p:childTnLst>
                                    <p:set>
                                      <p:cBhvr>
                                        <p:cTn id="40" dur="1" fill="hold">
                                          <p:stCondLst>
                                            <p:cond delay="0"/>
                                          </p:stCondLst>
                                        </p:cTn>
                                        <p:tgtEl>
                                          <p:spTgt spid="67"/>
                                        </p:tgtEl>
                                        <p:attrNameLst>
                                          <p:attrName>style.visibility</p:attrName>
                                        </p:attrNameLst>
                                      </p:cBhvr>
                                      <p:to>
                                        <p:strVal val="visible"/>
                                      </p:to>
                                    </p:set>
                                    <p:anim calcmode="lin" valueType="num">
                                      <p:cBhvr additive="base">
                                        <p:cTn id="41" dur="250" fill="hold"/>
                                        <p:tgtEl>
                                          <p:spTgt spid="67"/>
                                        </p:tgtEl>
                                        <p:attrNameLst>
                                          <p:attrName>ppt_x</p:attrName>
                                        </p:attrNameLst>
                                      </p:cBhvr>
                                      <p:tavLst>
                                        <p:tav tm="0">
                                          <p:val>
                                            <p:strVal val="#ppt_x"/>
                                          </p:val>
                                        </p:tav>
                                        <p:tav tm="100000">
                                          <p:val>
                                            <p:strVal val="#ppt_x"/>
                                          </p:val>
                                        </p:tav>
                                      </p:tavLst>
                                    </p:anim>
                                    <p:anim calcmode="lin" valueType="num">
                                      <p:cBhvr additive="base">
                                        <p:cTn id="42" dur="250" fill="hold"/>
                                        <p:tgtEl>
                                          <p:spTgt spid="67"/>
                                        </p:tgtEl>
                                        <p:attrNameLst>
                                          <p:attrName>ppt_y</p:attrName>
                                        </p:attrNameLst>
                                      </p:cBhvr>
                                      <p:tavLst>
                                        <p:tav tm="0">
                                          <p:val>
                                            <p:strVal val="1+#ppt_h/2"/>
                                          </p:val>
                                        </p:tav>
                                        <p:tav tm="100000">
                                          <p:val>
                                            <p:strVal val="#ppt_y"/>
                                          </p:val>
                                        </p:tav>
                                      </p:tavLst>
                                    </p:anim>
                                  </p:childTnLst>
                                </p:cTn>
                              </p:par>
                            </p:childTnLst>
                          </p:cTn>
                        </p:par>
                        <p:par>
                          <p:cTn id="43" fill="hold">
                            <p:stCondLst>
                              <p:cond delay="3500"/>
                            </p:stCondLst>
                            <p:childTnLst>
                              <p:par>
                                <p:cTn id="44" presetID="2" presetClass="entr" presetSubtype="4" fill="hold" grpId="0" nodeType="afterEffect">
                                  <p:stCondLst>
                                    <p:cond delay="0"/>
                                  </p:stCondLst>
                                  <p:childTnLst>
                                    <p:set>
                                      <p:cBhvr>
                                        <p:cTn id="45" dur="1" fill="hold">
                                          <p:stCondLst>
                                            <p:cond delay="0"/>
                                          </p:stCondLst>
                                        </p:cTn>
                                        <p:tgtEl>
                                          <p:spTgt spid="78"/>
                                        </p:tgtEl>
                                        <p:attrNameLst>
                                          <p:attrName>style.visibility</p:attrName>
                                        </p:attrNameLst>
                                      </p:cBhvr>
                                      <p:to>
                                        <p:strVal val="visible"/>
                                      </p:to>
                                    </p:set>
                                    <p:anim calcmode="lin" valueType="num">
                                      <p:cBhvr additive="base">
                                        <p:cTn id="46" dur="250" fill="hold"/>
                                        <p:tgtEl>
                                          <p:spTgt spid="78"/>
                                        </p:tgtEl>
                                        <p:attrNameLst>
                                          <p:attrName>ppt_x</p:attrName>
                                        </p:attrNameLst>
                                      </p:cBhvr>
                                      <p:tavLst>
                                        <p:tav tm="0">
                                          <p:val>
                                            <p:strVal val="#ppt_x"/>
                                          </p:val>
                                        </p:tav>
                                        <p:tav tm="100000">
                                          <p:val>
                                            <p:strVal val="#ppt_x"/>
                                          </p:val>
                                        </p:tav>
                                      </p:tavLst>
                                    </p:anim>
                                    <p:anim calcmode="lin" valueType="num">
                                      <p:cBhvr additive="base">
                                        <p:cTn id="47" dur="250" fill="hold"/>
                                        <p:tgtEl>
                                          <p:spTgt spid="7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fill="hold" nodeType="afterEffect">
                                  <p:stCondLst>
                                    <p:cond delay="0"/>
                                  </p:stCondLst>
                                  <p:childTnLst>
                                    <p:set>
                                      <p:cBhvr>
                                        <p:cTn id="50" dur="1" fill="hold">
                                          <p:stCondLst>
                                            <p:cond delay="0"/>
                                          </p:stCondLst>
                                        </p:cTn>
                                        <p:tgtEl>
                                          <p:spTgt spid="74"/>
                                        </p:tgtEl>
                                        <p:attrNameLst>
                                          <p:attrName>style.visibility</p:attrName>
                                        </p:attrNameLst>
                                      </p:cBhvr>
                                      <p:to>
                                        <p:strVal val="visible"/>
                                      </p:to>
                                    </p:set>
                                    <p:anim calcmode="lin" valueType="num">
                                      <p:cBhvr additive="base">
                                        <p:cTn id="51" dur="250" fill="hold"/>
                                        <p:tgtEl>
                                          <p:spTgt spid="74"/>
                                        </p:tgtEl>
                                        <p:attrNameLst>
                                          <p:attrName>ppt_x</p:attrName>
                                        </p:attrNameLst>
                                      </p:cBhvr>
                                      <p:tavLst>
                                        <p:tav tm="0">
                                          <p:val>
                                            <p:strVal val="#ppt_x"/>
                                          </p:val>
                                        </p:tav>
                                        <p:tav tm="100000">
                                          <p:val>
                                            <p:strVal val="#ppt_x"/>
                                          </p:val>
                                        </p:tav>
                                      </p:tavLst>
                                    </p:anim>
                                    <p:anim calcmode="lin" valueType="num">
                                      <p:cBhvr additive="base">
                                        <p:cTn id="52" dur="250" fill="hold"/>
                                        <p:tgtEl>
                                          <p:spTgt spid="74"/>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fill="hold" grpId="0" nodeType="afterEffect">
                                  <p:stCondLst>
                                    <p:cond delay="0"/>
                                  </p:stCondLst>
                                  <p:childTnLst>
                                    <p:set>
                                      <p:cBhvr>
                                        <p:cTn id="55" dur="1" fill="hold">
                                          <p:stCondLst>
                                            <p:cond delay="0"/>
                                          </p:stCondLst>
                                        </p:cTn>
                                        <p:tgtEl>
                                          <p:spTgt spid="70"/>
                                        </p:tgtEl>
                                        <p:attrNameLst>
                                          <p:attrName>style.visibility</p:attrName>
                                        </p:attrNameLst>
                                      </p:cBhvr>
                                      <p:to>
                                        <p:strVal val="visible"/>
                                      </p:to>
                                    </p:set>
                                    <p:anim calcmode="lin" valueType="num">
                                      <p:cBhvr additive="base">
                                        <p:cTn id="56" dur="250" fill="hold"/>
                                        <p:tgtEl>
                                          <p:spTgt spid="70"/>
                                        </p:tgtEl>
                                        <p:attrNameLst>
                                          <p:attrName>ppt_x</p:attrName>
                                        </p:attrNameLst>
                                      </p:cBhvr>
                                      <p:tavLst>
                                        <p:tav tm="0">
                                          <p:val>
                                            <p:strVal val="#ppt_x"/>
                                          </p:val>
                                        </p:tav>
                                        <p:tav tm="100000">
                                          <p:val>
                                            <p:strVal val="#ppt_x"/>
                                          </p:val>
                                        </p:tav>
                                      </p:tavLst>
                                    </p:anim>
                                    <p:anim calcmode="lin" valueType="num">
                                      <p:cBhvr additive="base">
                                        <p:cTn id="57" dur="250" fill="hold"/>
                                        <p:tgtEl>
                                          <p:spTgt spid="70"/>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53" presetClass="entr" presetSubtype="16" fill="hold" grpId="0" nodeType="afterEffect">
                                  <p:stCondLst>
                                    <p:cond delay="0"/>
                                  </p:stCondLst>
                                  <p:childTnLst>
                                    <p:set>
                                      <p:cBhvr>
                                        <p:cTn id="60" dur="1" fill="hold">
                                          <p:stCondLst>
                                            <p:cond delay="0"/>
                                          </p:stCondLst>
                                        </p:cTn>
                                        <p:tgtEl>
                                          <p:spTgt spid="83"/>
                                        </p:tgtEl>
                                        <p:attrNameLst>
                                          <p:attrName>style.visibility</p:attrName>
                                        </p:attrNameLst>
                                      </p:cBhvr>
                                      <p:to>
                                        <p:strVal val="visible"/>
                                      </p:to>
                                    </p:set>
                                    <p:anim calcmode="lin" valueType="num">
                                      <p:cBhvr>
                                        <p:cTn id="61" dur="500" fill="hold"/>
                                        <p:tgtEl>
                                          <p:spTgt spid="83"/>
                                        </p:tgtEl>
                                        <p:attrNameLst>
                                          <p:attrName>ppt_w</p:attrName>
                                        </p:attrNameLst>
                                      </p:cBhvr>
                                      <p:tavLst>
                                        <p:tav tm="0">
                                          <p:val>
                                            <p:fltVal val="0"/>
                                          </p:val>
                                        </p:tav>
                                        <p:tav tm="100000">
                                          <p:val>
                                            <p:strVal val="#ppt_w"/>
                                          </p:val>
                                        </p:tav>
                                      </p:tavLst>
                                    </p:anim>
                                    <p:anim calcmode="lin" valueType="num">
                                      <p:cBhvr>
                                        <p:cTn id="62" dur="500" fill="hold"/>
                                        <p:tgtEl>
                                          <p:spTgt spid="83"/>
                                        </p:tgtEl>
                                        <p:attrNameLst>
                                          <p:attrName>ppt_h</p:attrName>
                                        </p:attrNameLst>
                                      </p:cBhvr>
                                      <p:tavLst>
                                        <p:tav tm="0">
                                          <p:val>
                                            <p:fltVal val="0"/>
                                          </p:val>
                                        </p:tav>
                                        <p:tav tm="100000">
                                          <p:val>
                                            <p:strVal val="#ppt_h"/>
                                          </p:val>
                                        </p:tav>
                                      </p:tavLst>
                                    </p:anim>
                                    <p:animEffect transition="in" filter="fade">
                                      <p:cBhvr>
                                        <p:cTn id="63" dur="500"/>
                                        <p:tgtEl>
                                          <p:spTgt spid="83"/>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barn(inVertical)">
                                      <p:cBhvr>
                                        <p:cTn id="66" dur="500"/>
                                        <p:tgtEl>
                                          <p:spTgt spid="82"/>
                                        </p:tgtEl>
                                      </p:cBhvr>
                                    </p:animEffect>
                                  </p:childTnLst>
                                </p:cTn>
                              </p:par>
                            </p:childTnLst>
                          </p:cTn>
                        </p:par>
                        <p:par>
                          <p:cTn id="67" fill="hold">
                            <p:stCondLst>
                              <p:cond delay="5500"/>
                            </p:stCondLst>
                            <p:childTnLst>
                              <p:par>
                                <p:cTn id="68" presetID="2" presetClass="entr" presetSubtype="4" fill="hold" grpId="0" nodeType="afterEffect">
                                  <p:stCondLst>
                                    <p:cond delay="0"/>
                                  </p:stCondLst>
                                  <p:childTnLst>
                                    <p:set>
                                      <p:cBhvr>
                                        <p:cTn id="69" dur="1" fill="hold">
                                          <p:stCondLst>
                                            <p:cond delay="0"/>
                                          </p:stCondLst>
                                        </p:cTn>
                                        <p:tgtEl>
                                          <p:spTgt spid="68"/>
                                        </p:tgtEl>
                                        <p:attrNameLst>
                                          <p:attrName>style.visibility</p:attrName>
                                        </p:attrNameLst>
                                      </p:cBhvr>
                                      <p:to>
                                        <p:strVal val="visible"/>
                                      </p:to>
                                    </p:set>
                                    <p:anim calcmode="lin" valueType="num">
                                      <p:cBhvr additive="base">
                                        <p:cTn id="70" dur="250" fill="hold"/>
                                        <p:tgtEl>
                                          <p:spTgt spid="68"/>
                                        </p:tgtEl>
                                        <p:attrNameLst>
                                          <p:attrName>ppt_x</p:attrName>
                                        </p:attrNameLst>
                                      </p:cBhvr>
                                      <p:tavLst>
                                        <p:tav tm="0">
                                          <p:val>
                                            <p:strVal val="#ppt_x"/>
                                          </p:val>
                                        </p:tav>
                                        <p:tav tm="100000">
                                          <p:val>
                                            <p:strVal val="#ppt_x"/>
                                          </p:val>
                                        </p:tav>
                                      </p:tavLst>
                                    </p:anim>
                                    <p:anim calcmode="lin" valueType="num">
                                      <p:cBhvr additive="base">
                                        <p:cTn id="71" dur="250" fill="hold"/>
                                        <p:tgtEl>
                                          <p:spTgt spid="68"/>
                                        </p:tgtEl>
                                        <p:attrNameLst>
                                          <p:attrName>ppt_y</p:attrName>
                                        </p:attrNameLst>
                                      </p:cBhvr>
                                      <p:tavLst>
                                        <p:tav tm="0">
                                          <p:val>
                                            <p:strVal val="1+#ppt_h/2"/>
                                          </p:val>
                                        </p:tav>
                                        <p:tav tm="100000">
                                          <p:val>
                                            <p:strVal val="#ppt_y"/>
                                          </p:val>
                                        </p:tav>
                                      </p:tavLst>
                                    </p:anim>
                                  </p:childTnLst>
                                </p:cTn>
                              </p:par>
                            </p:childTnLst>
                          </p:cTn>
                        </p:par>
                        <p:par>
                          <p:cTn id="72" fill="hold">
                            <p:stCondLst>
                              <p:cond delay="6000"/>
                            </p:stCondLst>
                            <p:childTnLst>
                              <p:par>
                                <p:cTn id="73" presetID="2" presetClass="entr" presetSubtype="4"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additive="base">
                                        <p:cTn id="75" dur="250" fill="hold"/>
                                        <p:tgtEl>
                                          <p:spTgt spid="77"/>
                                        </p:tgtEl>
                                        <p:attrNameLst>
                                          <p:attrName>ppt_x</p:attrName>
                                        </p:attrNameLst>
                                      </p:cBhvr>
                                      <p:tavLst>
                                        <p:tav tm="0">
                                          <p:val>
                                            <p:strVal val="#ppt_x"/>
                                          </p:val>
                                        </p:tav>
                                        <p:tav tm="100000">
                                          <p:val>
                                            <p:strVal val="#ppt_x"/>
                                          </p:val>
                                        </p:tav>
                                      </p:tavLst>
                                    </p:anim>
                                    <p:anim calcmode="lin" valueType="num">
                                      <p:cBhvr additive="base">
                                        <p:cTn id="76" dur="250" fill="hold"/>
                                        <p:tgtEl>
                                          <p:spTgt spid="77"/>
                                        </p:tgtEl>
                                        <p:attrNameLst>
                                          <p:attrName>ppt_y</p:attrName>
                                        </p:attrNameLst>
                                      </p:cBhvr>
                                      <p:tavLst>
                                        <p:tav tm="0">
                                          <p:val>
                                            <p:strVal val="1+#ppt_h/2"/>
                                          </p:val>
                                        </p:tav>
                                        <p:tav tm="100000">
                                          <p:val>
                                            <p:strVal val="#ppt_y"/>
                                          </p:val>
                                        </p:tav>
                                      </p:tavLst>
                                    </p:anim>
                                  </p:childTnLst>
                                </p:cTn>
                              </p:par>
                            </p:childTnLst>
                          </p:cTn>
                        </p:par>
                        <p:par>
                          <p:cTn id="77" fill="hold">
                            <p:stCondLst>
                              <p:cond delay="6500"/>
                            </p:stCondLst>
                            <p:childTnLst>
                              <p:par>
                                <p:cTn id="78" presetID="2" presetClass="entr" presetSubtype="4" fill="hold" nodeType="afterEffect">
                                  <p:stCondLst>
                                    <p:cond delay="0"/>
                                  </p:stCondLst>
                                  <p:childTnLst>
                                    <p:set>
                                      <p:cBhvr>
                                        <p:cTn id="79" dur="1" fill="hold">
                                          <p:stCondLst>
                                            <p:cond delay="0"/>
                                          </p:stCondLst>
                                        </p:cTn>
                                        <p:tgtEl>
                                          <p:spTgt spid="73"/>
                                        </p:tgtEl>
                                        <p:attrNameLst>
                                          <p:attrName>style.visibility</p:attrName>
                                        </p:attrNameLst>
                                      </p:cBhvr>
                                      <p:to>
                                        <p:strVal val="visible"/>
                                      </p:to>
                                    </p:set>
                                    <p:anim calcmode="lin" valueType="num">
                                      <p:cBhvr additive="base">
                                        <p:cTn id="80" dur="250" fill="hold"/>
                                        <p:tgtEl>
                                          <p:spTgt spid="73"/>
                                        </p:tgtEl>
                                        <p:attrNameLst>
                                          <p:attrName>ppt_x</p:attrName>
                                        </p:attrNameLst>
                                      </p:cBhvr>
                                      <p:tavLst>
                                        <p:tav tm="0">
                                          <p:val>
                                            <p:strVal val="#ppt_x"/>
                                          </p:val>
                                        </p:tav>
                                        <p:tav tm="100000">
                                          <p:val>
                                            <p:strVal val="#ppt_x"/>
                                          </p:val>
                                        </p:tav>
                                      </p:tavLst>
                                    </p:anim>
                                    <p:anim calcmode="lin" valueType="num">
                                      <p:cBhvr additive="base">
                                        <p:cTn id="81" dur="250" fill="hold"/>
                                        <p:tgtEl>
                                          <p:spTgt spid="73"/>
                                        </p:tgtEl>
                                        <p:attrNameLst>
                                          <p:attrName>ppt_y</p:attrName>
                                        </p:attrNameLst>
                                      </p:cBhvr>
                                      <p:tavLst>
                                        <p:tav tm="0">
                                          <p:val>
                                            <p:strVal val="1+#ppt_h/2"/>
                                          </p:val>
                                        </p:tav>
                                        <p:tav tm="100000">
                                          <p:val>
                                            <p:strVal val="#ppt_y"/>
                                          </p:val>
                                        </p:tav>
                                      </p:tavLst>
                                    </p:anim>
                                  </p:childTnLst>
                                </p:cTn>
                              </p:par>
                            </p:childTnLst>
                          </p:cTn>
                        </p:par>
                        <p:par>
                          <p:cTn id="82" fill="hold">
                            <p:stCondLst>
                              <p:cond delay="7000"/>
                            </p:stCondLst>
                            <p:childTnLst>
                              <p:par>
                                <p:cTn id="83" presetID="2" presetClass="entr" presetSubtype="4" fill="hold" grpId="0" nodeType="afterEffect">
                                  <p:stCondLst>
                                    <p:cond delay="0"/>
                                  </p:stCondLst>
                                  <p:childTnLst>
                                    <p:set>
                                      <p:cBhvr>
                                        <p:cTn id="84" dur="1" fill="hold">
                                          <p:stCondLst>
                                            <p:cond delay="0"/>
                                          </p:stCondLst>
                                        </p:cTn>
                                        <p:tgtEl>
                                          <p:spTgt spid="64"/>
                                        </p:tgtEl>
                                        <p:attrNameLst>
                                          <p:attrName>style.visibility</p:attrName>
                                        </p:attrNameLst>
                                      </p:cBhvr>
                                      <p:to>
                                        <p:strVal val="visible"/>
                                      </p:to>
                                    </p:set>
                                    <p:anim calcmode="lin" valueType="num">
                                      <p:cBhvr additive="base">
                                        <p:cTn id="85" dur="250" fill="hold"/>
                                        <p:tgtEl>
                                          <p:spTgt spid="64"/>
                                        </p:tgtEl>
                                        <p:attrNameLst>
                                          <p:attrName>ppt_x</p:attrName>
                                        </p:attrNameLst>
                                      </p:cBhvr>
                                      <p:tavLst>
                                        <p:tav tm="0">
                                          <p:val>
                                            <p:strVal val="#ppt_x"/>
                                          </p:val>
                                        </p:tav>
                                        <p:tav tm="100000">
                                          <p:val>
                                            <p:strVal val="#ppt_x"/>
                                          </p:val>
                                        </p:tav>
                                      </p:tavLst>
                                    </p:anim>
                                    <p:anim calcmode="lin" valueType="num">
                                      <p:cBhvr additive="base">
                                        <p:cTn id="86" dur="250" fill="hold"/>
                                        <p:tgtEl>
                                          <p:spTgt spid="64"/>
                                        </p:tgtEl>
                                        <p:attrNameLst>
                                          <p:attrName>ppt_y</p:attrName>
                                        </p:attrNameLst>
                                      </p:cBhvr>
                                      <p:tavLst>
                                        <p:tav tm="0">
                                          <p:val>
                                            <p:strVal val="1+#ppt_h/2"/>
                                          </p:val>
                                        </p:tav>
                                        <p:tav tm="100000">
                                          <p:val>
                                            <p:strVal val="#ppt_y"/>
                                          </p:val>
                                        </p:tav>
                                      </p:tavLst>
                                    </p:anim>
                                  </p:childTnLst>
                                </p:cTn>
                              </p:par>
                            </p:childTnLst>
                          </p:cTn>
                        </p:par>
                        <p:par>
                          <p:cTn id="87" fill="hold">
                            <p:stCondLst>
                              <p:cond delay="7500"/>
                            </p:stCondLst>
                            <p:childTnLst>
                              <p:par>
                                <p:cTn id="88" presetID="53" presetClass="entr" presetSubtype="16" fill="hold" grpId="0" nodeType="afterEffect">
                                  <p:stCondLst>
                                    <p:cond delay="0"/>
                                  </p:stCondLst>
                                  <p:childTnLst>
                                    <p:set>
                                      <p:cBhvr>
                                        <p:cTn id="89" dur="1" fill="hold">
                                          <p:stCondLst>
                                            <p:cond delay="0"/>
                                          </p:stCondLst>
                                        </p:cTn>
                                        <p:tgtEl>
                                          <p:spTgt spid="85"/>
                                        </p:tgtEl>
                                        <p:attrNameLst>
                                          <p:attrName>style.visibility</p:attrName>
                                        </p:attrNameLst>
                                      </p:cBhvr>
                                      <p:to>
                                        <p:strVal val="visible"/>
                                      </p:to>
                                    </p:set>
                                    <p:anim calcmode="lin" valueType="num">
                                      <p:cBhvr>
                                        <p:cTn id="90" dur="500" fill="hold"/>
                                        <p:tgtEl>
                                          <p:spTgt spid="85"/>
                                        </p:tgtEl>
                                        <p:attrNameLst>
                                          <p:attrName>ppt_w</p:attrName>
                                        </p:attrNameLst>
                                      </p:cBhvr>
                                      <p:tavLst>
                                        <p:tav tm="0">
                                          <p:val>
                                            <p:fltVal val="0"/>
                                          </p:val>
                                        </p:tav>
                                        <p:tav tm="100000">
                                          <p:val>
                                            <p:strVal val="#ppt_w"/>
                                          </p:val>
                                        </p:tav>
                                      </p:tavLst>
                                    </p:anim>
                                    <p:anim calcmode="lin" valueType="num">
                                      <p:cBhvr>
                                        <p:cTn id="91" dur="500" fill="hold"/>
                                        <p:tgtEl>
                                          <p:spTgt spid="85"/>
                                        </p:tgtEl>
                                        <p:attrNameLst>
                                          <p:attrName>ppt_h</p:attrName>
                                        </p:attrNameLst>
                                      </p:cBhvr>
                                      <p:tavLst>
                                        <p:tav tm="0">
                                          <p:val>
                                            <p:fltVal val="0"/>
                                          </p:val>
                                        </p:tav>
                                        <p:tav tm="100000">
                                          <p:val>
                                            <p:strVal val="#ppt_h"/>
                                          </p:val>
                                        </p:tav>
                                      </p:tavLst>
                                    </p:anim>
                                    <p:animEffect transition="in" filter="fade">
                                      <p:cBhvr>
                                        <p:cTn id="92" dur="500"/>
                                        <p:tgtEl>
                                          <p:spTgt spid="85"/>
                                        </p:tgtEl>
                                      </p:cBhvr>
                                    </p:animEffect>
                                  </p:childTnLst>
                                </p:cTn>
                              </p:par>
                              <p:par>
                                <p:cTn id="93" presetID="16" presetClass="entr" presetSubtype="21" fill="hold" grpId="0" nodeType="withEffect">
                                  <p:stCondLst>
                                    <p:cond delay="0"/>
                                  </p:stCondLst>
                                  <p:childTnLst>
                                    <p:set>
                                      <p:cBhvr>
                                        <p:cTn id="94" dur="1" fill="hold">
                                          <p:stCondLst>
                                            <p:cond delay="0"/>
                                          </p:stCondLst>
                                        </p:cTn>
                                        <p:tgtEl>
                                          <p:spTgt spid="84"/>
                                        </p:tgtEl>
                                        <p:attrNameLst>
                                          <p:attrName>style.visibility</p:attrName>
                                        </p:attrNameLst>
                                      </p:cBhvr>
                                      <p:to>
                                        <p:strVal val="visible"/>
                                      </p:to>
                                    </p:set>
                                    <p:animEffect transition="in" filter="barn(inVertical)">
                                      <p:cBhvr>
                                        <p:cTn id="95" dur="500"/>
                                        <p:tgtEl>
                                          <p:spTgt spid="84"/>
                                        </p:tgtEl>
                                      </p:cBhvr>
                                    </p:animEffect>
                                  </p:childTnLst>
                                </p:cTn>
                              </p:par>
                            </p:childTnLst>
                          </p:cTn>
                        </p:par>
                        <p:par>
                          <p:cTn id="96" fill="hold">
                            <p:stCondLst>
                              <p:cond delay="8000"/>
                            </p:stCondLst>
                            <p:childTnLst>
                              <p:par>
                                <p:cTn id="97" presetID="2" presetClass="entr" presetSubtype="4" fill="hold" grpId="0" nodeType="afterEffect">
                                  <p:stCondLst>
                                    <p:cond delay="0"/>
                                  </p:stCondLst>
                                  <p:childTnLst>
                                    <p:set>
                                      <p:cBhvr>
                                        <p:cTn id="98" dur="1" fill="hold">
                                          <p:stCondLst>
                                            <p:cond delay="0"/>
                                          </p:stCondLst>
                                        </p:cTn>
                                        <p:tgtEl>
                                          <p:spTgt spid="69"/>
                                        </p:tgtEl>
                                        <p:attrNameLst>
                                          <p:attrName>style.visibility</p:attrName>
                                        </p:attrNameLst>
                                      </p:cBhvr>
                                      <p:to>
                                        <p:strVal val="visible"/>
                                      </p:to>
                                    </p:set>
                                    <p:anim calcmode="lin" valueType="num">
                                      <p:cBhvr additive="base">
                                        <p:cTn id="99" dur="250" fill="hold"/>
                                        <p:tgtEl>
                                          <p:spTgt spid="69"/>
                                        </p:tgtEl>
                                        <p:attrNameLst>
                                          <p:attrName>ppt_x</p:attrName>
                                        </p:attrNameLst>
                                      </p:cBhvr>
                                      <p:tavLst>
                                        <p:tav tm="0">
                                          <p:val>
                                            <p:strVal val="#ppt_x"/>
                                          </p:val>
                                        </p:tav>
                                        <p:tav tm="100000">
                                          <p:val>
                                            <p:strVal val="#ppt_x"/>
                                          </p:val>
                                        </p:tav>
                                      </p:tavLst>
                                    </p:anim>
                                    <p:anim calcmode="lin" valueType="num">
                                      <p:cBhvr additive="base">
                                        <p:cTn id="100" dur="250" fill="hold"/>
                                        <p:tgtEl>
                                          <p:spTgt spid="69"/>
                                        </p:tgtEl>
                                        <p:attrNameLst>
                                          <p:attrName>ppt_y</p:attrName>
                                        </p:attrNameLst>
                                      </p:cBhvr>
                                      <p:tavLst>
                                        <p:tav tm="0">
                                          <p:val>
                                            <p:strVal val="1+#ppt_h/2"/>
                                          </p:val>
                                        </p:tav>
                                        <p:tav tm="100000">
                                          <p:val>
                                            <p:strVal val="#ppt_y"/>
                                          </p:val>
                                        </p:tav>
                                      </p:tavLst>
                                    </p:anim>
                                  </p:childTnLst>
                                </p:cTn>
                              </p:par>
                            </p:childTnLst>
                          </p:cTn>
                        </p:par>
                        <p:par>
                          <p:cTn id="101" fill="hold">
                            <p:stCondLst>
                              <p:cond delay="8500"/>
                            </p:stCondLst>
                            <p:childTnLst>
                              <p:par>
                                <p:cTn id="102" presetID="2" presetClass="entr" presetSubtype="4" fill="hold" grpId="0" nodeType="afterEffect">
                                  <p:stCondLst>
                                    <p:cond delay="0"/>
                                  </p:stCondLst>
                                  <p:childTnLst>
                                    <p:set>
                                      <p:cBhvr>
                                        <p:cTn id="103" dur="1" fill="hold">
                                          <p:stCondLst>
                                            <p:cond delay="0"/>
                                          </p:stCondLst>
                                        </p:cTn>
                                        <p:tgtEl>
                                          <p:spTgt spid="76"/>
                                        </p:tgtEl>
                                        <p:attrNameLst>
                                          <p:attrName>style.visibility</p:attrName>
                                        </p:attrNameLst>
                                      </p:cBhvr>
                                      <p:to>
                                        <p:strVal val="visible"/>
                                      </p:to>
                                    </p:set>
                                    <p:anim calcmode="lin" valueType="num">
                                      <p:cBhvr additive="base">
                                        <p:cTn id="104" dur="250" fill="hold"/>
                                        <p:tgtEl>
                                          <p:spTgt spid="76"/>
                                        </p:tgtEl>
                                        <p:attrNameLst>
                                          <p:attrName>ppt_x</p:attrName>
                                        </p:attrNameLst>
                                      </p:cBhvr>
                                      <p:tavLst>
                                        <p:tav tm="0">
                                          <p:val>
                                            <p:strVal val="#ppt_x"/>
                                          </p:val>
                                        </p:tav>
                                        <p:tav tm="100000">
                                          <p:val>
                                            <p:strVal val="#ppt_x"/>
                                          </p:val>
                                        </p:tav>
                                      </p:tavLst>
                                    </p:anim>
                                    <p:anim calcmode="lin" valueType="num">
                                      <p:cBhvr additive="base">
                                        <p:cTn id="105" dur="250" fill="hold"/>
                                        <p:tgtEl>
                                          <p:spTgt spid="76"/>
                                        </p:tgtEl>
                                        <p:attrNameLst>
                                          <p:attrName>ppt_y</p:attrName>
                                        </p:attrNameLst>
                                      </p:cBhvr>
                                      <p:tavLst>
                                        <p:tav tm="0">
                                          <p:val>
                                            <p:strVal val="1+#ppt_h/2"/>
                                          </p:val>
                                        </p:tav>
                                        <p:tav tm="100000">
                                          <p:val>
                                            <p:strVal val="#ppt_y"/>
                                          </p:val>
                                        </p:tav>
                                      </p:tavLst>
                                    </p:anim>
                                  </p:childTnLst>
                                </p:cTn>
                              </p:par>
                            </p:childTnLst>
                          </p:cTn>
                        </p:par>
                        <p:par>
                          <p:cTn id="106" fill="hold">
                            <p:stCondLst>
                              <p:cond delay="9000"/>
                            </p:stCondLst>
                            <p:childTnLst>
                              <p:par>
                                <p:cTn id="107" presetID="2" presetClass="entr" presetSubtype="4" fill="hold" nodeType="afterEffect">
                                  <p:stCondLst>
                                    <p:cond delay="0"/>
                                  </p:stCondLst>
                                  <p:childTnLst>
                                    <p:set>
                                      <p:cBhvr>
                                        <p:cTn id="108" dur="1" fill="hold">
                                          <p:stCondLst>
                                            <p:cond delay="0"/>
                                          </p:stCondLst>
                                        </p:cTn>
                                        <p:tgtEl>
                                          <p:spTgt spid="72"/>
                                        </p:tgtEl>
                                        <p:attrNameLst>
                                          <p:attrName>style.visibility</p:attrName>
                                        </p:attrNameLst>
                                      </p:cBhvr>
                                      <p:to>
                                        <p:strVal val="visible"/>
                                      </p:to>
                                    </p:set>
                                    <p:anim calcmode="lin" valueType="num">
                                      <p:cBhvr additive="base">
                                        <p:cTn id="109" dur="250" fill="hold"/>
                                        <p:tgtEl>
                                          <p:spTgt spid="72"/>
                                        </p:tgtEl>
                                        <p:attrNameLst>
                                          <p:attrName>ppt_x</p:attrName>
                                        </p:attrNameLst>
                                      </p:cBhvr>
                                      <p:tavLst>
                                        <p:tav tm="0">
                                          <p:val>
                                            <p:strVal val="#ppt_x"/>
                                          </p:val>
                                        </p:tav>
                                        <p:tav tm="100000">
                                          <p:val>
                                            <p:strVal val="#ppt_x"/>
                                          </p:val>
                                        </p:tav>
                                      </p:tavLst>
                                    </p:anim>
                                    <p:anim calcmode="lin" valueType="num">
                                      <p:cBhvr additive="base">
                                        <p:cTn id="110" dur="250" fill="hold"/>
                                        <p:tgtEl>
                                          <p:spTgt spid="72"/>
                                        </p:tgtEl>
                                        <p:attrNameLst>
                                          <p:attrName>ppt_y</p:attrName>
                                        </p:attrNameLst>
                                      </p:cBhvr>
                                      <p:tavLst>
                                        <p:tav tm="0">
                                          <p:val>
                                            <p:strVal val="1+#ppt_h/2"/>
                                          </p:val>
                                        </p:tav>
                                        <p:tav tm="100000">
                                          <p:val>
                                            <p:strVal val="#ppt_y"/>
                                          </p:val>
                                        </p:tav>
                                      </p:tavLst>
                                    </p:anim>
                                  </p:childTnLst>
                                </p:cTn>
                              </p:par>
                            </p:childTnLst>
                          </p:cTn>
                        </p:par>
                        <p:par>
                          <p:cTn id="111" fill="hold">
                            <p:stCondLst>
                              <p:cond delay="9500"/>
                            </p:stCondLst>
                            <p:childTnLst>
                              <p:par>
                                <p:cTn id="112" presetID="2" presetClass="entr" presetSubtype="4" fill="hold" grpId="0" nodeType="afterEffect">
                                  <p:stCondLst>
                                    <p:cond delay="0"/>
                                  </p:stCondLst>
                                  <p:childTnLst>
                                    <p:set>
                                      <p:cBhvr>
                                        <p:cTn id="113" dur="1" fill="hold">
                                          <p:stCondLst>
                                            <p:cond delay="0"/>
                                          </p:stCondLst>
                                        </p:cTn>
                                        <p:tgtEl>
                                          <p:spTgt spid="65"/>
                                        </p:tgtEl>
                                        <p:attrNameLst>
                                          <p:attrName>style.visibility</p:attrName>
                                        </p:attrNameLst>
                                      </p:cBhvr>
                                      <p:to>
                                        <p:strVal val="visible"/>
                                      </p:to>
                                    </p:set>
                                    <p:anim calcmode="lin" valueType="num">
                                      <p:cBhvr additive="base">
                                        <p:cTn id="114" dur="250" fill="hold"/>
                                        <p:tgtEl>
                                          <p:spTgt spid="65"/>
                                        </p:tgtEl>
                                        <p:attrNameLst>
                                          <p:attrName>ppt_x</p:attrName>
                                        </p:attrNameLst>
                                      </p:cBhvr>
                                      <p:tavLst>
                                        <p:tav tm="0">
                                          <p:val>
                                            <p:strVal val="#ppt_x"/>
                                          </p:val>
                                        </p:tav>
                                        <p:tav tm="100000">
                                          <p:val>
                                            <p:strVal val="#ppt_x"/>
                                          </p:val>
                                        </p:tav>
                                      </p:tavLst>
                                    </p:anim>
                                    <p:anim calcmode="lin" valueType="num">
                                      <p:cBhvr additive="base">
                                        <p:cTn id="115" dur="250" fill="hold"/>
                                        <p:tgtEl>
                                          <p:spTgt spid="65"/>
                                        </p:tgtEl>
                                        <p:attrNameLst>
                                          <p:attrName>ppt_y</p:attrName>
                                        </p:attrNameLst>
                                      </p:cBhvr>
                                      <p:tavLst>
                                        <p:tav tm="0">
                                          <p:val>
                                            <p:strVal val="1+#ppt_h/2"/>
                                          </p:val>
                                        </p:tav>
                                        <p:tav tm="100000">
                                          <p:val>
                                            <p:strVal val="#ppt_y"/>
                                          </p:val>
                                        </p:tav>
                                      </p:tavLst>
                                    </p:anim>
                                  </p:childTnLst>
                                </p:cTn>
                              </p:par>
                            </p:childTnLst>
                          </p:cTn>
                        </p:par>
                        <p:par>
                          <p:cTn id="116" fill="hold">
                            <p:stCondLst>
                              <p:cond delay="10000"/>
                            </p:stCondLst>
                            <p:childTnLst>
                              <p:par>
                                <p:cTn id="117" presetID="53" presetClass="entr" presetSubtype="16" fill="hold" grpId="0" nodeType="afterEffect">
                                  <p:stCondLst>
                                    <p:cond delay="0"/>
                                  </p:stCondLst>
                                  <p:childTnLst>
                                    <p:set>
                                      <p:cBhvr>
                                        <p:cTn id="118" dur="1" fill="hold">
                                          <p:stCondLst>
                                            <p:cond delay="0"/>
                                          </p:stCondLst>
                                        </p:cTn>
                                        <p:tgtEl>
                                          <p:spTgt spid="87"/>
                                        </p:tgtEl>
                                        <p:attrNameLst>
                                          <p:attrName>style.visibility</p:attrName>
                                        </p:attrNameLst>
                                      </p:cBhvr>
                                      <p:to>
                                        <p:strVal val="visible"/>
                                      </p:to>
                                    </p:set>
                                    <p:anim calcmode="lin" valueType="num">
                                      <p:cBhvr>
                                        <p:cTn id="119" dur="500" fill="hold"/>
                                        <p:tgtEl>
                                          <p:spTgt spid="87"/>
                                        </p:tgtEl>
                                        <p:attrNameLst>
                                          <p:attrName>ppt_w</p:attrName>
                                        </p:attrNameLst>
                                      </p:cBhvr>
                                      <p:tavLst>
                                        <p:tav tm="0">
                                          <p:val>
                                            <p:fltVal val="0"/>
                                          </p:val>
                                        </p:tav>
                                        <p:tav tm="100000">
                                          <p:val>
                                            <p:strVal val="#ppt_w"/>
                                          </p:val>
                                        </p:tav>
                                      </p:tavLst>
                                    </p:anim>
                                    <p:anim calcmode="lin" valueType="num">
                                      <p:cBhvr>
                                        <p:cTn id="120" dur="500" fill="hold"/>
                                        <p:tgtEl>
                                          <p:spTgt spid="87"/>
                                        </p:tgtEl>
                                        <p:attrNameLst>
                                          <p:attrName>ppt_h</p:attrName>
                                        </p:attrNameLst>
                                      </p:cBhvr>
                                      <p:tavLst>
                                        <p:tav tm="0">
                                          <p:val>
                                            <p:fltVal val="0"/>
                                          </p:val>
                                        </p:tav>
                                        <p:tav tm="100000">
                                          <p:val>
                                            <p:strVal val="#ppt_h"/>
                                          </p:val>
                                        </p:tav>
                                      </p:tavLst>
                                    </p:anim>
                                    <p:animEffect transition="in" filter="fade">
                                      <p:cBhvr>
                                        <p:cTn id="121" dur="500"/>
                                        <p:tgtEl>
                                          <p:spTgt spid="87"/>
                                        </p:tgtEl>
                                      </p:cBhvr>
                                    </p:animEffect>
                                  </p:childTnLst>
                                </p:cTn>
                              </p:par>
                              <p:par>
                                <p:cTn id="122" presetID="16" presetClass="entr" presetSubtype="21" fill="hold" grpId="0" nodeType="withEffect">
                                  <p:stCondLst>
                                    <p:cond delay="0"/>
                                  </p:stCondLst>
                                  <p:childTnLst>
                                    <p:set>
                                      <p:cBhvr>
                                        <p:cTn id="123" dur="1" fill="hold">
                                          <p:stCondLst>
                                            <p:cond delay="0"/>
                                          </p:stCondLst>
                                        </p:cTn>
                                        <p:tgtEl>
                                          <p:spTgt spid="86"/>
                                        </p:tgtEl>
                                        <p:attrNameLst>
                                          <p:attrName>style.visibility</p:attrName>
                                        </p:attrNameLst>
                                      </p:cBhvr>
                                      <p:to>
                                        <p:strVal val="visible"/>
                                      </p:to>
                                    </p:set>
                                    <p:animEffect transition="in" filter="barn(inVertical)">
                                      <p:cBhvr>
                                        <p:cTn id="12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8" grpId="0" animBg="1"/>
      <p:bldP spid="69" grpId="0" animBg="1"/>
      <p:bldP spid="70" grpId="0" animBg="1"/>
      <p:bldP spid="71" grpId="0" animBg="1"/>
      <p:bldP spid="76" grpId="0"/>
      <p:bldP spid="77" grpId="0"/>
      <p:bldP spid="78" grpId="0"/>
      <p:bldP spid="79" grpId="0"/>
      <p:bldP spid="80" grpId="0"/>
      <p:bldP spid="81" grpId="0"/>
      <p:bldP spid="82" grpId="0"/>
      <p:bldP spid="83" grpId="0"/>
      <p:bldP spid="84" grpId="0"/>
      <p:bldP spid="85" grpId="0"/>
      <p:bldP spid="86" grpId="0"/>
      <p:bldP spid="8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114"/>
          <p:cNvSpPr/>
          <p:nvPr/>
        </p:nvSpPr>
        <p:spPr>
          <a:xfrm>
            <a:off x="3568943" y="1131579"/>
            <a:ext cx="2073852" cy="3456420"/>
          </a:xfrm>
          <a:prstGeom prst="roundRect">
            <a:avLst>
              <a:gd name="adj" fmla="val 8813"/>
            </a:avLst>
          </a:prstGeom>
          <a:noFill/>
          <a:ln w="19050" cap="flat" cmpd="sng" algn="ctr">
            <a:solidFill>
              <a:srgbClr val="FFFFFF">
                <a:lumMod val="65000"/>
              </a:srgbClr>
            </a:solidFill>
            <a:prstDash val="sysDot"/>
          </a:ln>
          <a:effectLst/>
        </p:spPr>
        <p:txBody>
          <a:bodyPr lIns="91404" tIns="45700" rIns="91404" bIns="45700"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62626"/>
              </a:solidFill>
              <a:effectLst/>
              <a:uLnTx/>
              <a:uFillTx/>
              <a:latin typeface="Calibri" panose="020F0502020204030204"/>
              <a:ea typeface="+mn-ea"/>
            </a:endParaRPr>
          </a:p>
        </p:txBody>
      </p:sp>
      <p:grpSp>
        <p:nvGrpSpPr>
          <p:cNvPr id="65" name="Group 29"/>
          <p:cNvGrpSpPr/>
          <p:nvPr/>
        </p:nvGrpSpPr>
        <p:grpSpPr>
          <a:xfrm>
            <a:off x="3868411" y="1298515"/>
            <a:ext cx="1474916" cy="3116663"/>
            <a:chOff x="3189614" y="1562392"/>
            <a:chExt cx="1474916" cy="3116662"/>
          </a:xfrm>
          <a:effectLst/>
        </p:grpSpPr>
        <p:sp>
          <p:nvSpPr>
            <p:cNvPr id="66" name="Freeform 153"/>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ysClr val="window" lastClr="FFFFFF">
                <a:lumMod val="75000"/>
              </a:sysClr>
            </a:solidFill>
            <a:ln w="25400" cap="flat" cmpd="sng" algn="ctr">
              <a:no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62626"/>
                </a:solidFill>
                <a:effectLst/>
                <a:uLnTx/>
                <a:uFillTx/>
                <a:latin typeface="Calibri" panose="020F0502020204030204"/>
                <a:ea typeface="+mn-ea"/>
              </a:endParaRPr>
            </a:p>
          </p:txBody>
        </p:sp>
        <p:grpSp>
          <p:nvGrpSpPr>
            <p:cNvPr id="67" name="Group 20"/>
            <p:cNvGrpSpPr/>
            <p:nvPr/>
          </p:nvGrpSpPr>
          <p:grpSpPr>
            <a:xfrm>
              <a:off x="3189614" y="1991493"/>
              <a:ext cx="23662" cy="645898"/>
              <a:chOff x="3392428" y="1951545"/>
              <a:chExt cx="27432" cy="735419"/>
            </a:xfrm>
          </p:grpSpPr>
          <p:sp>
            <p:nvSpPr>
              <p:cNvPr id="73" name="Rectangle 160"/>
              <p:cNvSpPr/>
              <p:nvPr/>
            </p:nvSpPr>
            <p:spPr>
              <a:xfrm>
                <a:off x="3392428" y="1951545"/>
                <a:ext cx="18288" cy="172821"/>
              </a:xfrm>
              <a:prstGeom prst="rect">
                <a:avLst/>
              </a:prstGeom>
              <a:solidFill>
                <a:srgbClr val="FFFFFF">
                  <a:lumMod val="75000"/>
                  <a:lumOff val="25000"/>
                </a:srgbClr>
              </a:solidFill>
              <a:ln w="25400" cap="flat" cmpd="sng" algn="ctr">
                <a:no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62626"/>
                  </a:solidFill>
                  <a:effectLst/>
                  <a:uLnTx/>
                  <a:uFillTx/>
                  <a:latin typeface="Calibri" panose="020F0502020204030204"/>
                  <a:ea typeface="+mn-ea"/>
                </a:endParaRPr>
              </a:p>
            </p:txBody>
          </p:sp>
          <p:sp>
            <p:nvSpPr>
              <p:cNvPr id="74" name="Rectangle 161"/>
              <p:cNvSpPr/>
              <p:nvPr/>
            </p:nvSpPr>
            <p:spPr>
              <a:xfrm>
                <a:off x="3401572" y="2289545"/>
                <a:ext cx="18288" cy="118872"/>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62626"/>
                  </a:solidFill>
                  <a:effectLst/>
                  <a:uLnTx/>
                  <a:uFillTx/>
                  <a:latin typeface="Calibri" panose="020F0502020204030204"/>
                  <a:ea typeface="+mn-ea"/>
                </a:endParaRPr>
              </a:p>
            </p:txBody>
          </p:sp>
          <p:sp>
            <p:nvSpPr>
              <p:cNvPr id="75" name="Rectangle 162"/>
              <p:cNvSpPr/>
              <p:nvPr/>
            </p:nvSpPr>
            <p:spPr>
              <a:xfrm>
                <a:off x="3401572" y="2568092"/>
                <a:ext cx="18288" cy="118872"/>
              </a:xfrm>
              <a:prstGeom prst="rect">
                <a:avLst/>
              </a:prstGeom>
              <a:solidFill>
                <a:srgbClr val="FFFFFF">
                  <a:lumMod val="75000"/>
                  <a:lumOff val="25000"/>
                </a:srgbClr>
              </a:solidFill>
              <a:ln w="25400" cap="flat" cmpd="sng" algn="ctr">
                <a:no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62626"/>
                  </a:solidFill>
                  <a:effectLst/>
                  <a:uLnTx/>
                  <a:uFillTx/>
                  <a:latin typeface="Calibri" panose="020F0502020204030204"/>
                  <a:ea typeface="+mn-ea"/>
                </a:endParaRPr>
              </a:p>
            </p:txBody>
          </p:sp>
        </p:grpSp>
        <p:sp>
          <p:nvSpPr>
            <p:cNvPr id="68" name="Freeform 155"/>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cap="flat" cmpd="sng" algn="ctr">
              <a:solidFill>
                <a:srgbClr val="262626">
                  <a:lumMod val="75000"/>
                </a:srgbClr>
              </a:solid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62626"/>
                </a:solidFill>
                <a:effectLst/>
                <a:uLnTx/>
                <a:uFillTx/>
                <a:latin typeface="Calibri" panose="020F0502020204030204"/>
                <a:ea typeface="+mn-ea"/>
              </a:endParaRPr>
            </a:p>
          </p:txBody>
        </p:sp>
        <p:sp>
          <p:nvSpPr>
            <p:cNvPr id="69" name="Freeform 156"/>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blipFill>
              <a:blip r:embed="rId4"/>
              <a:stretch>
                <a:fillRect/>
              </a:stretch>
            </a:blipFill>
            <a:ln w="25400" cap="flat" cmpd="sng" algn="ctr">
              <a:no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62626"/>
                </a:solidFill>
                <a:effectLst/>
                <a:uLnTx/>
                <a:uFillTx/>
                <a:latin typeface="Calibri" panose="020F0502020204030204"/>
                <a:ea typeface="+mn-ea"/>
              </a:endParaRPr>
            </a:p>
          </p:txBody>
        </p:sp>
        <p:sp>
          <p:nvSpPr>
            <p:cNvPr id="70" name="Freeform 157"/>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rgbClr val="262626">
                <a:lumMod val="85000"/>
              </a:srgbClr>
            </a:solidFill>
            <a:ln w="9525" cap="flat" cmpd="sng" algn="ctr">
              <a:solidFill>
                <a:srgbClr val="262626">
                  <a:lumMod val="85000"/>
                </a:srgbClr>
              </a:solid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62626"/>
                </a:solidFill>
                <a:effectLst/>
                <a:uLnTx/>
                <a:uFillTx/>
                <a:latin typeface="Calibri" panose="020F0502020204030204"/>
                <a:ea typeface="+mn-ea"/>
              </a:endParaRPr>
            </a:p>
          </p:txBody>
        </p:sp>
        <p:sp>
          <p:nvSpPr>
            <p:cNvPr id="71" name="Freeform 158"/>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rgbClr val="262626">
                <a:lumMod val="85000"/>
              </a:srgbClr>
            </a:solidFill>
            <a:ln w="25400" cap="flat" cmpd="sng" algn="ctr">
              <a:no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62626"/>
                </a:solidFill>
                <a:effectLst/>
                <a:uLnTx/>
                <a:uFillTx/>
                <a:latin typeface="Calibri" panose="020F0502020204030204"/>
                <a:ea typeface="+mn-ea"/>
              </a:endParaRPr>
            </a:p>
          </p:txBody>
        </p:sp>
        <p:sp>
          <p:nvSpPr>
            <p:cNvPr id="72" name="Freeform 159"/>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ysClr val="window" lastClr="FFFFFF">
                <a:lumMod val="50000"/>
              </a:sysClr>
            </a:solidFill>
            <a:ln w="25400" cap="flat" cmpd="sng" algn="ctr">
              <a:no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262626"/>
                </a:solidFill>
                <a:effectLst/>
                <a:uLnTx/>
                <a:uFillTx/>
                <a:latin typeface="Calibri" panose="020F0502020204030204"/>
                <a:ea typeface="+mn-ea"/>
              </a:endParaRPr>
            </a:p>
          </p:txBody>
        </p:sp>
      </p:grpSp>
      <p:grpSp>
        <p:nvGrpSpPr>
          <p:cNvPr id="76" name="Group 120"/>
          <p:cNvGrpSpPr/>
          <p:nvPr/>
        </p:nvGrpSpPr>
        <p:grpSpPr>
          <a:xfrm>
            <a:off x="3089037" y="1563107"/>
            <a:ext cx="557455" cy="144542"/>
            <a:chOff x="3074218" y="1415265"/>
            <a:chExt cx="557455" cy="144542"/>
          </a:xfrm>
        </p:grpSpPr>
        <p:cxnSp>
          <p:nvCxnSpPr>
            <p:cNvPr id="77" name="Straight Connector 115"/>
            <p:cNvCxnSpPr/>
            <p:nvPr/>
          </p:nvCxnSpPr>
          <p:spPr>
            <a:xfrm flipH="1">
              <a:off x="3074218" y="1487536"/>
              <a:ext cx="460856" cy="0"/>
            </a:xfrm>
            <a:prstGeom prst="line">
              <a:avLst/>
            </a:prstGeom>
            <a:noFill/>
            <a:ln w="19050" cap="flat" cmpd="sng" algn="ctr">
              <a:solidFill>
                <a:srgbClr val="FFFFFF">
                  <a:lumMod val="65000"/>
                </a:srgbClr>
              </a:solidFill>
              <a:prstDash val="sysDot"/>
              <a:headEnd type="oval"/>
              <a:tailEnd type="oval"/>
            </a:ln>
            <a:effectLst/>
          </p:spPr>
        </p:cxnSp>
        <p:sp>
          <p:nvSpPr>
            <p:cNvPr id="78" name="Oval 116"/>
            <p:cNvSpPr/>
            <p:nvPr/>
          </p:nvSpPr>
          <p:spPr>
            <a:xfrm>
              <a:off x="3487131" y="1415265"/>
              <a:ext cx="144542" cy="144542"/>
            </a:xfrm>
            <a:prstGeom prst="ellipse">
              <a:avLst/>
            </a:prstGeom>
            <a:solidFill>
              <a:srgbClr val="262626"/>
            </a:solidFill>
            <a:ln w="19050" cap="flat" cmpd="sng" algn="ctr">
              <a:solidFill>
                <a:srgbClr val="FFFFFF">
                  <a:lumMod val="65000"/>
                </a:srgbClr>
              </a:solid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Calibri" panose="020F0502020204030204"/>
                <a:ea typeface="+mn-ea"/>
              </a:endParaRPr>
            </a:p>
          </p:txBody>
        </p:sp>
      </p:grpSp>
      <p:grpSp>
        <p:nvGrpSpPr>
          <p:cNvPr id="79" name="Group 121"/>
          <p:cNvGrpSpPr/>
          <p:nvPr/>
        </p:nvGrpSpPr>
        <p:grpSpPr>
          <a:xfrm>
            <a:off x="3089037" y="2334525"/>
            <a:ext cx="557455" cy="144542"/>
            <a:chOff x="3074218" y="1415265"/>
            <a:chExt cx="557455" cy="144542"/>
          </a:xfrm>
        </p:grpSpPr>
        <p:cxnSp>
          <p:nvCxnSpPr>
            <p:cNvPr id="80" name="Straight Connector 122"/>
            <p:cNvCxnSpPr/>
            <p:nvPr/>
          </p:nvCxnSpPr>
          <p:spPr>
            <a:xfrm flipH="1">
              <a:off x="3074218" y="1487536"/>
              <a:ext cx="460856" cy="0"/>
            </a:xfrm>
            <a:prstGeom prst="line">
              <a:avLst/>
            </a:prstGeom>
            <a:noFill/>
            <a:ln w="19050" cap="flat" cmpd="sng" algn="ctr">
              <a:solidFill>
                <a:srgbClr val="FFFFFF">
                  <a:lumMod val="65000"/>
                </a:srgbClr>
              </a:solidFill>
              <a:prstDash val="sysDot"/>
              <a:headEnd type="oval"/>
              <a:tailEnd type="oval"/>
            </a:ln>
            <a:effectLst/>
          </p:spPr>
        </p:cxnSp>
        <p:sp>
          <p:nvSpPr>
            <p:cNvPr id="81" name="Oval 123"/>
            <p:cNvSpPr/>
            <p:nvPr/>
          </p:nvSpPr>
          <p:spPr>
            <a:xfrm>
              <a:off x="3487131" y="1415265"/>
              <a:ext cx="144542" cy="144542"/>
            </a:xfrm>
            <a:prstGeom prst="ellipse">
              <a:avLst/>
            </a:prstGeom>
            <a:solidFill>
              <a:srgbClr val="262626"/>
            </a:solidFill>
            <a:ln w="19050" cap="flat" cmpd="sng" algn="ctr">
              <a:solidFill>
                <a:srgbClr val="FFFFFF">
                  <a:lumMod val="65000"/>
                </a:srgbClr>
              </a:solid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Calibri" panose="020F0502020204030204"/>
                <a:ea typeface="+mn-ea"/>
              </a:endParaRPr>
            </a:p>
          </p:txBody>
        </p:sp>
      </p:grpSp>
      <p:grpSp>
        <p:nvGrpSpPr>
          <p:cNvPr id="82" name="Group 124"/>
          <p:cNvGrpSpPr/>
          <p:nvPr/>
        </p:nvGrpSpPr>
        <p:grpSpPr>
          <a:xfrm>
            <a:off x="3089037" y="3115236"/>
            <a:ext cx="557455" cy="144542"/>
            <a:chOff x="3074218" y="1415265"/>
            <a:chExt cx="557455" cy="144542"/>
          </a:xfrm>
        </p:grpSpPr>
        <p:cxnSp>
          <p:nvCxnSpPr>
            <p:cNvPr id="83" name="Straight Connector 125"/>
            <p:cNvCxnSpPr/>
            <p:nvPr/>
          </p:nvCxnSpPr>
          <p:spPr>
            <a:xfrm flipH="1">
              <a:off x="3074218" y="1487536"/>
              <a:ext cx="460856" cy="0"/>
            </a:xfrm>
            <a:prstGeom prst="line">
              <a:avLst/>
            </a:prstGeom>
            <a:noFill/>
            <a:ln w="19050" cap="flat" cmpd="sng" algn="ctr">
              <a:solidFill>
                <a:srgbClr val="FFFFFF">
                  <a:lumMod val="65000"/>
                </a:srgbClr>
              </a:solidFill>
              <a:prstDash val="sysDot"/>
              <a:headEnd type="oval"/>
              <a:tailEnd type="oval"/>
            </a:ln>
            <a:effectLst/>
          </p:spPr>
        </p:cxnSp>
        <p:sp>
          <p:nvSpPr>
            <p:cNvPr id="84" name="Oval 126"/>
            <p:cNvSpPr/>
            <p:nvPr/>
          </p:nvSpPr>
          <p:spPr>
            <a:xfrm>
              <a:off x="3487131" y="1415265"/>
              <a:ext cx="144542" cy="144542"/>
            </a:xfrm>
            <a:prstGeom prst="ellipse">
              <a:avLst/>
            </a:prstGeom>
            <a:solidFill>
              <a:srgbClr val="262626"/>
            </a:solidFill>
            <a:ln w="19050" cap="flat" cmpd="sng" algn="ctr">
              <a:solidFill>
                <a:srgbClr val="FFFFFF">
                  <a:lumMod val="65000"/>
                </a:srgbClr>
              </a:solid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Calibri" panose="020F0502020204030204"/>
                <a:ea typeface="+mn-ea"/>
              </a:endParaRPr>
            </a:p>
          </p:txBody>
        </p:sp>
      </p:grpSp>
      <p:grpSp>
        <p:nvGrpSpPr>
          <p:cNvPr id="85" name="Group 127"/>
          <p:cNvGrpSpPr/>
          <p:nvPr/>
        </p:nvGrpSpPr>
        <p:grpSpPr>
          <a:xfrm>
            <a:off x="3089037" y="3854897"/>
            <a:ext cx="557455" cy="144542"/>
            <a:chOff x="3074218" y="1415265"/>
            <a:chExt cx="557455" cy="144542"/>
          </a:xfrm>
        </p:grpSpPr>
        <p:cxnSp>
          <p:nvCxnSpPr>
            <p:cNvPr id="86" name="Straight Connector 128"/>
            <p:cNvCxnSpPr/>
            <p:nvPr/>
          </p:nvCxnSpPr>
          <p:spPr>
            <a:xfrm flipH="1">
              <a:off x="3074218" y="1487536"/>
              <a:ext cx="460856" cy="0"/>
            </a:xfrm>
            <a:prstGeom prst="line">
              <a:avLst/>
            </a:prstGeom>
            <a:noFill/>
            <a:ln w="19050" cap="flat" cmpd="sng" algn="ctr">
              <a:solidFill>
                <a:srgbClr val="FFFFFF">
                  <a:lumMod val="65000"/>
                </a:srgbClr>
              </a:solidFill>
              <a:prstDash val="sysDot"/>
              <a:headEnd type="oval"/>
              <a:tailEnd type="oval"/>
            </a:ln>
            <a:effectLst/>
          </p:spPr>
        </p:cxnSp>
        <p:sp>
          <p:nvSpPr>
            <p:cNvPr id="87" name="Oval 129"/>
            <p:cNvSpPr/>
            <p:nvPr/>
          </p:nvSpPr>
          <p:spPr>
            <a:xfrm>
              <a:off x="3487131" y="1415265"/>
              <a:ext cx="144542" cy="144542"/>
            </a:xfrm>
            <a:prstGeom prst="ellipse">
              <a:avLst/>
            </a:prstGeom>
            <a:solidFill>
              <a:srgbClr val="262626"/>
            </a:solidFill>
            <a:ln w="19050" cap="flat" cmpd="sng" algn="ctr">
              <a:solidFill>
                <a:srgbClr val="FFFFFF">
                  <a:lumMod val="65000"/>
                </a:srgbClr>
              </a:solid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Calibri" panose="020F0502020204030204"/>
                <a:ea typeface="+mn-ea"/>
              </a:endParaRPr>
            </a:p>
          </p:txBody>
        </p:sp>
      </p:grpSp>
      <p:grpSp>
        <p:nvGrpSpPr>
          <p:cNvPr id="88" name="Group 132"/>
          <p:cNvGrpSpPr/>
          <p:nvPr/>
        </p:nvGrpSpPr>
        <p:grpSpPr>
          <a:xfrm flipH="1">
            <a:off x="5565703" y="1563107"/>
            <a:ext cx="557455" cy="144542"/>
            <a:chOff x="3074218" y="1415265"/>
            <a:chExt cx="557455" cy="144542"/>
          </a:xfrm>
        </p:grpSpPr>
        <p:cxnSp>
          <p:nvCxnSpPr>
            <p:cNvPr id="89" name="Straight Connector 142"/>
            <p:cNvCxnSpPr/>
            <p:nvPr/>
          </p:nvCxnSpPr>
          <p:spPr>
            <a:xfrm flipH="1">
              <a:off x="3074218" y="1487536"/>
              <a:ext cx="460856" cy="0"/>
            </a:xfrm>
            <a:prstGeom prst="line">
              <a:avLst/>
            </a:prstGeom>
            <a:noFill/>
            <a:ln w="19050" cap="flat" cmpd="sng" algn="ctr">
              <a:solidFill>
                <a:srgbClr val="FFFFFF">
                  <a:lumMod val="65000"/>
                </a:srgbClr>
              </a:solidFill>
              <a:prstDash val="sysDot"/>
              <a:headEnd type="oval"/>
              <a:tailEnd type="oval"/>
            </a:ln>
            <a:effectLst/>
          </p:spPr>
        </p:cxnSp>
        <p:sp>
          <p:nvSpPr>
            <p:cNvPr id="90" name="Oval 143"/>
            <p:cNvSpPr/>
            <p:nvPr/>
          </p:nvSpPr>
          <p:spPr>
            <a:xfrm>
              <a:off x="3487131" y="1415265"/>
              <a:ext cx="144542" cy="144542"/>
            </a:xfrm>
            <a:prstGeom prst="ellipse">
              <a:avLst/>
            </a:prstGeom>
            <a:solidFill>
              <a:srgbClr val="262626"/>
            </a:solidFill>
            <a:ln w="19050" cap="flat" cmpd="sng" algn="ctr">
              <a:solidFill>
                <a:srgbClr val="FFFFFF">
                  <a:lumMod val="65000"/>
                </a:srgbClr>
              </a:solid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Calibri" panose="020F0502020204030204"/>
                <a:ea typeface="+mn-ea"/>
              </a:endParaRPr>
            </a:p>
          </p:txBody>
        </p:sp>
      </p:grpSp>
      <p:grpSp>
        <p:nvGrpSpPr>
          <p:cNvPr id="91" name="Group 133"/>
          <p:cNvGrpSpPr/>
          <p:nvPr/>
        </p:nvGrpSpPr>
        <p:grpSpPr>
          <a:xfrm flipH="1">
            <a:off x="5565703" y="2334525"/>
            <a:ext cx="557455" cy="144542"/>
            <a:chOff x="3074218" y="1415265"/>
            <a:chExt cx="557455" cy="144542"/>
          </a:xfrm>
        </p:grpSpPr>
        <p:cxnSp>
          <p:nvCxnSpPr>
            <p:cNvPr id="92" name="Straight Connector 140"/>
            <p:cNvCxnSpPr/>
            <p:nvPr/>
          </p:nvCxnSpPr>
          <p:spPr>
            <a:xfrm flipH="1">
              <a:off x="3074218" y="1487536"/>
              <a:ext cx="460856" cy="0"/>
            </a:xfrm>
            <a:prstGeom prst="line">
              <a:avLst/>
            </a:prstGeom>
            <a:noFill/>
            <a:ln w="19050" cap="flat" cmpd="sng" algn="ctr">
              <a:solidFill>
                <a:srgbClr val="FFFFFF">
                  <a:lumMod val="65000"/>
                </a:srgbClr>
              </a:solidFill>
              <a:prstDash val="sysDot"/>
              <a:headEnd type="oval"/>
              <a:tailEnd type="oval"/>
            </a:ln>
            <a:effectLst/>
          </p:spPr>
        </p:cxnSp>
        <p:sp>
          <p:nvSpPr>
            <p:cNvPr id="93" name="Oval 141"/>
            <p:cNvSpPr/>
            <p:nvPr/>
          </p:nvSpPr>
          <p:spPr>
            <a:xfrm>
              <a:off x="3487131" y="1415265"/>
              <a:ext cx="144542" cy="144542"/>
            </a:xfrm>
            <a:prstGeom prst="ellipse">
              <a:avLst/>
            </a:prstGeom>
            <a:solidFill>
              <a:srgbClr val="262626"/>
            </a:solidFill>
            <a:ln w="19050" cap="flat" cmpd="sng" algn="ctr">
              <a:solidFill>
                <a:srgbClr val="FFFFFF">
                  <a:lumMod val="65000"/>
                </a:srgbClr>
              </a:solid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Calibri" panose="020F0502020204030204"/>
                <a:ea typeface="+mn-ea"/>
              </a:endParaRPr>
            </a:p>
          </p:txBody>
        </p:sp>
      </p:grpSp>
      <p:grpSp>
        <p:nvGrpSpPr>
          <p:cNvPr id="94" name="Group 134"/>
          <p:cNvGrpSpPr/>
          <p:nvPr/>
        </p:nvGrpSpPr>
        <p:grpSpPr>
          <a:xfrm flipH="1">
            <a:off x="5565703" y="3115236"/>
            <a:ext cx="557455" cy="144542"/>
            <a:chOff x="3074218" y="1415265"/>
            <a:chExt cx="557455" cy="144542"/>
          </a:xfrm>
        </p:grpSpPr>
        <p:cxnSp>
          <p:nvCxnSpPr>
            <p:cNvPr id="95" name="Straight Connector 138"/>
            <p:cNvCxnSpPr/>
            <p:nvPr/>
          </p:nvCxnSpPr>
          <p:spPr>
            <a:xfrm flipH="1">
              <a:off x="3074218" y="1487536"/>
              <a:ext cx="460856" cy="0"/>
            </a:xfrm>
            <a:prstGeom prst="line">
              <a:avLst/>
            </a:prstGeom>
            <a:noFill/>
            <a:ln w="19050" cap="flat" cmpd="sng" algn="ctr">
              <a:solidFill>
                <a:srgbClr val="FFFFFF">
                  <a:lumMod val="65000"/>
                </a:srgbClr>
              </a:solidFill>
              <a:prstDash val="sysDot"/>
              <a:headEnd type="oval"/>
              <a:tailEnd type="oval"/>
            </a:ln>
            <a:effectLst/>
          </p:spPr>
        </p:cxnSp>
        <p:sp>
          <p:nvSpPr>
            <p:cNvPr id="96" name="Oval 139"/>
            <p:cNvSpPr/>
            <p:nvPr/>
          </p:nvSpPr>
          <p:spPr>
            <a:xfrm>
              <a:off x="3487131" y="1415265"/>
              <a:ext cx="144542" cy="144542"/>
            </a:xfrm>
            <a:prstGeom prst="ellipse">
              <a:avLst/>
            </a:prstGeom>
            <a:solidFill>
              <a:srgbClr val="262626"/>
            </a:solidFill>
            <a:ln w="19050" cap="flat" cmpd="sng" algn="ctr">
              <a:solidFill>
                <a:srgbClr val="FFFFFF">
                  <a:lumMod val="65000"/>
                </a:srgbClr>
              </a:solid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Calibri" panose="020F0502020204030204"/>
                <a:ea typeface="+mn-ea"/>
              </a:endParaRPr>
            </a:p>
          </p:txBody>
        </p:sp>
      </p:grpSp>
      <p:grpSp>
        <p:nvGrpSpPr>
          <p:cNvPr id="97" name="Group 135"/>
          <p:cNvGrpSpPr/>
          <p:nvPr/>
        </p:nvGrpSpPr>
        <p:grpSpPr>
          <a:xfrm flipH="1">
            <a:off x="5565703" y="3854897"/>
            <a:ext cx="557455" cy="144542"/>
            <a:chOff x="3074218" y="1415265"/>
            <a:chExt cx="557455" cy="144542"/>
          </a:xfrm>
        </p:grpSpPr>
        <p:cxnSp>
          <p:nvCxnSpPr>
            <p:cNvPr id="98" name="Straight Connector 136"/>
            <p:cNvCxnSpPr/>
            <p:nvPr/>
          </p:nvCxnSpPr>
          <p:spPr>
            <a:xfrm flipH="1">
              <a:off x="3074218" y="1487536"/>
              <a:ext cx="460856" cy="0"/>
            </a:xfrm>
            <a:prstGeom prst="line">
              <a:avLst/>
            </a:prstGeom>
            <a:noFill/>
            <a:ln w="19050" cap="flat" cmpd="sng" algn="ctr">
              <a:solidFill>
                <a:srgbClr val="FFFFFF">
                  <a:lumMod val="65000"/>
                </a:srgbClr>
              </a:solidFill>
              <a:prstDash val="sysDot"/>
              <a:headEnd type="oval"/>
              <a:tailEnd type="oval"/>
            </a:ln>
            <a:effectLst/>
          </p:spPr>
        </p:cxnSp>
        <p:sp>
          <p:nvSpPr>
            <p:cNvPr id="99" name="Oval 137"/>
            <p:cNvSpPr/>
            <p:nvPr/>
          </p:nvSpPr>
          <p:spPr>
            <a:xfrm>
              <a:off x="3487131" y="1415265"/>
              <a:ext cx="144542" cy="144542"/>
            </a:xfrm>
            <a:prstGeom prst="ellipse">
              <a:avLst/>
            </a:prstGeom>
            <a:solidFill>
              <a:srgbClr val="262626"/>
            </a:solidFill>
            <a:ln w="19050" cap="flat" cmpd="sng" algn="ctr">
              <a:solidFill>
                <a:srgbClr val="FFFFFF">
                  <a:lumMod val="65000"/>
                </a:srgbClr>
              </a:solidFill>
              <a:prstDash val="solid"/>
            </a:ln>
            <a:effectLst/>
          </p:spPr>
          <p:txBody>
            <a:bodyPr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262626"/>
                </a:solidFill>
                <a:effectLst/>
                <a:uLnTx/>
                <a:uFillTx/>
                <a:latin typeface="Calibri" panose="020F0502020204030204"/>
                <a:ea typeface="+mn-ea"/>
              </a:endParaRPr>
            </a:p>
          </p:txBody>
        </p:sp>
      </p:grpSp>
      <p:grpSp>
        <p:nvGrpSpPr>
          <p:cNvPr id="100" name="组合 99"/>
          <p:cNvGrpSpPr/>
          <p:nvPr/>
        </p:nvGrpSpPr>
        <p:grpSpPr>
          <a:xfrm>
            <a:off x="6206863" y="1293762"/>
            <a:ext cx="2181561" cy="2840882"/>
            <a:chOff x="6172994" y="1293762"/>
            <a:chExt cx="2181561" cy="2840882"/>
          </a:xfrm>
        </p:grpSpPr>
        <p:sp>
          <p:nvSpPr>
            <p:cNvPr id="101" name="Oval 92"/>
            <p:cNvSpPr>
              <a:spLocks noChangeAspect="1"/>
            </p:cNvSpPr>
            <p:nvPr/>
          </p:nvSpPr>
          <p:spPr>
            <a:xfrm>
              <a:off x="7861497" y="1393842"/>
              <a:ext cx="469021" cy="455592"/>
            </a:xfrm>
            <a:prstGeom prst="ellipse">
              <a:avLst/>
            </a:prstGeom>
            <a:solidFill>
              <a:srgbClr val="6ED8D5"/>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102" name="Oval 98"/>
            <p:cNvSpPr>
              <a:spLocks noChangeAspect="1"/>
            </p:cNvSpPr>
            <p:nvPr/>
          </p:nvSpPr>
          <p:spPr>
            <a:xfrm>
              <a:off x="7885534" y="2136263"/>
              <a:ext cx="469021" cy="455592"/>
            </a:xfrm>
            <a:prstGeom prst="ellipse">
              <a:avLst/>
            </a:prstGeom>
            <a:solidFill>
              <a:srgbClr val="4B87B9"/>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103" name="Oval 104"/>
            <p:cNvSpPr>
              <a:spLocks noChangeAspect="1"/>
            </p:cNvSpPr>
            <p:nvPr/>
          </p:nvSpPr>
          <p:spPr>
            <a:xfrm>
              <a:off x="7885534" y="2878681"/>
              <a:ext cx="469021" cy="455592"/>
            </a:xfrm>
            <a:prstGeom prst="ellipse">
              <a:avLst/>
            </a:prstGeom>
            <a:solidFill>
              <a:srgbClr val="FAC14D"/>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104" name="Oval 110"/>
            <p:cNvSpPr>
              <a:spLocks noChangeAspect="1"/>
            </p:cNvSpPr>
            <p:nvPr/>
          </p:nvSpPr>
          <p:spPr>
            <a:xfrm>
              <a:off x="7885534" y="3621101"/>
              <a:ext cx="469021" cy="455592"/>
            </a:xfrm>
            <a:prstGeom prst="ellipse">
              <a:avLst/>
            </a:prstGeom>
            <a:solidFill>
              <a:srgbClr val="F95647"/>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105" name="矩形 104"/>
            <p:cNvSpPr/>
            <p:nvPr/>
          </p:nvSpPr>
          <p:spPr>
            <a:xfrm>
              <a:off x="6172994" y="14714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06" name="Content Placeholder 2"/>
            <p:cNvSpPr txBox="1"/>
            <p:nvPr/>
          </p:nvSpPr>
          <p:spPr>
            <a:xfrm>
              <a:off x="6451909" y="12937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7" name="矩形 106"/>
            <p:cNvSpPr/>
            <p:nvPr/>
          </p:nvSpPr>
          <p:spPr>
            <a:xfrm>
              <a:off x="6172994" y="22334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08" name="Content Placeholder 2"/>
            <p:cNvSpPr txBox="1"/>
            <p:nvPr/>
          </p:nvSpPr>
          <p:spPr>
            <a:xfrm>
              <a:off x="6451909" y="20557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9" name="矩形 108"/>
            <p:cNvSpPr/>
            <p:nvPr/>
          </p:nvSpPr>
          <p:spPr>
            <a:xfrm>
              <a:off x="6172994" y="300178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10" name="Content Placeholder 2"/>
            <p:cNvSpPr txBox="1"/>
            <p:nvPr/>
          </p:nvSpPr>
          <p:spPr>
            <a:xfrm>
              <a:off x="6451909" y="282411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1" name="矩形 110"/>
            <p:cNvSpPr/>
            <p:nvPr/>
          </p:nvSpPr>
          <p:spPr>
            <a:xfrm>
              <a:off x="6172994" y="37193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12" name="Content Placeholder 2"/>
            <p:cNvSpPr txBox="1"/>
            <p:nvPr/>
          </p:nvSpPr>
          <p:spPr>
            <a:xfrm>
              <a:off x="6451909" y="35416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13" name="组合 112"/>
          <p:cNvGrpSpPr/>
          <p:nvPr/>
        </p:nvGrpSpPr>
        <p:grpSpPr>
          <a:xfrm>
            <a:off x="833474" y="1293762"/>
            <a:ext cx="2172989" cy="2840882"/>
            <a:chOff x="-75406" y="1293762"/>
            <a:chExt cx="2172989" cy="2840882"/>
          </a:xfrm>
        </p:grpSpPr>
        <p:sp>
          <p:nvSpPr>
            <p:cNvPr id="114" name="Oval 92"/>
            <p:cNvSpPr>
              <a:spLocks noChangeAspect="1"/>
            </p:cNvSpPr>
            <p:nvPr/>
          </p:nvSpPr>
          <p:spPr>
            <a:xfrm>
              <a:off x="-75406" y="1393842"/>
              <a:ext cx="469021" cy="455592"/>
            </a:xfrm>
            <a:prstGeom prst="ellipse">
              <a:avLst/>
            </a:prstGeom>
            <a:solidFill>
              <a:srgbClr val="6ED8D5"/>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115" name="Oval 98"/>
            <p:cNvSpPr>
              <a:spLocks noChangeAspect="1"/>
            </p:cNvSpPr>
            <p:nvPr/>
          </p:nvSpPr>
          <p:spPr>
            <a:xfrm>
              <a:off x="-51369" y="2136263"/>
              <a:ext cx="469021" cy="455592"/>
            </a:xfrm>
            <a:prstGeom prst="ellipse">
              <a:avLst/>
            </a:prstGeom>
            <a:solidFill>
              <a:srgbClr val="4B87B9"/>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116" name="Oval 104"/>
            <p:cNvSpPr>
              <a:spLocks noChangeAspect="1"/>
            </p:cNvSpPr>
            <p:nvPr/>
          </p:nvSpPr>
          <p:spPr>
            <a:xfrm>
              <a:off x="-51369" y="2878681"/>
              <a:ext cx="469021" cy="455592"/>
            </a:xfrm>
            <a:prstGeom prst="ellipse">
              <a:avLst/>
            </a:prstGeom>
            <a:solidFill>
              <a:srgbClr val="FAC14D"/>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117" name="Oval 110"/>
            <p:cNvSpPr>
              <a:spLocks noChangeAspect="1"/>
            </p:cNvSpPr>
            <p:nvPr/>
          </p:nvSpPr>
          <p:spPr>
            <a:xfrm>
              <a:off x="-51369" y="3621101"/>
              <a:ext cx="469021" cy="455592"/>
            </a:xfrm>
            <a:prstGeom prst="ellipse">
              <a:avLst/>
            </a:prstGeom>
            <a:solidFill>
              <a:srgbClr val="F95647"/>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118" name="矩形 117"/>
            <p:cNvSpPr/>
            <p:nvPr/>
          </p:nvSpPr>
          <p:spPr>
            <a:xfrm>
              <a:off x="496589" y="14714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19" name="Content Placeholder 2"/>
            <p:cNvSpPr txBox="1"/>
            <p:nvPr/>
          </p:nvSpPr>
          <p:spPr>
            <a:xfrm>
              <a:off x="775504" y="12937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0" name="矩形 119"/>
            <p:cNvSpPr/>
            <p:nvPr/>
          </p:nvSpPr>
          <p:spPr>
            <a:xfrm>
              <a:off x="496589" y="22334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21" name="Content Placeholder 2"/>
            <p:cNvSpPr txBox="1"/>
            <p:nvPr/>
          </p:nvSpPr>
          <p:spPr>
            <a:xfrm>
              <a:off x="775504" y="20557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2" name="矩形 121"/>
            <p:cNvSpPr/>
            <p:nvPr/>
          </p:nvSpPr>
          <p:spPr>
            <a:xfrm>
              <a:off x="496589" y="300178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23" name="Content Placeholder 2"/>
            <p:cNvSpPr txBox="1"/>
            <p:nvPr/>
          </p:nvSpPr>
          <p:spPr>
            <a:xfrm>
              <a:off x="775504" y="282411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4" name="矩形 123"/>
            <p:cNvSpPr/>
            <p:nvPr/>
          </p:nvSpPr>
          <p:spPr>
            <a:xfrm>
              <a:off x="496589" y="37193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25" name="Content Placeholder 2"/>
            <p:cNvSpPr txBox="1"/>
            <p:nvPr/>
          </p:nvSpPr>
          <p:spPr>
            <a:xfrm>
              <a:off x="775504" y="35416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p:cTn id="7" dur="500" fill="hold"/>
                                        <p:tgtEl>
                                          <p:spTgt spid="65"/>
                                        </p:tgtEl>
                                        <p:attrNameLst>
                                          <p:attrName>ppt_w</p:attrName>
                                        </p:attrNameLst>
                                      </p:cBhvr>
                                      <p:tavLst>
                                        <p:tav tm="0">
                                          <p:val>
                                            <p:fltVal val="0"/>
                                          </p:val>
                                        </p:tav>
                                        <p:tav tm="100000">
                                          <p:val>
                                            <p:strVal val="#ppt_w"/>
                                          </p:val>
                                        </p:tav>
                                      </p:tavLst>
                                    </p:anim>
                                    <p:anim calcmode="lin" valueType="num">
                                      <p:cBhvr>
                                        <p:cTn id="8" dur="500" fill="hold"/>
                                        <p:tgtEl>
                                          <p:spTgt spid="65"/>
                                        </p:tgtEl>
                                        <p:attrNameLst>
                                          <p:attrName>ppt_h</p:attrName>
                                        </p:attrNameLst>
                                      </p:cBhvr>
                                      <p:tavLst>
                                        <p:tav tm="0">
                                          <p:val>
                                            <p:fltVal val="0"/>
                                          </p:val>
                                        </p:tav>
                                        <p:tav tm="100000">
                                          <p:val>
                                            <p:strVal val="#ppt_h"/>
                                          </p:val>
                                        </p:tav>
                                      </p:tavLst>
                                    </p:anim>
                                    <p:animEffect transition="in" filter="fade">
                                      <p:cBhvr>
                                        <p:cTn id="9" dur="500"/>
                                        <p:tgtEl>
                                          <p:spTgt spid="65"/>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2" presetClass="entr" presetSubtype="2"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slide(fromRight)">
                                      <p:cBhvr>
                                        <p:cTn id="16" dur="500"/>
                                        <p:tgtEl>
                                          <p:spTgt spid="76"/>
                                        </p:tgtEl>
                                      </p:cBhvr>
                                    </p:animEffect>
                                  </p:childTnLst>
                                </p:cTn>
                              </p:par>
                              <p:par>
                                <p:cTn id="17" presetID="1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slide(fromLeft)">
                                      <p:cBhvr>
                                        <p:cTn id="19" dur="500"/>
                                        <p:tgtEl>
                                          <p:spTgt spid="88"/>
                                        </p:tgtEl>
                                      </p:cBhvr>
                                    </p:animEffect>
                                  </p:childTnLst>
                                </p:cTn>
                              </p:par>
                              <p:par>
                                <p:cTn id="20" presetID="12" presetClass="entr" presetSubtype="2" fill="hold"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slide(fromRight)">
                                      <p:cBhvr>
                                        <p:cTn id="22" dur="500"/>
                                        <p:tgtEl>
                                          <p:spTgt spid="79"/>
                                        </p:tgtEl>
                                      </p:cBhvr>
                                    </p:animEffect>
                                  </p:childTnLst>
                                </p:cTn>
                              </p:par>
                              <p:par>
                                <p:cTn id="23" presetID="12" presetClass="entr" presetSubtype="8"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slide(fromLeft)">
                                      <p:cBhvr>
                                        <p:cTn id="25" dur="500"/>
                                        <p:tgtEl>
                                          <p:spTgt spid="91"/>
                                        </p:tgtEl>
                                      </p:cBhvr>
                                    </p:animEffect>
                                  </p:childTnLst>
                                </p:cTn>
                              </p:par>
                              <p:par>
                                <p:cTn id="26" presetID="12" presetClass="entr" presetSubtype="2" fill="hold"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slide(fromRight)">
                                      <p:cBhvr>
                                        <p:cTn id="28" dur="500"/>
                                        <p:tgtEl>
                                          <p:spTgt spid="82"/>
                                        </p:tgtEl>
                                      </p:cBhvr>
                                    </p:animEffect>
                                  </p:childTnLst>
                                </p:cTn>
                              </p:par>
                              <p:par>
                                <p:cTn id="29" presetID="12" presetClass="entr" presetSubtype="8"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slide(fromLeft)">
                                      <p:cBhvr>
                                        <p:cTn id="31" dur="500"/>
                                        <p:tgtEl>
                                          <p:spTgt spid="94"/>
                                        </p:tgtEl>
                                      </p:cBhvr>
                                    </p:animEffect>
                                  </p:childTnLst>
                                </p:cTn>
                              </p:par>
                              <p:par>
                                <p:cTn id="32" presetID="12" presetClass="entr" presetSubtype="2" fill="hold"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slide(fromRight)">
                                      <p:cBhvr>
                                        <p:cTn id="34" dur="500"/>
                                        <p:tgtEl>
                                          <p:spTgt spid="85"/>
                                        </p:tgtEl>
                                      </p:cBhvr>
                                    </p:animEffect>
                                  </p:childTnLst>
                                </p:cTn>
                              </p:par>
                              <p:par>
                                <p:cTn id="35" presetID="12" presetClass="entr" presetSubtype="8"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slide(fromLeft)">
                                      <p:cBhvr>
                                        <p:cTn id="37" dur="500"/>
                                        <p:tgtEl>
                                          <p:spTgt spid="97"/>
                                        </p:tgtEl>
                                      </p:cBhvr>
                                    </p:animEffect>
                                  </p:childTnLst>
                                </p:cTn>
                              </p:par>
                            </p:childTnLst>
                          </p:cTn>
                        </p:par>
                        <p:par>
                          <p:cTn id="38" fill="hold">
                            <p:stCondLst>
                              <p:cond delay="1000"/>
                            </p:stCondLst>
                            <p:childTnLst>
                              <p:par>
                                <p:cTn id="39" presetID="16" presetClass="entr" presetSubtype="21" fill="hold" nodeType="afterEffect">
                                  <p:stCondLst>
                                    <p:cond delay="0"/>
                                  </p:stCondLst>
                                  <p:childTnLst>
                                    <p:set>
                                      <p:cBhvr>
                                        <p:cTn id="40" dur="1" fill="hold">
                                          <p:stCondLst>
                                            <p:cond delay="0"/>
                                          </p:stCondLst>
                                        </p:cTn>
                                        <p:tgtEl>
                                          <p:spTgt spid="100"/>
                                        </p:tgtEl>
                                        <p:attrNameLst>
                                          <p:attrName>style.visibility</p:attrName>
                                        </p:attrNameLst>
                                      </p:cBhvr>
                                      <p:to>
                                        <p:strVal val="visible"/>
                                      </p:to>
                                    </p:set>
                                    <p:animEffect transition="in" filter="barn(inVertical)">
                                      <p:cBhvr>
                                        <p:cTn id="41" dur="500"/>
                                        <p:tgtEl>
                                          <p:spTgt spid="100"/>
                                        </p:tgtEl>
                                      </p:cBhvr>
                                    </p:animEffect>
                                  </p:childTnLst>
                                </p:cTn>
                              </p:par>
                              <p:par>
                                <p:cTn id="42" presetID="16" presetClass="entr" presetSubtype="21" fill="hold" nodeType="with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barn(inVertical)">
                                      <p:cBhvr>
                                        <p:cTn id="44"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899593" y="1419622"/>
            <a:ext cx="3648524" cy="1355039"/>
            <a:chOff x="1365337" y="1295871"/>
            <a:chExt cx="4596595" cy="1706655"/>
          </a:xfrm>
        </p:grpSpPr>
        <p:sp>
          <p:nvSpPr>
            <p:cNvPr id="61" name="Shape 6914"/>
            <p:cNvSpPr/>
            <p:nvPr/>
          </p:nvSpPr>
          <p:spPr>
            <a:xfrm>
              <a:off x="4084340" y="1295871"/>
              <a:ext cx="1877592" cy="1706655"/>
            </a:xfrm>
            <a:custGeom>
              <a:avLst/>
              <a:gdLst/>
              <a:ahLst/>
              <a:cxnLst>
                <a:cxn ang="0">
                  <a:pos x="wd2" y="hd2"/>
                </a:cxn>
                <a:cxn ang="5400000">
                  <a:pos x="wd2" y="hd2"/>
                </a:cxn>
                <a:cxn ang="10800000">
                  <a:pos x="wd2" y="hd2"/>
                </a:cxn>
                <a:cxn ang="16200000">
                  <a:pos x="wd2" y="hd2"/>
                </a:cxn>
              </a:cxnLst>
              <a:rect l="0" t="0" r="r" b="b"/>
              <a:pathLst>
                <a:path w="21600" h="21600" extrusionOk="0">
                  <a:moveTo>
                    <a:pt x="3095" y="18391"/>
                  </a:moveTo>
                  <a:cubicBezTo>
                    <a:pt x="2131" y="18465"/>
                    <a:pt x="1144" y="18588"/>
                    <a:pt x="224" y="18761"/>
                  </a:cubicBezTo>
                  <a:cubicBezTo>
                    <a:pt x="90" y="19699"/>
                    <a:pt x="22" y="20637"/>
                    <a:pt x="0" y="21600"/>
                  </a:cubicBezTo>
                  <a:cubicBezTo>
                    <a:pt x="3701" y="21600"/>
                    <a:pt x="3701" y="21600"/>
                    <a:pt x="3701" y="21600"/>
                  </a:cubicBezTo>
                  <a:cubicBezTo>
                    <a:pt x="4060" y="20168"/>
                    <a:pt x="5249" y="19156"/>
                    <a:pt x="6639" y="19156"/>
                  </a:cubicBezTo>
                  <a:cubicBezTo>
                    <a:pt x="8030" y="19156"/>
                    <a:pt x="9219" y="20168"/>
                    <a:pt x="9600" y="21600"/>
                  </a:cubicBezTo>
                  <a:cubicBezTo>
                    <a:pt x="10273" y="21600"/>
                    <a:pt x="10273" y="21600"/>
                    <a:pt x="10273" y="21600"/>
                  </a:cubicBezTo>
                  <a:cubicBezTo>
                    <a:pt x="10295" y="20711"/>
                    <a:pt x="10430" y="19847"/>
                    <a:pt x="10654" y="18983"/>
                  </a:cubicBezTo>
                  <a:cubicBezTo>
                    <a:pt x="11125" y="17206"/>
                    <a:pt x="12045" y="15552"/>
                    <a:pt x="13279" y="14268"/>
                  </a:cubicBezTo>
                  <a:cubicBezTo>
                    <a:pt x="14467" y="12960"/>
                    <a:pt x="16015" y="12096"/>
                    <a:pt x="17675" y="11602"/>
                  </a:cubicBezTo>
                  <a:cubicBezTo>
                    <a:pt x="18258" y="11454"/>
                    <a:pt x="18841" y="11380"/>
                    <a:pt x="19447" y="11331"/>
                  </a:cubicBezTo>
                  <a:cubicBezTo>
                    <a:pt x="19447" y="9183"/>
                    <a:pt x="19447" y="9183"/>
                    <a:pt x="19447" y="9183"/>
                  </a:cubicBezTo>
                  <a:cubicBezTo>
                    <a:pt x="19828" y="9109"/>
                    <a:pt x="19828" y="9109"/>
                    <a:pt x="19828" y="9109"/>
                  </a:cubicBezTo>
                  <a:cubicBezTo>
                    <a:pt x="20860" y="8912"/>
                    <a:pt x="21600" y="7949"/>
                    <a:pt x="21600" y="6764"/>
                  </a:cubicBezTo>
                  <a:cubicBezTo>
                    <a:pt x="21600" y="5579"/>
                    <a:pt x="20860" y="4592"/>
                    <a:pt x="19828" y="4394"/>
                  </a:cubicBezTo>
                  <a:cubicBezTo>
                    <a:pt x="19447" y="4320"/>
                    <a:pt x="19447" y="4320"/>
                    <a:pt x="19447" y="4320"/>
                  </a:cubicBezTo>
                  <a:cubicBezTo>
                    <a:pt x="19447" y="0"/>
                    <a:pt x="19447" y="0"/>
                    <a:pt x="19447" y="0"/>
                  </a:cubicBezTo>
                  <a:cubicBezTo>
                    <a:pt x="18931" y="25"/>
                    <a:pt x="18437" y="49"/>
                    <a:pt x="17921" y="123"/>
                  </a:cubicBezTo>
                  <a:cubicBezTo>
                    <a:pt x="17720" y="1185"/>
                    <a:pt x="17563" y="2197"/>
                    <a:pt x="17450" y="3259"/>
                  </a:cubicBezTo>
                  <a:cubicBezTo>
                    <a:pt x="15880" y="3579"/>
                    <a:pt x="15880" y="3579"/>
                    <a:pt x="15880" y="3579"/>
                  </a:cubicBezTo>
                  <a:cubicBezTo>
                    <a:pt x="14355" y="4098"/>
                    <a:pt x="14355" y="4098"/>
                    <a:pt x="14355" y="4098"/>
                  </a:cubicBezTo>
                  <a:cubicBezTo>
                    <a:pt x="13817" y="3209"/>
                    <a:pt x="13234" y="2370"/>
                    <a:pt x="12628" y="1555"/>
                  </a:cubicBezTo>
                  <a:cubicBezTo>
                    <a:pt x="11080" y="2197"/>
                    <a:pt x="9622" y="3110"/>
                    <a:pt x="8277" y="4172"/>
                  </a:cubicBezTo>
                  <a:cubicBezTo>
                    <a:pt x="8568" y="5159"/>
                    <a:pt x="8905" y="6171"/>
                    <a:pt x="9286" y="7134"/>
                  </a:cubicBezTo>
                  <a:cubicBezTo>
                    <a:pt x="8882" y="7529"/>
                    <a:pt x="8456" y="7875"/>
                    <a:pt x="8075" y="8294"/>
                  </a:cubicBezTo>
                  <a:cubicBezTo>
                    <a:pt x="7716" y="8714"/>
                    <a:pt x="7312" y="9109"/>
                    <a:pt x="6976" y="9578"/>
                  </a:cubicBezTo>
                  <a:cubicBezTo>
                    <a:pt x="6123" y="9134"/>
                    <a:pt x="5226" y="8714"/>
                    <a:pt x="4329" y="8319"/>
                  </a:cubicBezTo>
                  <a:cubicBezTo>
                    <a:pt x="3297" y="9751"/>
                    <a:pt x="2422" y="11331"/>
                    <a:pt x="1750" y="12985"/>
                  </a:cubicBezTo>
                  <a:cubicBezTo>
                    <a:pt x="2490" y="13701"/>
                    <a:pt x="3230" y="14367"/>
                    <a:pt x="3993" y="15009"/>
                  </a:cubicBezTo>
                  <a:cubicBezTo>
                    <a:pt x="3746" y="15552"/>
                    <a:pt x="3634" y="16120"/>
                    <a:pt x="3454" y="16663"/>
                  </a:cubicBezTo>
                  <a:cubicBezTo>
                    <a:pt x="3275" y="17231"/>
                    <a:pt x="3207" y="17798"/>
                    <a:pt x="3095" y="18391"/>
                  </a:cubicBezTo>
                  <a:close/>
                </a:path>
              </a:pathLst>
            </a:custGeom>
            <a:solidFill>
              <a:srgbClr val="E74C2E"/>
            </a:solidFill>
            <a:ln>
              <a:round/>
            </a:ln>
          </p:spPr>
          <p:txBody>
            <a:bodyPr lIns="0" tIns="0" rIns="0" bIns="0"/>
            <a:lstStyle/>
            <a:p>
              <a:pPr marL="0" marR="0" lvl="0" indent="0" defTabSz="362585" eaLnBrk="1" fontAlgn="auto" latinLnBrk="0" hangingPunct="1">
                <a:lnSpc>
                  <a:spcPct val="100000"/>
                </a:lnSpc>
                <a:spcBef>
                  <a:spcPts val="0"/>
                </a:spcBef>
                <a:spcAft>
                  <a:spcPts val="0"/>
                </a:spcAft>
                <a:buClrTx/>
                <a:buSzTx/>
                <a:buFontTx/>
                <a:buNone/>
                <a:defRPr sz="1200">
                  <a:uFillTx/>
                  <a:latin typeface="Helvetica"/>
                  <a:ea typeface="Helvetica"/>
                  <a:cs typeface="Helvetica"/>
                  <a:sym typeface="Helvetica"/>
                </a:defRPr>
              </a:pPr>
              <a:endParaRPr kumimoji="0" sz="1200" b="0" i="0" u="none" strike="noStrike" kern="0" cap="none" spc="0" normalizeH="0" baseline="0" noProof="0">
                <a:ln>
                  <a:noFill/>
                </a:ln>
                <a:solidFill>
                  <a:sysClr val="windowText" lastClr="000000"/>
                </a:solidFill>
                <a:effectLst/>
                <a:uLnTx/>
                <a:uFillTx/>
                <a:latin typeface="+mn-ea"/>
                <a:cs typeface="Helvetica"/>
                <a:sym typeface="Helvetica"/>
              </a:endParaRPr>
            </a:p>
          </p:txBody>
        </p:sp>
        <p:sp>
          <p:nvSpPr>
            <p:cNvPr id="62" name="Shape 6918"/>
            <p:cNvSpPr/>
            <p:nvPr/>
          </p:nvSpPr>
          <p:spPr>
            <a:xfrm>
              <a:off x="1365337" y="1878655"/>
              <a:ext cx="2247901" cy="678371"/>
            </a:xfrm>
            <a:prstGeom prst="rect">
              <a:avLst/>
            </a:prstGeom>
            <a:ln w="12700">
              <a:round/>
            </a:ln>
          </p:spPr>
          <p:txBody>
            <a:bodyPr lIns="38100" tIns="38100" rIns="38100" bIns="38100">
              <a:spAutoFit/>
            </a:bodyPr>
            <a:lstStyle>
              <a:lvl1pPr algn="r">
                <a:buClr>
                  <a:srgbClr val="B5B5B5"/>
                </a:buClr>
                <a:defRPr sz="1100">
                  <a:solidFill>
                    <a:srgbClr val="B5B5B5"/>
                  </a:solidFill>
                  <a:uFill>
                    <a:solidFill>
                      <a:srgbClr val="B5B5B5"/>
                    </a:solidFill>
                  </a:uFill>
                </a:defRPr>
              </a:lvl1pPr>
            </a:lstStyle>
            <a:p>
              <a:pPr marL="0" marR="0" lvl="0" indent="0" algn="r" defTabSz="725805" eaLnBrk="1" fontAlgn="auto" latinLnBrk="0" hangingPunct="1">
                <a:lnSpc>
                  <a:spcPct val="100000"/>
                </a:lnSpc>
                <a:spcBef>
                  <a:spcPts val="0"/>
                </a:spcBef>
                <a:spcAft>
                  <a:spcPts val="0"/>
                </a:spcAft>
                <a:buClr>
                  <a:srgbClr val="B5B5B5"/>
                </a:buClr>
                <a:buSzTx/>
                <a:buFontTx/>
                <a:buNone/>
                <a:defRPr sz="1800">
                  <a:solidFill>
                    <a:srgbClr val="000000"/>
                  </a:solidFill>
                  <a:uFillTx/>
                </a:defRPr>
              </a:pPr>
              <a:r>
                <a:rPr kumimoji="0" lang="zh-CN" altLang="en-US" sz="1000" b="0" i="0" u="none" strike="noStrike" kern="0" cap="none" spc="0" normalizeH="0" baseline="0" noProof="0" dirty="0">
                  <a:ln>
                    <a:noFill/>
                  </a:ln>
                  <a:solidFill>
                    <a:srgbClr val="777777"/>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kumimoji="0" sz="700" b="0" i="0" u="none" strike="noStrike" kern="0" cap="none" spc="0" normalizeH="0" baseline="0" noProof="0" dirty="0">
                <a:ln>
                  <a:noFill/>
                </a:ln>
                <a:solidFill>
                  <a:srgbClr val="777777"/>
                </a:solidFill>
                <a:effectLst/>
                <a:uLnTx/>
                <a:uFillTx/>
                <a:latin typeface="微软雅黑" panose="020B0503020204020204" pitchFamily="34" charset="-122"/>
              </a:endParaRPr>
            </a:p>
          </p:txBody>
        </p:sp>
        <p:sp>
          <p:nvSpPr>
            <p:cNvPr id="63" name="Shape 6919"/>
            <p:cNvSpPr/>
            <p:nvPr/>
          </p:nvSpPr>
          <p:spPr>
            <a:xfrm>
              <a:off x="1543138" y="1516213"/>
              <a:ext cx="2070101" cy="445787"/>
            </a:xfrm>
            <a:prstGeom prst="rect">
              <a:avLst/>
            </a:prstGeom>
            <a:ln w="12700">
              <a:round/>
            </a:ln>
          </p:spPr>
          <p:txBody>
            <a:bodyPr lIns="38100" tIns="38100" rIns="38100" bIns="38100">
              <a:spAutoFit/>
            </a:bodyPr>
            <a:lstStyle>
              <a:lvl1pPr algn="r">
                <a:buClr>
                  <a:srgbClr val="299883"/>
                </a:buClr>
                <a:buFont typeface="ArialUnicodeMS"/>
                <a:defRPr b="1">
                  <a:solidFill>
                    <a:srgbClr val="299883"/>
                  </a:solidFill>
                  <a:uFill>
                    <a:solidFill>
                      <a:srgbClr val="299883"/>
                    </a:solidFill>
                  </a:uFill>
                  <a:latin typeface="ArialUnicodeMS"/>
                  <a:ea typeface="ArialUnicodeMS"/>
                  <a:cs typeface="ArialUnicodeMS"/>
                  <a:sym typeface="ArialUnicodeMS"/>
                </a:defRPr>
              </a:lvl1pPr>
            </a:lstStyle>
            <a:p>
              <a:pPr marL="0" marR="0" lvl="0" indent="0" algn="r" defTabSz="914400" eaLnBrk="1" fontAlgn="auto" latinLnBrk="0" hangingPunct="1">
                <a:lnSpc>
                  <a:spcPct val="100000"/>
                </a:lnSpc>
                <a:spcBef>
                  <a:spcPts val="0"/>
                </a:spcBef>
                <a:spcAft>
                  <a:spcPts val="0"/>
                </a:spcAft>
                <a:buClr>
                  <a:srgbClr val="299883"/>
                </a:buClr>
                <a:buSzTx/>
                <a:buFont typeface="ArialUnicodeMS"/>
                <a:buNone/>
                <a:defRPr b="0">
                  <a:solidFill>
                    <a:srgbClr val="000000"/>
                  </a:solidFill>
                  <a:uFillTx/>
                </a:defRPr>
              </a:pPr>
              <a:r>
                <a:rPr kumimoji="0" lang="zh-CN" altLang="en-US" sz="1800" b="1" i="0" u="none" strike="noStrike" kern="0" cap="none" spc="0" normalizeH="0" baseline="0" noProof="0" dirty="0" smtClean="0">
                  <a:ln>
                    <a:noFill/>
                  </a:ln>
                  <a:solidFill>
                    <a:srgbClr val="DF0030"/>
                  </a:solidFill>
                  <a:effectLst/>
                  <a:uLnTx/>
                  <a:uFill>
                    <a:solidFill>
                      <a:srgbClr val="299883"/>
                    </a:solidFill>
                  </a:uFill>
                  <a:latin typeface="微软雅黑" panose="020B0503020204020204" pitchFamily="34" charset="-122"/>
                  <a:ea typeface="微软雅黑" panose="020B0503020204020204" pitchFamily="34" charset="-122"/>
                  <a:sym typeface="ArialUnicodeMS"/>
                </a:rPr>
                <a:t>添加标题</a:t>
              </a:r>
              <a:endParaRPr kumimoji="0" sz="1800" b="1" i="0" u="none" strike="noStrike" kern="0" cap="none" spc="0" normalizeH="0" baseline="0" noProof="0" dirty="0">
                <a:ln>
                  <a:noFill/>
                </a:ln>
                <a:solidFill>
                  <a:srgbClr val="DF0030"/>
                </a:solidFill>
                <a:effectLst/>
                <a:uLnTx/>
                <a:uFill>
                  <a:solidFill>
                    <a:srgbClr val="299883"/>
                  </a:solidFill>
                </a:uFill>
                <a:ea typeface="+mn-ea"/>
                <a:sym typeface="ArialUnicodeMS"/>
              </a:endParaRPr>
            </a:p>
          </p:txBody>
        </p:sp>
        <p:sp>
          <p:nvSpPr>
            <p:cNvPr id="64" name="Shape 6926"/>
            <p:cNvSpPr/>
            <p:nvPr/>
          </p:nvSpPr>
          <p:spPr>
            <a:xfrm>
              <a:off x="3595553" y="1700856"/>
              <a:ext cx="1012661" cy="4721"/>
            </a:xfrm>
            <a:prstGeom prst="line">
              <a:avLst/>
            </a:prstGeom>
            <a:ln w="6350">
              <a:solidFill>
                <a:srgbClr val="777777"/>
              </a:solidFill>
              <a:prstDash val="dash"/>
              <a:miter lim="400000"/>
              <a:headEnd type="triangle"/>
            </a:ln>
          </p:spPr>
          <p:txBody>
            <a:bodyPr lIns="0" tIns="0" rIns="0" bIns="0"/>
            <a:lstStyle/>
            <a:p>
              <a:pPr marL="0" marR="0" lvl="0" indent="0" defTabSz="362585" eaLnBrk="1" fontAlgn="auto" latinLnBrk="0" hangingPunct="1">
                <a:lnSpc>
                  <a:spcPct val="100000"/>
                </a:lnSpc>
                <a:spcBef>
                  <a:spcPts val="0"/>
                </a:spcBef>
                <a:spcAft>
                  <a:spcPts val="0"/>
                </a:spcAft>
                <a:buClrTx/>
                <a:buSzTx/>
                <a:buFontTx/>
                <a:buNone/>
                <a:defRPr sz="1200">
                  <a:uFillTx/>
                  <a:latin typeface="Helvetica"/>
                  <a:ea typeface="Helvetica"/>
                  <a:cs typeface="Helvetica"/>
                  <a:sym typeface="Helvetica"/>
                </a:defRPr>
              </a:pPr>
              <a:endParaRPr kumimoji="0" sz="1200" b="0" i="0" u="none" strike="noStrike" kern="0" cap="none" spc="0" normalizeH="0" baseline="0" noProof="0">
                <a:ln>
                  <a:noFill/>
                </a:ln>
                <a:solidFill>
                  <a:sysClr val="windowText" lastClr="000000"/>
                </a:solidFill>
                <a:effectLst/>
                <a:uLnTx/>
                <a:uFillTx/>
                <a:latin typeface="+mn-ea"/>
                <a:cs typeface="Helvetica"/>
                <a:sym typeface="Helvetica"/>
              </a:endParaRPr>
            </a:p>
          </p:txBody>
        </p:sp>
      </p:grpSp>
      <p:grpSp>
        <p:nvGrpSpPr>
          <p:cNvPr id="65" name="组合 64"/>
          <p:cNvGrpSpPr/>
          <p:nvPr/>
        </p:nvGrpSpPr>
        <p:grpSpPr>
          <a:xfrm>
            <a:off x="899592" y="2684180"/>
            <a:ext cx="3499921" cy="1491836"/>
            <a:chOff x="1365337" y="2888567"/>
            <a:chExt cx="4409378" cy="1878949"/>
          </a:xfrm>
        </p:grpSpPr>
        <p:sp>
          <p:nvSpPr>
            <p:cNvPr id="66" name="Shape 6916"/>
            <p:cNvSpPr/>
            <p:nvPr/>
          </p:nvSpPr>
          <p:spPr>
            <a:xfrm>
              <a:off x="4084340" y="2888567"/>
              <a:ext cx="1690375" cy="1878949"/>
            </a:xfrm>
            <a:custGeom>
              <a:avLst/>
              <a:gdLst/>
              <a:ahLst/>
              <a:cxnLst>
                <a:cxn ang="0">
                  <a:pos x="wd2" y="hd2"/>
                </a:cxn>
                <a:cxn ang="5400000">
                  <a:pos x="wd2" y="hd2"/>
                </a:cxn>
                <a:cxn ang="10800000">
                  <a:pos x="wd2" y="hd2"/>
                </a:cxn>
                <a:cxn ang="16200000">
                  <a:pos x="wd2" y="hd2"/>
                </a:cxn>
              </a:cxnLst>
              <a:rect l="0" t="0" r="r" b="b"/>
              <a:pathLst>
                <a:path w="21600" h="21600" extrusionOk="0">
                  <a:moveTo>
                    <a:pt x="21600" y="18530"/>
                  </a:moveTo>
                  <a:cubicBezTo>
                    <a:pt x="20205" y="18127"/>
                    <a:pt x="19233" y="16984"/>
                    <a:pt x="19233" y="15595"/>
                  </a:cubicBezTo>
                  <a:cubicBezTo>
                    <a:pt x="19233" y="14228"/>
                    <a:pt x="20205" y="13063"/>
                    <a:pt x="21600" y="12682"/>
                  </a:cubicBezTo>
                  <a:cubicBezTo>
                    <a:pt x="21600" y="11338"/>
                    <a:pt x="21600" y="11338"/>
                    <a:pt x="21600" y="11338"/>
                  </a:cubicBezTo>
                  <a:cubicBezTo>
                    <a:pt x="20778" y="11293"/>
                    <a:pt x="19956" y="11181"/>
                    <a:pt x="19158" y="10957"/>
                  </a:cubicBezTo>
                  <a:cubicBezTo>
                    <a:pt x="17365" y="10486"/>
                    <a:pt x="15696" y="9590"/>
                    <a:pt x="14400" y="8358"/>
                  </a:cubicBezTo>
                  <a:cubicBezTo>
                    <a:pt x="13080" y="7148"/>
                    <a:pt x="12208" y="5602"/>
                    <a:pt x="11709" y="3966"/>
                  </a:cubicBezTo>
                  <a:cubicBezTo>
                    <a:pt x="11560" y="3383"/>
                    <a:pt x="11485" y="2801"/>
                    <a:pt x="11435" y="2218"/>
                  </a:cubicBezTo>
                  <a:cubicBezTo>
                    <a:pt x="9841" y="2218"/>
                    <a:pt x="9841" y="2218"/>
                    <a:pt x="9841" y="2218"/>
                  </a:cubicBezTo>
                  <a:cubicBezTo>
                    <a:pt x="9766" y="1837"/>
                    <a:pt x="9766" y="1837"/>
                    <a:pt x="9766" y="1837"/>
                  </a:cubicBezTo>
                  <a:cubicBezTo>
                    <a:pt x="9592" y="784"/>
                    <a:pt x="8570" y="0"/>
                    <a:pt x="7374" y="0"/>
                  </a:cubicBezTo>
                  <a:cubicBezTo>
                    <a:pt x="6179" y="0"/>
                    <a:pt x="5182" y="784"/>
                    <a:pt x="4983" y="1837"/>
                  </a:cubicBezTo>
                  <a:cubicBezTo>
                    <a:pt x="4933" y="2218"/>
                    <a:pt x="4933" y="2218"/>
                    <a:pt x="4933" y="2218"/>
                  </a:cubicBezTo>
                  <a:cubicBezTo>
                    <a:pt x="0" y="2218"/>
                    <a:pt x="0" y="2218"/>
                    <a:pt x="0" y="2218"/>
                  </a:cubicBezTo>
                  <a:cubicBezTo>
                    <a:pt x="25" y="2711"/>
                    <a:pt x="75" y="3204"/>
                    <a:pt x="125" y="3697"/>
                  </a:cubicBezTo>
                  <a:cubicBezTo>
                    <a:pt x="1196" y="3899"/>
                    <a:pt x="2217" y="4056"/>
                    <a:pt x="3289" y="4168"/>
                  </a:cubicBezTo>
                  <a:cubicBezTo>
                    <a:pt x="3612" y="5736"/>
                    <a:pt x="3612" y="5736"/>
                    <a:pt x="3612" y="5736"/>
                  </a:cubicBezTo>
                  <a:cubicBezTo>
                    <a:pt x="4111" y="7260"/>
                    <a:pt x="4111" y="7260"/>
                    <a:pt x="4111" y="7260"/>
                  </a:cubicBezTo>
                  <a:cubicBezTo>
                    <a:pt x="3239" y="7820"/>
                    <a:pt x="2392" y="8380"/>
                    <a:pt x="1570" y="8985"/>
                  </a:cubicBezTo>
                  <a:cubicBezTo>
                    <a:pt x="2217" y="10554"/>
                    <a:pt x="3139" y="11988"/>
                    <a:pt x="4210" y="13354"/>
                  </a:cubicBezTo>
                  <a:cubicBezTo>
                    <a:pt x="5207" y="13063"/>
                    <a:pt x="6228" y="12705"/>
                    <a:pt x="7200" y="12324"/>
                  </a:cubicBezTo>
                  <a:cubicBezTo>
                    <a:pt x="7599" y="12727"/>
                    <a:pt x="7947" y="13175"/>
                    <a:pt x="8371" y="13534"/>
                  </a:cubicBezTo>
                  <a:cubicBezTo>
                    <a:pt x="8794" y="13915"/>
                    <a:pt x="9193" y="14318"/>
                    <a:pt x="9666" y="14632"/>
                  </a:cubicBezTo>
                  <a:cubicBezTo>
                    <a:pt x="9218" y="15505"/>
                    <a:pt x="8794" y="16379"/>
                    <a:pt x="8421" y="17298"/>
                  </a:cubicBezTo>
                  <a:cubicBezTo>
                    <a:pt x="9841" y="18329"/>
                    <a:pt x="11435" y="19180"/>
                    <a:pt x="13104" y="19852"/>
                  </a:cubicBezTo>
                  <a:cubicBezTo>
                    <a:pt x="13827" y="19135"/>
                    <a:pt x="14500" y="18396"/>
                    <a:pt x="15147" y="17634"/>
                  </a:cubicBezTo>
                  <a:cubicBezTo>
                    <a:pt x="15671" y="17858"/>
                    <a:pt x="16269" y="17970"/>
                    <a:pt x="16817" y="18149"/>
                  </a:cubicBezTo>
                  <a:cubicBezTo>
                    <a:pt x="17390" y="18329"/>
                    <a:pt x="17963" y="18418"/>
                    <a:pt x="18561" y="18530"/>
                  </a:cubicBezTo>
                  <a:cubicBezTo>
                    <a:pt x="18635" y="19494"/>
                    <a:pt x="18760" y="20457"/>
                    <a:pt x="18934" y="21398"/>
                  </a:cubicBezTo>
                  <a:cubicBezTo>
                    <a:pt x="19806" y="21510"/>
                    <a:pt x="20703" y="21578"/>
                    <a:pt x="21600" y="21600"/>
                  </a:cubicBezTo>
                  <a:lnTo>
                    <a:pt x="21600" y="18530"/>
                  </a:lnTo>
                  <a:close/>
                </a:path>
              </a:pathLst>
            </a:custGeom>
            <a:solidFill>
              <a:srgbClr val="029874"/>
            </a:solidFill>
            <a:ln>
              <a:round/>
            </a:ln>
          </p:spPr>
          <p:txBody>
            <a:bodyPr lIns="0" tIns="0" rIns="0" bIns="0"/>
            <a:lstStyle/>
            <a:p>
              <a:pPr marL="0" marR="0" lvl="0" indent="0" defTabSz="362585" eaLnBrk="1" fontAlgn="auto" latinLnBrk="0" hangingPunct="1">
                <a:lnSpc>
                  <a:spcPct val="100000"/>
                </a:lnSpc>
                <a:spcBef>
                  <a:spcPts val="0"/>
                </a:spcBef>
                <a:spcAft>
                  <a:spcPts val="0"/>
                </a:spcAft>
                <a:buClrTx/>
                <a:buSzTx/>
                <a:buFontTx/>
                <a:buNone/>
                <a:defRPr sz="1200">
                  <a:uFillTx/>
                  <a:latin typeface="Helvetica"/>
                  <a:ea typeface="Helvetica"/>
                  <a:cs typeface="Helvetica"/>
                  <a:sym typeface="Helvetica"/>
                </a:defRPr>
              </a:pPr>
              <a:endParaRPr kumimoji="0" sz="1200" b="0" i="0" u="none" strike="noStrike" kern="0" cap="none" spc="0" normalizeH="0" baseline="0" noProof="0">
                <a:ln>
                  <a:noFill/>
                </a:ln>
                <a:solidFill>
                  <a:sysClr val="windowText" lastClr="000000"/>
                </a:solidFill>
                <a:effectLst/>
                <a:uLnTx/>
                <a:uFillTx/>
                <a:latin typeface="+mn-ea"/>
                <a:cs typeface="Helvetica"/>
                <a:sym typeface="Helvetica"/>
              </a:endParaRPr>
            </a:p>
          </p:txBody>
        </p:sp>
        <p:sp>
          <p:nvSpPr>
            <p:cNvPr id="67" name="Shape 6920"/>
            <p:cNvSpPr/>
            <p:nvPr/>
          </p:nvSpPr>
          <p:spPr>
            <a:xfrm>
              <a:off x="1365337" y="3689265"/>
              <a:ext cx="2247901" cy="678371"/>
            </a:xfrm>
            <a:prstGeom prst="rect">
              <a:avLst/>
            </a:prstGeom>
            <a:ln w="12700">
              <a:round/>
            </a:ln>
          </p:spPr>
          <p:txBody>
            <a:bodyPr lIns="38100" tIns="38100" rIns="38100" bIns="38100">
              <a:spAutoFit/>
            </a:bodyPr>
            <a:lstStyle>
              <a:lvl1pPr algn="r">
                <a:buClr>
                  <a:srgbClr val="B5B5B5"/>
                </a:buClr>
                <a:defRPr sz="1100">
                  <a:solidFill>
                    <a:srgbClr val="B5B5B5"/>
                  </a:solidFill>
                  <a:uFill>
                    <a:solidFill>
                      <a:srgbClr val="B5B5B5"/>
                    </a:solidFill>
                  </a:uFill>
                </a:defRPr>
              </a:lvl1pPr>
            </a:lstStyle>
            <a:p>
              <a:pPr marL="0" marR="0" lvl="0" indent="0" algn="r" defTabSz="725805" eaLnBrk="1" fontAlgn="auto" latinLnBrk="0" hangingPunct="1">
                <a:lnSpc>
                  <a:spcPct val="100000"/>
                </a:lnSpc>
                <a:spcBef>
                  <a:spcPts val="0"/>
                </a:spcBef>
                <a:spcAft>
                  <a:spcPts val="0"/>
                </a:spcAft>
                <a:buClr>
                  <a:srgbClr val="B5B5B5"/>
                </a:buClr>
                <a:buSzTx/>
                <a:buFontTx/>
                <a:buNone/>
                <a:defRPr sz="1800">
                  <a:solidFill>
                    <a:srgbClr val="000000"/>
                  </a:solidFill>
                  <a:uFillTx/>
                </a:defRPr>
              </a:pPr>
              <a:r>
                <a:rPr kumimoji="0" lang="zh-CN" altLang="en-US" sz="1000" b="0" i="0" u="none" strike="noStrike" kern="0" cap="none" spc="0" normalizeH="0" baseline="0" noProof="0" dirty="0">
                  <a:ln>
                    <a:noFill/>
                  </a:ln>
                  <a:solidFill>
                    <a:srgbClr val="777777"/>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endParaRPr kumimoji="0" lang="zh-CN" altLang="en-US" sz="400" b="0" i="0" u="none" strike="noStrike" kern="0" cap="none" spc="0" normalizeH="0" baseline="0" noProof="0" dirty="0">
                <a:ln>
                  <a:noFill/>
                </a:ln>
                <a:solidFill>
                  <a:srgbClr val="777777"/>
                </a:solidFill>
                <a:effectLst/>
                <a:uLnTx/>
                <a:uFillTx/>
                <a:latin typeface="微软雅黑" panose="020B0503020204020204" pitchFamily="34" charset="-122"/>
                <a:ea typeface="微软雅黑" panose="020B0503020204020204" pitchFamily="34" charset="-122"/>
              </a:endParaRPr>
            </a:p>
          </p:txBody>
        </p:sp>
        <p:sp>
          <p:nvSpPr>
            <p:cNvPr id="68" name="Shape 6921"/>
            <p:cNvSpPr/>
            <p:nvPr/>
          </p:nvSpPr>
          <p:spPr>
            <a:xfrm>
              <a:off x="1543138" y="3326823"/>
              <a:ext cx="2070101" cy="445787"/>
            </a:xfrm>
            <a:prstGeom prst="rect">
              <a:avLst/>
            </a:prstGeom>
            <a:ln w="12700">
              <a:round/>
            </a:ln>
          </p:spPr>
          <p:txBody>
            <a:bodyPr lIns="38100" tIns="38100" rIns="38100" bIns="38100">
              <a:spAutoFit/>
            </a:bodyPr>
            <a:lstStyle>
              <a:lvl1pPr algn="r">
                <a:buClr>
                  <a:srgbClr val="C5DA41"/>
                </a:buClr>
                <a:buFont typeface="ArialUnicodeMS"/>
                <a:defRPr b="1">
                  <a:solidFill>
                    <a:srgbClr val="C5DA41"/>
                  </a:solidFill>
                  <a:uFill>
                    <a:solidFill>
                      <a:srgbClr val="C5DA41"/>
                    </a:solidFill>
                  </a:uFill>
                  <a:latin typeface="ArialUnicodeMS"/>
                  <a:ea typeface="ArialUnicodeMS"/>
                  <a:cs typeface="ArialUnicodeMS"/>
                  <a:sym typeface="ArialUnicodeMS"/>
                </a:defRPr>
              </a:lvl1pPr>
            </a:lstStyle>
            <a:p>
              <a:pPr marL="0" marR="0" lvl="0" indent="0" algn="r" defTabSz="914400" eaLnBrk="1" fontAlgn="auto" latinLnBrk="0" hangingPunct="1">
                <a:lnSpc>
                  <a:spcPct val="100000"/>
                </a:lnSpc>
                <a:spcBef>
                  <a:spcPts val="0"/>
                </a:spcBef>
                <a:spcAft>
                  <a:spcPts val="0"/>
                </a:spcAft>
                <a:buClr>
                  <a:srgbClr val="C5DA41"/>
                </a:buClr>
                <a:buSzTx/>
                <a:buFont typeface="ArialUnicodeMS"/>
                <a:buNone/>
                <a:defRPr b="0">
                  <a:solidFill>
                    <a:srgbClr val="000000"/>
                  </a:solidFill>
                  <a:uFillTx/>
                </a:defRPr>
              </a:pPr>
              <a:r>
                <a:rPr kumimoji="0" lang="zh-CN" altLang="en-US" sz="1800" b="1" i="0" u="none" strike="noStrike" kern="0" cap="none" spc="0" normalizeH="0" baseline="0" noProof="0" dirty="0" smtClean="0">
                  <a:ln>
                    <a:noFill/>
                  </a:ln>
                  <a:solidFill>
                    <a:srgbClr val="029874"/>
                  </a:solidFill>
                  <a:effectLst/>
                  <a:uLnTx/>
                  <a:uFill>
                    <a:solidFill>
                      <a:srgbClr val="C5DA41"/>
                    </a:solidFill>
                  </a:uFill>
                  <a:latin typeface="微软雅黑" panose="020B0503020204020204" pitchFamily="34" charset="-122"/>
                  <a:ea typeface="微软雅黑" panose="020B0503020204020204" pitchFamily="34" charset="-122"/>
                  <a:sym typeface="ArialUnicodeMS"/>
                </a:rPr>
                <a:t>添加标题</a:t>
              </a:r>
              <a:endParaRPr kumimoji="0" sz="1800" b="1" i="0" u="none" strike="noStrike" kern="0" cap="none" spc="0" normalizeH="0" baseline="0" noProof="0" dirty="0">
                <a:ln>
                  <a:noFill/>
                </a:ln>
                <a:solidFill>
                  <a:srgbClr val="029874"/>
                </a:solidFill>
                <a:effectLst/>
                <a:uLnTx/>
                <a:uFill>
                  <a:solidFill>
                    <a:srgbClr val="C5DA41"/>
                  </a:solidFill>
                </a:uFill>
                <a:ea typeface="+mn-ea"/>
                <a:sym typeface="ArialUnicodeMS"/>
              </a:endParaRPr>
            </a:p>
          </p:txBody>
        </p:sp>
        <p:sp>
          <p:nvSpPr>
            <p:cNvPr id="69" name="Shape 6927"/>
            <p:cNvSpPr/>
            <p:nvPr/>
          </p:nvSpPr>
          <p:spPr>
            <a:xfrm>
              <a:off x="3595553" y="3511488"/>
              <a:ext cx="555619" cy="161"/>
            </a:xfrm>
            <a:prstGeom prst="line">
              <a:avLst/>
            </a:prstGeom>
            <a:ln w="6350">
              <a:solidFill>
                <a:srgbClr val="777777"/>
              </a:solidFill>
              <a:prstDash val="dash"/>
              <a:miter lim="400000"/>
              <a:headEnd type="triangle"/>
            </a:ln>
          </p:spPr>
          <p:txBody>
            <a:bodyPr lIns="0" tIns="0" rIns="0" bIns="0"/>
            <a:lstStyle/>
            <a:p>
              <a:pPr marL="0" marR="0" lvl="0" indent="0" defTabSz="362585" eaLnBrk="1" fontAlgn="auto" latinLnBrk="0" hangingPunct="1">
                <a:lnSpc>
                  <a:spcPct val="100000"/>
                </a:lnSpc>
                <a:spcBef>
                  <a:spcPts val="0"/>
                </a:spcBef>
                <a:spcAft>
                  <a:spcPts val="0"/>
                </a:spcAft>
                <a:buClrTx/>
                <a:buSzTx/>
                <a:buFontTx/>
                <a:buNone/>
                <a:defRPr sz="1200">
                  <a:uFillTx/>
                  <a:latin typeface="Helvetica"/>
                  <a:ea typeface="Helvetica"/>
                  <a:cs typeface="Helvetica"/>
                  <a:sym typeface="Helvetica"/>
                </a:defRPr>
              </a:pPr>
              <a:endParaRPr kumimoji="0" sz="1200" b="0" i="0" u="none" strike="noStrike" kern="0" cap="none" spc="0" normalizeH="0" baseline="0" noProof="0">
                <a:ln>
                  <a:noFill/>
                </a:ln>
                <a:solidFill>
                  <a:sysClr val="windowText" lastClr="000000"/>
                </a:solidFill>
                <a:effectLst/>
                <a:uLnTx/>
                <a:uFillTx/>
                <a:latin typeface="+mn-ea"/>
                <a:cs typeface="Helvetica"/>
                <a:sym typeface="Helvetica"/>
              </a:endParaRPr>
            </a:p>
          </p:txBody>
        </p:sp>
      </p:grpSp>
      <p:grpSp>
        <p:nvGrpSpPr>
          <p:cNvPr id="70" name="组合 69"/>
          <p:cNvGrpSpPr/>
          <p:nvPr/>
        </p:nvGrpSpPr>
        <p:grpSpPr>
          <a:xfrm>
            <a:off x="4460891" y="1419622"/>
            <a:ext cx="3572741" cy="1503684"/>
            <a:chOff x="5852042" y="1295871"/>
            <a:chExt cx="4501120" cy="1893872"/>
          </a:xfrm>
        </p:grpSpPr>
        <p:sp>
          <p:nvSpPr>
            <p:cNvPr id="71" name="Shape 6915"/>
            <p:cNvSpPr/>
            <p:nvPr/>
          </p:nvSpPr>
          <p:spPr>
            <a:xfrm>
              <a:off x="5852042" y="1295871"/>
              <a:ext cx="1702586" cy="1893872"/>
            </a:xfrm>
            <a:custGeom>
              <a:avLst/>
              <a:gdLst/>
              <a:ahLst/>
              <a:cxnLst>
                <a:cxn ang="0">
                  <a:pos x="wd2" y="hd2"/>
                </a:cxn>
                <a:cxn ang="5400000">
                  <a:pos x="wd2" y="hd2"/>
                </a:cxn>
                <a:cxn ang="10800000">
                  <a:pos x="wd2" y="hd2"/>
                </a:cxn>
                <a:cxn ang="16200000">
                  <a:pos x="wd2" y="hd2"/>
                </a:cxn>
              </a:cxnLst>
              <a:rect l="0" t="0" r="r" b="b"/>
              <a:pathLst>
                <a:path w="21600" h="21600" extrusionOk="0">
                  <a:moveTo>
                    <a:pt x="0" y="3181"/>
                  </a:moveTo>
                  <a:cubicBezTo>
                    <a:pt x="1410" y="3559"/>
                    <a:pt x="2375" y="4738"/>
                    <a:pt x="2375" y="6095"/>
                  </a:cubicBezTo>
                  <a:cubicBezTo>
                    <a:pt x="2375" y="7452"/>
                    <a:pt x="1410" y="8609"/>
                    <a:pt x="0" y="9009"/>
                  </a:cubicBezTo>
                  <a:cubicBezTo>
                    <a:pt x="0" y="10188"/>
                    <a:pt x="0" y="10188"/>
                    <a:pt x="0" y="10188"/>
                  </a:cubicBezTo>
                  <a:cubicBezTo>
                    <a:pt x="866" y="10233"/>
                    <a:pt x="1732" y="10344"/>
                    <a:pt x="2573" y="10566"/>
                  </a:cubicBezTo>
                  <a:cubicBezTo>
                    <a:pt x="4379" y="11034"/>
                    <a:pt x="6037" y="11946"/>
                    <a:pt x="7324" y="13169"/>
                  </a:cubicBezTo>
                  <a:cubicBezTo>
                    <a:pt x="8635" y="14370"/>
                    <a:pt x="9501" y="15883"/>
                    <a:pt x="9971" y="17529"/>
                  </a:cubicBezTo>
                  <a:cubicBezTo>
                    <a:pt x="10120" y="18130"/>
                    <a:pt x="10219" y="18753"/>
                    <a:pt x="10268" y="19375"/>
                  </a:cubicBezTo>
                  <a:cubicBezTo>
                    <a:pt x="12767" y="19375"/>
                    <a:pt x="12767" y="19375"/>
                    <a:pt x="12767" y="19375"/>
                  </a:cubicBezTo>
                  <a:cubicBezTo>
                    <a:pt x="12841" y="19754"/>
                    <a:pt x="12841" y="19754"/>
                    <a:pt x="12841" y="19754"/>
                  </a:cubicBezTo>
                  <a:cubicBezTo>
                    <a:pt x="13014" y="20821"/>
                    <a:pt x="14029" y="21600"/>
                    <a:pt x="15216" y="21600"/>
                  </a:cubicBezTo>
                  <a:cubicBezTo>
                    <a:pt x="16404" y="21600"/>
                    <a:pt x="17394" y="20821"/>
                    <a:pt x="17592" y="19776"/>
                  </a:cubicBezTo>
                  <a:cubicBezTo>
                    <a:pt x="17641" y="19375"/>
                    <a:pt x="17641" y="19375"/>
                    <a:pt x="17641" y="19375"/>
                  </a:cubicBezTo>
                  <a:cubicBezTo>
                    <a:pt x="21600" y="19375"/>
                    <a:pt x="21600" y="19375"/>
                    <a:pt x="21600" y="19375"/>
                  </a:cubicBezTo>
                  <a:cubicBezTo>
                    <a:pt x="21600" y="18842"/>
                    <a:pt x="21551" y="18308"/>
                    <a:pt x="21476" y="17774"/>
                  </a:cubicBezTo>
                  <a:cubicBezTo>
                    <a:pt x="20437" y="17596"/>
                    <a:pt x="19423" y="17418"/>
                    <a:pt x="18359" y="17307"/>
                  </a:cubicBezTo>
                  <a:cubicBezTo>
                    <a:pt x="18012" y="15750"/>
                    <a:pt x="18012" y="15750"/>
                    <a:pt x="18012" y="15750"/>
                  </a:cubicBezTo>
                  <a:cubicBezTo>
                    <a:pt x="17518" y="14237"/>
                    <a:pt x="17518" y="14237"/>
                    <a:pt x="17518" y="14237"/>
                  </a:cubicBezTo>
                  <a:cubicBezTo>
                    <a:pt x="18408" y="13703"/>
                    <a:pt x="19225" y="13125"/>
                    <a:pt x="20066" y="12524"/>
                  </a:cubicBezTo>
                  <a:cubicBezTo>
                    <a:pt x="19423" y="10989"/>
                    <a:pt x="18482" y="9543"/>
                    <a:pt x="17443" y="8208"/>
                  </a:cubicBezTo>
                  <a:cubicBezTo>
                    <a:pt x="16429" y="8498"/>
                    <a:pt x="15414" y="8854"/>
                    <a:pt x="14449" y="9209"/>
                  </a:cubicBezTo>
                  <a:cubicBezTo>
                    <a:pt x="14078" y="8809"/>
                    <a:pt x="13732" y="8386"/>
                    <a:pt x="13287" y="8008"/>
                  </a:cubicBezTo>
                  <a:cubicBezTo>
                    <a:pt x="12866" y="7652"/>
                    <a:pt x="12470" y="7252"/>
                    <a:pt x="12000" y="6918"/>
                  </a:cubicBezTo>
                  <a:cubicBezTo>
                    <a:pt x="12470" y="6073"/>
                    <a:pt x="12891" y="5183"/>
                    <a:pt x="13262" y="4293"/>
                  </a:cubicBezTo>
                  <a:cubicBezTo>
                    <a:pt x="11827" y="3270"/>
                    <a:pt x="10268" y="2402"/>
                    <a:pt x="8586" y="1735"/>
                  </a:cubicBezTo>
                  <a:cubicBezTo>
                    <a:pt x="7868" y="2469"/>
                    <a:pt x="7200" y="3203"/>
                    <a:pt x="6581" y="3960"/>
                  </a:cubicBezTo>
                  <a:cubicBezTo>
                    <a:pt x="6037" y="3737"/>
                    <a:pt x="5468" y="3604"/>
                    <a:pt x="4899" y="3426"/>
                  </a:cubicBezTo>
                  <a:cubicBezTo>
                    <a:pt x="4355" y="3270"/>
                    <a:pt x="3761" y="3181"/>
                    <a:pt x="3192" y="3070"/>
                  </a:cubicBezTo>
                  <a:cubicBezTo>
                    <a:pt x="3093" y="2113"/>
                    <a:pt x="2994" y="1135"/>
                    <a:pt x="2796" y="200"/>
                  </a:cubicBezTo>
                  <a:cubicBezTo>
                    <a:pt x="1880" y="111"/>
                    <a:pt x="940" y="22"/>
                    <a:pt x="0" y="0"/>
                  </a:cubicBezTo>
                  <a:lnTo>
                    <a:pt x="0" y="3181"/>
                  </a:lnTo>
                  <a:close/>
                </a:path>
              </a:pathLst>
            </a:custGeom>
            <a:solidFill>
              <a:srgbClr val="F36C00"/>
            </a:solidFill>
            <a:ln>
              <a:round/>
            </a:ln>
          </p:spPr>
          <p:txBody>
            <a:bodyPr lIns="0" tIns="0" rIns="0" bIns="0"/>
            <a:lstStyle/>
            <a:p>
              <a:pPr marL="0" marR="0" lvl="0" indent="0" defTabSz="362585" eaLnBrk="1" fontAlgn="auto" latinLnBrk="0" hangingPunct="1">
                <a:lnSpc>
                  <a:spcPct val="100000"/>
                </a:lnSpc>
                <a:spcBef>
                  <a:spcPts val="0"/>
                </a:spcBef>
                <a:spcAft>
                  <a:spcPts val="0"/>
                </a:spcAft>
                <a:buClrTx/>
                <a:buSzTx/>
                <a:buFontTx/>
                <a:buNone/>
                <a:defRPr sz="1200">
                  <a:uFillTx/>
                  <a:latin typeface="Helvetica"/>
                  <a:ea typeface="Helvetica"/>
                  <a:cs typeface="Helvetica"/>
                  <a:sym typeface="Helvetica"/>
                </a:defRPr>
              </a:pPr>
              <a:endParaRPr kumimoji="0" sz="1200" b="0" i="0" u="none" strike="noStrike" kern="0" cap="none" spc="0" normalizeH="0" baseline="0" noProof="0">
                <a:ln>
                  <a:noFill/>
                </a:ln>
                <a:solidFill>
                  <a:sysClr val="windowText" lastClr="000000"/>
                </a:solidFill>
                <a:effectLst/>
                <a:uLnTx/>
                <a:uFillTx/>
                <a:latin typeface="+mn-ea"/>
                <a:cs typeface="Helvetica"/>
                <a:sym typeface="Helvetica"/>
              </a:endParaRPr>
            </a:p>
          </p:txBody>
        </p:sp>
        <p:sp>
          <p:nvSpPr>
            <p:cNvPr id="72" name="Shape 6922"/>
            <p:cNvSpPr/>
            <p:nvPr/>
          </p:nvSpPr>
          <p:spPr>
            <a:xfrm>
              <a:off x="8105261" y="1878655"/>
              <a:ext cx="2247901" cy="678372"/>
            </a:xfrm>
            <a:prstGeom prst="rect">
              <a:avLst/>
            </a:prstGeom>
            <a:ln w="12700">
              <a:round/>
            </a:ln>
          </p:spPr>
          <p:txBody>
            <a:bodyPr lIns="38100" tIns="38100" rIns="38100" bIns="38100">
              <a:spAutoFit/>
            </a:bodyPr>
            <a:lstStyle>
              <a:lvl1pPr>
                <a:buClr>
                  <a:srgbClr val="B5B5B5"/>
                </a:buClr>
                <a:defRPr sz="1100">
                  <a:solidFill>
                    <a:srgbClr val="B5B5B5"/>
                  </a:solidFill>
                  <a:uFill>
                    <a:solidFill>
                      <a:srgbClr val="B5B5B5"/>
                    </a:solidFill>
                  </a:uFill>
                </a:defRPr>
              </a:lvl1pPr>
            </a:lstStyle>
            <a:p>
              <a:pPr marL="0" marR="0" lvl="0" indent="0" defTabSz="725805" eaLnBrk="1" fontAlgn="auto" latinLnBrk="0" hangingPunct="1">
                <a:lnSpc>
                  <a:spcPct val="100000"/>
                </a:lnSpc>
                <a:spcBef>
                  <a:spcPts val="0"/>
                </a:spcBef>
                <a:spcAft>
                  <a:spcPts val="0"/>
                </a:spcAft>
                <a:buClr>
                  <a:srgbClr val="B5B5B5"/>
                </a:buClr>
                <a:buSzTx/>
                <a:buFontTx/>
                <a:buNone/>
                <a:defRPr sz="1800">
                  <a:solidFill>
                    <a:srgbClr val="000000"/>
                  </a:solidFill>
                  <a:uFillTx/>
                </a:defRPr>
              </a:pPr>
              <a:r>
                <a:rPr kumimoji="0" lang="zh-CN" altLang="en-US" sz="1000" b="0" i="0" u="none" strike="noStrike" kern="0" cap="none" spc="0" normalizeH="0" baseline="0" noProof="0" dirty="0">
                  <a:ln>
                    <a:noFill/>
                  </a:ln>
                  <a:solidFill>
                    <a:srgbClr val="777777"/>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p>
          </p:txBody>
        </p:sp>
        <p:sp>
          <p:nvSpPr>
            <p:cNvPr id="73" name="Shape 6923"/>
            <p:cNvSpPr/>
            <p:nvPr/>
          </p:nvSpPr>
          <p:spPr>
            <a:xfrm>
              <a:off x="8105260" y="1516213"/>
              <a:ext cx="2070101" cy="445787"/>
            </a:xfrm>
            <a:prstGeom prst="rect">
              <a:avLst/>
            </a:prstGeom>
            <a:ln w="12700">
              <a:round/>
            </a:ln>
          </p:spPr>
          <p:txBody>
            <a:bodyPr lIns="38100" tIns="38100" rIns="38100" bIns="38100">
              <a:spAutoFit/>
            </a:bodyPr>
            <a:lstStyle>
              <a:lvl1pPr>
                <a:buClr>
                  <a:srgbClr val="36C0A6"/>
                </a:buClr>
                <a:buFont typeface="ArialUnicodeMS"/>
                <a:defRPr b="1">
                  <a:solidFill>
                    <a:srgbClr val="36C0A6"/>
                  </a:solidFill>
                  <a:uFill>
                    <a:solidFill>
                      <a:srgbClr val="36C0A6"/>
                    </a:solidFill>
                  </a:uFill>
                  <a:latin typeface="ArialUnicodeMS"/>
                  <a:ea typeface="ArialUnicodeMS"/>
                  <a:cs typeface="ArialUnicodeMS"/>
                  <a:sym typeface="ArialUnicodeMS"/>
                </a:defRPr>
              </a:lvl1pPr>
            </a:lstStyle>
            <a:p>
              <a:pPr marL="0" marR="0" lvl="0" indent="0" defTabSz="914400" eaLnBrk="1" fontAlgn="auto" latinLnBrk="0" hangingPunct="1">
                <a:lnSpc>
                  <a:spcPct val="100000"/>
                </a:lnSpc>
                <a:spcBef>
                  <a:spcPts val="0"/>
                </a:spcBef>
                <a:spcAft>
                  <a:spcPts val="0"/>
                </a:spcAft>
                <a:buClr>
                  <a:srgbClr val="36C0A6"/>
                </a:buClr>
                <a:buSzTx/>
                <a:buFont typeface="ArialUnicodeMS"/>
                <a:buNone/>
                <a:defRPr b="0">
                  <a:solidFill>
                    <a:srgbClr val="000000"/>
                  </a:solidFill>
                  <a:uFillTx/>
                </a:defRPr>
              </a:pPr>
              <a:r>
                <a:rPr kumimoji="0" lang="zh-CN" altLang="en-US" sz="1800" b="1" i="0" u="none" strike="noStrike" kern="0" cap="none" spc="0" normalizeH="0" baseline="0" noProof="0" dirty="0" smtClean="0">
                  <a:ln>
                    <a:noFill/>
                  </a:ln>
                  <a:solidFill>
                    <a:srgbClr val="FF5215"/>
                  </a:solidFill>
                  <a:effectLst/>
                  <a:uLnTx/>
                  <a:uFill>
                    <a:solidFill>
                      <a:srgbClr val="36C0A6"/>
                    </a:solidFill>
                  </a:uFill>
                  <a:latin typeface="微软雅黑" panose="020B0503020204020204" pitchFamily="34" charset="-122"/>
                  <a:ea typeface="微软雅黑" panose="020B0503020204020204" pitchFamily="34" charset="-122"/>
                  <a:sym typeface="ArialUnicodeMS"/>
                </a:rPr>
                <a:t>添加标题</a:t>
              </a:r>
              <a:endParaRPr kumimoji="0" sz="1800" b="1" i="0" u="none" strike="noStrike" kern="0" cap="none" spc="0" normalizeH="0" baseline="0" noProof="0" dirty="0">
                <a:ln>
                  <a:noFill/>
                </a:ln>
                <a:solidFill>
                  <a:srgbClr val="FF5215"/>
                </a:solidFill>
                <a:effectLst/>
                <a:uLnTx/>
                <a:uFill>
                  <a:solidFill>
                    <a:srgbClr val="36C0A6"/>
                  </a:solidFill>
                </a:uFill>
                <a:ea typeface="+mn-ea"/>
                <a:sym typeface="ArialUnicodeMS"/>
              </a:endParaRPr>
            </a:p>
          </p:txBody>
        </p:sp>
        <p:sp>
          <p:nvSpPr>
            <p:cNvPr id="74" name="Shape 6928"/>
            <p:cNvSpPr/>
            <p:nvPr/>
          </p:nvSpPr>
          <p:spPr>
            <a:xfrm flipH="1">
              <a:off x="7179964" y="1700879"/>
              <a:ext cx="930282" cy="1"/>
            </a:xfrm>
            <a:prstGeom prst="line">
              <a:avLst/>
            </a:prstGeom>
            <a:ln w="6350">
              <a:solidFill>
                <a:srgbClr val="777777"/>
              </a:solidFill>
              <a:prstDash val="dash"/>
              <a:miter lim="400000"/>
              <a:headEnd type="triangle"/>
            </a:ln>
          </p:spPr>
          <p:txBody>
            <a:bodyPr lIns="0" tIns="0" rIns="0" bIns="0"/>
            <a:lstStyle/>
            <a:p>
              <a:pPr marL="0" marR="0" lvl="0" indent="0" defTabSz="362585" eaLnBrk="1" fontAlgn="auto" latinLnBrk="0" hangingPunct="1">
                <a:lnSpc>
                  <a:spcPct val="100000"/>
                </a:lnSpc>
                <a:spcBef>
                  <a:spcPts val="0"/>
                </a:spcBef>
                <a:spcAft>
                  <a:spcPts val="0"/>
                </a:spcAft>
                <a:buClrTx/>
                <a:buSzTx/>
                <a:buFontTx/>
                <a:buNone/>
                <a:defRPr sz="1200">
                  <a:uFillTx/>
                  <a:latin typeface="Helvetica"/>
                  <a:ea typeface="Helvetica"/>
                  <a:cs typeface="Helvetica"/>
                  <a:sym typeface="Helvetica"/>
                </a:defRPr>
              </a:pPr>
              <a:endParaRPr kumimoji="0" sz="1200" b="0" i="0" u="none" strike="noStrike" kern="0" cap="none" spc="0" normalizeH="0" baseline="0" noProof="0">
                <a:ln>
                  <a:noFill/>
                </a:ln>
                <a:solidFill>
                  <a:sysClr val="windowText" lastClr="000000"/>
                </a:solidFill>
                <a:effectLst/>
                <a:uLnTx/>
                <a:uFillTx/>
                <a:latin typeface="+mn-ea"/>
                <a:cs typeface="Helvetica"/>
                <a:sym typeface="Helvetica"/>
              </a:endParaRPr>
            </a:p>
          </p:txBody>
        </p:sp>
      </p:grpSp>
      <p:grpSp>
        <p:nvGrpSpPr>
          <p:cNvPr id="75" name="组合 74"/>
          <p:cNvGrpSpPr/>
          <p:nvPr/>
        </p:nvGrpSpPr>
        <p:grpSpPr>
          <a:xfrm>
            <a:off x="4312289" y="2830672"/>
            <a:ext cx="3721343" cy="1345345"/>
            <a:chOff x="5664826" y="3073071"/>
            <a:chExt cx="4688336" cy="1694446"/>
          </a:xfrm>
        </p:grpSpPr>
        <p:sp>
          <p:nvSpPr>
            <p:cNvPr id="76" name="Shape 6917"/>
            <p:cNvSpPr/>
            <p:nvPr/>
          </p:nvSpPr>
          <p:spPr>
            <a:xfrm>
              <a:off x="5664826" y="3073071"/>
              <a:ext cx="1889802" cy="1694446"/>
            </a:xfrm>
            <a:custGeom>
              <a:avLst/>
              <a:gdLst/>
              <a:ahLst/>
              <a:cxnLst>
                <a:cxn ang="0">
                  <a:pos x="wd2" y="hd2"/>
                </a:cxn>
                <a:cxn ang="5400000">
                  <a:pos x="wd2" y="hd2"/>
                </a:cxn>
                <a:cxn ang="10800000">
                  <a:pos x="wd2" y="hd2"/>
                </a:cxn>
                <a:cxn ang="16200000">
                  <a:pos x="wd2" y="hd2"/>
                </a:cxn>
              </a:cxnLst>
              <a:rect l="0" t="0" r="r" b="b"/>
              <a:pathLst>
                <a:path w="21600" h="21600" extrusionOk="0">
                  <a:moveTo>
                    <a:pt x="18546" y="3107"/>
                  </a:moveTo>
                  <a:cubicBezTo>
                    <a:pt x="19482" y="3008"/>
                    <a:pt x="20463" y="2908"/>
                    <a:pt x="21399" y="2734"/>
                  </a:cubicBezTo>
                  <a:cubicBezTo>
                    <a:pt x="21511" y="1814"/>
                    <a:pt x="21578" y="920"/>
                    <a:pt x="21600" y="0"/>
                  </a:cubicBezTo>
                  <a:cubicBezTo>
                    <a:pt x="18769" y="0"/>
                    <a:pt x="18769" y="0"/>
                    <a:pt x="18769" y="0"/>
                  </a:cubicBezTo>
                  <a:cubicBezTo>
                    <a:pt x="18412" y="1491"/>
                    <a:pt x="17231" y="2461"/>
                    <a:pt x="15849" y="2461"/>
                  </a:cubicBezTo>
                  <a:cubicBezTo>
                    <a:pt x="14467" y="2461"/>
                    <a:pt x="13285" y="1491"/>
                    <a:pt x="12907" y="0"/>
                  </a:cubicBezTo>
                  <a:cubicBezTo>
                    <a:pt x="11391" y="0"/>
                    <a:pt x="11391" y="0"/>
                    <a:pt x="11391" y="0"/>
                  </a:cubicBezTo>
                  <a:cubicBezTo>
                    <a:pt x="11346" y="845"/>
                    <a:pt x="11235" y="1665"/>
                    <a:pt x="11012" y="2486"/>
                  </a:cubicBezTo>
                  <a:cubicBezTo>
                    <a:pt x="10544" y="4300"/>
                    <a:pt x="9630" y="5941"/>
                    <a:pt x="8426" y="7258"/>
                  </a:cubicBezTo>
                  <a:cubicBezTo>
                    <a:pt x="7222" y="8575"/>
                    <a:pt x="5684" y="9445"/>
                    <a:pt x="4057" y="9942"/>
                  </a:cubicBezTo>
                  <a:cubicBezTo>
                    <a:pt x="3433" y="10092"/>
                    <a:pt x="2786" y="10191"/>
                    <a:pt x="2140" y="10216"/>
                  </a:cubicBezTo>
                  <a:cubicBezTo>
                    <a:pt x="2140" y="12503"/>
                    <a:pt x="2140" y="12503"/>
                    <a:pt x="2140" y="12503"/>
                  </a:cubicBezTo>
                  <a:cubicBezTo>
                    <a:pt x="1761" y="12577"/>
                    <a:pt x="1761" y="12577"/>
                    <a:pt x="1761" y="12577"/>
                  </a:cubicBezTo>
                  <a:cubicBezTo>
                    <a:pt x="736" y="12801"/>
                    <a:pt x="0" y="13770"/>
                    <a:pt x="0" y="14939"/>
                  </a:cubicBezTo>
                  <a:cubicBezTo>
                    <a:pt x="0" y="16132"/>
                    <a:pt x="736" y="17101"/>
                    <a:pt x="1761" y="17325"/>
                  </a:cubicBezTo>
                  <a:cubicBezTo>
                    <a:pt x="2140" y="17399"/>
                    <a:pt x="2140" y="17399"/>
                    <a:pt x="2140" y="17399"/>
                  </a:cubicBezTo>
                  <a:cubicBezTo>
                    <a:pt x="2140" y="21600"/>
                    <a:pt x="2140" y="21600"/>
                    <a:pt x="2140" y="21600"/>
                  </a:cubicBezTo>
                  <a:cubicBezTo>
                    <a:pt x="2697" y="21600"/>
                    <a:pt x="3254" y="21550"/>
                    <a:pt x="3789" y="21476"/>
                  </a:cubicBezTo>
                  <a:cubicBezTo>
                    <a:pt x="3990" y="20432"/>
                    <a:pt x="4146" y="19413"/>
                    <a:pt x="4258" y="18344"/>
                  </a:cubicBezTo>
                  <a:cubicBezTo>
                    <a:pt x="5818" y="18021"/>
                    <a:pt x="5818" y="18021"/>
                    <a:pt x="5818" y="18021"/>
                  </a:cubicBezTo>
                  <a:cubicBezTo>
                    <a:pt x="7356" y="17499"/>
                    <a:pt x="7356" y="17499"/>
                    <a:pt x="7356" y="17499"/>
                  </a:cubicBezTo>
                  <a:cubicBezTo>
                    <a:pt x="7891" y="18394"/>
                    <a:pt x="8448" y="19214"/>
                    <a:pt x="9050" y="20059"/>
                  </a:cubicBezTo>
                  <a:cubicBezTo>
                    <a:pt x="10611" y="19413"/>
                    <a:pt x="12037" y="18468"/>
                    <a:pt x="13397" y="17424"/>
                  </a:cubicBezTo>
                  <a:cubicBezTo>
                    <a:pt x="13107" y="16405"/>
                    <a:pt x="12750" y="15386"/>
                    <a:pt x="12372" y="14417"/>
                  </a:cubicBezTo>
                  <a:cubicBezTo>
                    <a:pt x="12773" y="14044"/>
                    <a:pt x="13219" y="13696"/>
                    <a:pt x="13575" y="13248"/>
                  </a:cubicBezTo>
                  <a:cubicBezTo>
                    <a:pt x="13954" y="12826"/>
                    <a:pt x="14355" y="12453"/>
                    <a:pt x="14667" y="11981"/>
                  </a:cubicBezTo>
                  <a:cubicBezTo>
                    <a:pt x="15515" y="12428"/>
                    <a:pt x="16406" y="12826"/>
                    <a:pt x="17320" y="13223"/>
                  </a:cubicBezTo>
                  <a:cubicBezTo>
                    <a:pt x="18346" y="11782"/>
                    <a:pt x="19193" y="10216"/>
                    <a:pt x="19861" y="8526"/>
                  </a:cubicBezTo>
                  <a:cubicBezTo>
                    <a:pt x="19148" y="7805"/>
                    <a:pt x="18412" y="7134"/>
                    <a:pt x="17654" y="6512"/>
                  </a:cubicBezTo>
                  <a:cubicBezTo>
                    <a:pt x="17877" y="5965"/>
                    <a:pt x="17989" y="5394"/>
                    <a:pt x="18167" y="4822"/>
                  </a:cubicBezTo>
                  <a:cubicBezTo>
                    <a:pt x="18346" y="4275"/>
                    <a:pt x="18412" y="3679"/>
                    <a:pt x="18546" y="3107"/>
                  </a:cubicBezTo>
                  <a:close/>
                </a:path>
              </a:pathLst>
            </a:custGeom>
            <a:solidFill>
              <a:srgbClr val="A45BB4"/>
            </a:solidFill>
            <a:ln>
              <a:round/>
            </a:ln>
          </p:spPr>
          <p:txBody>
            <a:bodyPr lIns="0" tIns="0" rIns="0" bIns="0"/>
            <a:lstStyle/>
            <a:p>
              <a:pPr marL="0" marR="0" lvl="0" indent="0" defTabSz="362585" eaLnBrk="1" fontAlgn="auto" latinLnBrk="0" hangingPunct="1">
                <a:lnSpc>
                  <a:spcPct val="100000"/>
                </a:lnSpc>
                <a:spcBef>
                  <a:spcPts val="0"/>
                </a:spcBef>
                <a:spcAft>
                  <a:spcPts val="0"/>
                </a:spcAft>
                <a:buClrTx/>
                <a:buSzTx/>
                <a:buFontTx/>
                <a:buNone/>
                <a:defRPr sz="1200">
                  <a:uFillTx/>
                  <a:latin typeface="Helvetica"/>
                  <a:ea typeface="Helvetica"/>
                  <a:cs typeface="Helvetica"/>
                  <a:sym typeface="Helvetica"/>
                </a:defRPr>
              </a:pPr>
              <a:endParaRPr kumimoji="0" sz="1200" b="0" i="0" u="none" strike="noStrike" kern="0" cap="none" spc="0" normalizeH="0" baseline="0" noProof="0">
                <a:ln>
                  <a:noFill/>
                </a:ln>
                <a:solidFill>
                  <a:sysClr val="windowText" lastClr="000000"/>
                </a:solidFill>
                <a:effectLst/>
                <a:uLnTx/>
                <a:uFillTx/>
                <a:latin typeface="+mn-ea"/>
                <a:cs typeface="Helvetica"/>
                <a:sym typeface="Helvetica"/>
              </a:endParaRPr>
            </a:p>
          </p:txBody>
        </p:sp>
        <p:sp>
          <p:nvSpPr>
            <p:cNvPr id="77" name="Shape 6924"/>
            <p:cNvSpPr/>
            <p:nvPr/>
          </p:nvSpPr>
          <p:spPr>
            <a:xfrm>
              <a:off x="8105261" y="3689265"/>
              <a:ext cx="2247901" cy="678372"/>
            </a:xfrm>
            <a:prstGeom prst="rect">
              <a:avLst/>
            </a:prstGeom>
            <a:ln w="12700">
              <a:round/>
            </a:ln>
          </p:spPr>
          <p:txBody>
            <a:bodyPr lIns="38100" tIns="38100" rIns="38100" bIns="38100">
              <a:spAutoFit/>
            </a:bodyPr>
            <a:lstStyle>
              <a:lvl1pPr>
                <a:buClr>
                  <a:srgbClr val="B5B5B5"/>
                </a:buClr>
                <a:defRPr sz="1100">
                  <a:solidFill>
                    <a:srgbClr val="B5B5B5"/>
                  </a:solidFill>
                  <a:uFill>
                    <a:solidFill>
                      <a:srgbClr val="B5B5B5"/>
                    </a:solidFill>
                  </a:uFill>
                </a:defRPr>
              </a:lvl1pPr>
            </a:lstStyle>
            <a:p>
              <a:pPr marL="0" marR="0" lvl="0" indent="0" defTabSz="725805" eaLnBrk="1" fontAlgn="auto" latinLnBrk="0" hangingPunct="1">
                <a:lnSpc>
                  <a:spcPct val="100000"/>
                </a:lnSpc>
                <a:spcBef>
                  <a:spcPts val="0"/>
                </a:spcBef>
                <a:spcAft>
                  <a:spcPts val="0"/>
                </a:spcAft>
                <a:buClr>
                  <a:srgbClr val="B5B5B5"/>
                </a:buClr>
                <a:buSzTx/>
                <a:buFontTx/>
                <a:buNone/>
                <a:defRPr sz="1800">
                  <a:solidFill>
                    <a:srgbClr val="000000"/>
                  </a:solidFill>
                  <a:uFillTx/>
                </a:defRPr>
              </a:pPr>
              <a:r>
                <a:rPr kumimoji="0" lang="zh-CN" altLang="en-US" sz="1000" b="0" i="0" u="none" strike="noStrike" kern="0" cap="none" spc="0" normalizeH="0" baseline="0" noProof="0" dirty="0">
                  <a:ln>
                    <a:noFill/>
                  </a:ln>
                  <a:solidFill>
                    <a:srgbClr val="777777"/>
                  </a:solidFill>
                  <a:effectLst/>
                  <a:uLnTx/>
                  <a:uFillTx/>
                  <a:latin typeface="微软雅黑" panose="020B0503020204020204" pitchFamily="34" charset="-122"/>
                  <a:ea typeface="微软雅黑" panose="020B0503020204020204" pitchFamily="34" charset="-122"/>
                </a:rPr>
                <a:t>此处添加详细文本描述，建议与标题相关并符合整体语言风格，语言描述尽量简洁生动。</a:t>
              </a:r>
            </a:p>
          </p:txBody>
        </p:sp>
        <p:sp>
          <p:nvSpPr>
            <p:cNvPr id="78" name="Shape 6925"/>
            <p:cNvSpPr/>
            <p:nvPr/>
          </p:nvSpPr>
          <p:spPr>
            <a:xfrm>
              <a:off x="8105260" y="3326823"/>
              <a:ext cx="2070101" cy="445787"/>
            </a:xfrm>
            <a:prstGeom prst="rect">
              <a:avLst/>
            </a:prstGeom>
            <a:ln w="12700">
              <a:round/>
            </a:ln>
          </p:spPr>
          <p:txBody>
            <a:bodyPr lIns="38100" tIns="38100" rIns="38100" bIns="38100">
              <a:spAutoFit/>
            </a:bodyPr>
            <a:lstStyle>
              <a:lvl1pPr>
                <a:buClr>
                  <a:srgbClr val="DDE896"/>
                </a:buClr>
                <a:buFont typeface="ArialUnicodeMS"/>
                <a:defRPr b="1">
                  <a:solidFill>
                    <a:srgbClr val="DDE896"/>
                  </a:solidFill>
                  <a:uFill>
                    <a:solidFill>
                      <a:srgbClr val="DDE896"/>
                    </a:solidFill>
                  </a:uFill>
                  <a:latin typeface="ArialUnicodeMS"/>
                  <a:ea typeface="ArialUnicodeMS"/>
                  <a:cs typeface="ArialUnicodeMS"/>
                  <a:sym typeface="ArialUnicodeMS"/>
                </a:defRPr>
              </a:lvl1pPr>
            </a:lstStyle>
            <a:p>
              <a:pPr marL="0" marR="0" lvl="0" indent="0" defTabSz="914400" eaLnBrk="1" fontAlgn="auto" latinLnBrk="0" hangingPunct="1">
                <a:lnSpc>
                  <a:spcPct val="100000"/>
                </a:lnSpc>
                <a:spcBef>
                  <a:spcPts val="0"/>
                </a:spcBef>
                <a:spcAft>
                  <a:spcPts val="0"/>
                </a:spcAft>
                <a:buClr>
                  <a:srgbClr val="DDE896"/>
                </a:buClr>
                <a:buSzTx/>
                <a:buFont typeface="ArialUnicodeMS"/>
                <a:buNone/>
                <a:defRPr b="0">
                  <a:solidFill>
                    <a:srgbClr val="000000"/>
                  </a:solidFill>
                  <a:uFillTx/>
                </a:defRPr>
              </a:pPr>
              <a:r>
                <a:rPr kumimoji="0" lang="zh-CN" altLang="en-US" sz="1800" b="1" i="0" u="none" strike="noStrike" kern="0" cap="none" spc="0" normalizeH="0" baseline="0" noProof="0" dirty="0" smtClean="0">
                  <a:ln>
                    <a:noFill/>
                  </a:ln>
                  <a:solidFill>
                    <a:srgbClr val="7030A0"/>
                  </a:solidFill>
                  <a:effectLst/>
                  <a:uLnTx/>
                  <a:uFill>
                    <a:solidFill>
                      <a:srgbClr val="DDE896"/>
                    </a:solidFill>
                  </a:uFill>
                  <a:latin typeface="微软雅黑" panose="020B0503020204020204" pitchFamily="34" charset="-122"/>
                  <a:ea typeface="微软雅黑" panose="020B0503020204020204" pitchFamily="34" charset="-122"/>
                  <a:sym typeface="ArialUnicodeMS"/>
                </a:rPr>
                <a:t>添加标题</a:t>
              </a:r>
              <a:endParaRPr kumimoji="0" sz="1800" b="1" i="0" u="none" strike="noStrike" kern="0" cap="none" spc="0" normalizeH="0" baseline="0" noProof="0" dirty="0">
                <a:ln>
                  <a:noFill/>
                </a:ln>
                <a:solidFill>
                  <a:srgbClr val="7030A0"/>
                </a:solidFill>
                <a:effectLst/>
                <a:uLnTx/>
                <a:uFill>
                  <a:solidFill>
                    <a:srgbClr val="DDE896"/>
                  </a:solidFill>
                </a:uFill>
                <a:ea typeface="+mn-ea"/>
                <a:sym typeface="ArialUnicodeMS"/>
              </a:endParaRPr>
            </a:p>
          </p:txBody>
        </p:sp>
        <p:sp>
          <p:nvSpPr>
            <p:cNvPr id="79" name="Shape 6929"/>
            <p:cNvSpPr/>
            <p:nvPr/>
          </p:nvSpPr>
          <p:spPr>
            <a:xfrm flipH="1">
              <a:off x="7341889" y="3511490"/>
              <a:ext cx="768357" cy="1"/>
            </a:xfrm>
            <a:prstGeom prst="line">
              <a:avLst/>
            </a:prstGeom>
            <a:ln w="6350">
              <a:solidFill>
                <a:srgbClr val="777777"/>
              </a:solidFill>
              <a:prstDash val="dash"/>
              <a:miter lim="400000"/>
              <a:headEnd type="triangle"/>
            </a:ln>
          </p:spPr>
          <p:txBody>
            <a:bodyPr lIns="0" tIns="0" rIns="0" bIns="0"/>
            <a:lstStyle/>
            <a:p>
              <a:pPr marL="0" marR="0" lvl="0" indent="0" defTabSz="362585" eaLnBrk="1" fontAlgn="auto" latinLnBrk="0" hangingPunct="1">
                <a:lnSpc>
                  <a:spcPct val="100000"/>
                </a:lnSpc>
                <a:spcBef>
                  <a:spcPts val="0"/>
                </a:spcBef>
                <a:spcAft>
                  <a:spcPts val="0"/>
                </a:spcAft>
                <a:buClrTx/>
                <a:buSzTx/>
                <a:buFontTx/>
                <a:buNone/>
                <a:defRPr sz="1200">
                  <a:uFillTx/>
                  <a:latin typeface="Helvetica"/>
                  <a:ea typeface="Helvetica"/>
                  <a:cs typeface="Helvetica"/>
                  <a:sym typeface="Helvetica"/>
                </a:defRPr>
              </a:pPr>
              <a:endParaRPr kumimoji="0" sz="1200" b="0" i="0" u="none" strike="noStrike" kern="0" cap="none" spc="0" normalizeH="0" baseline="0" noProof="0">
                <a:ln>
                  <a:noFill/>
                </a:ln>
                <a:solidFill>
                  <a:sysClr val="windowText" lastClr="000000"/>
                </a:solidFill>
                <a:effectLst/>
                <a:uLnTx/>
                <a:uFillTx/>
                <a:latin typeface="+mn-ea"/>
                <a:cs typeface="Helvetica"/>
                <a:sym typeface="Helvetica"/>
              </a:endParaRPr>
            </a:p>
          </p:txBody>
        </p:sp>
      </p:grpSp>
      <p:pic>
        <p:nvPicPr>
          <p:cNvPr id="9218" name="Picture 2" descr="E:\0000000我图PPT\00001PNG素材\儿童卡通\nbfhj.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2952" y="2097141"/>
            <a:ext cx="1351872" cy="12986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300"/>
                                        <p:tgtEl>
                                          <p:spTgt spid="60"/>
                                        </p:tgtEl>
                                      </p:cBhvr>
                                    </p:animEffect>
                                    <p:anim calcmode="lin" valueType="num">
                                      <p:cBhvr>
                                        <p:cTn id="8" dur="300" fill="hold"/>
                                        <p:tgtEl>
                                          <p:spTgt spid="60"/>
                                        </p:tgtEl>
                                        <p:attrNameLst>
                                          <p:attrName>ppt_x</p:attrName>
                                        </p:attrNameLst>
                                      </p:cBhvr>
                                      <p:tavLst>
                                        <p:tav tm="0">
                                          <p:val>
                                            <p:strVal val="#ppt_x"/>
                                          </p:val>
                                        </p:tav>
                                        <p:tav tm="100000">
                                          <p:val>
                                            <p:strVal val="#ppt_x"/>
                                          </p:val>
                                        </p:tav>
                                      </p:tavLst>
                                    </p:anim>
                                    <p:anim calcmode="lin" valueType="num">
                                      <p:cBhvr>
                                        <p:cTn id="9" dur="3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300"/>
                                        <p:tgtEl>
                                          <p:spTgt spid="70"/>
                                        </p:tgtEl>
                                      </p:cBhvr>
                                    </p:animEffect>
                                    <p:anim calcmode="lin" valueType="num">
                                      <p:cBhvr>
                                        <p:cTn id="14" dur="300" fill="hold"/>
                                        <p:tgtEl>
                                          <p:spTgt spid="70"/>
                                        </p:tgtEl>
                                        <p:attrNameLst>
                                          <p:attrName>ppt_x</p:attrName>
                                        </p:attrNameLst>
                                      </p:cBhvr>
                                      <p:tavLst>
                                        <p:tav tm="0">
                                          <p:val>
                                            <p:strVal val="#ppt_x"/>
                                          </p:val>
                                        </p:tav>
                                        <p:tav tm="100000">
                                          <p:val>
                                            <p:strVal val="#ppt_x"/>
                                          </p:val>
                                        </p:tav>
                                      </p:tavLst>
                                    </p:anim>
                                    <p:anim calcmode="lin" valueType="num">
                                      <p:cBhvr>
                                        <p:cTn id="15" dur="300" fill="hold"/>
                                        <p:tgtEl>
                                          <p:spTgt spid="70"/>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300"/>
                                        <p:tgtEl>
                                          <p:spTgt spid="65"/>
                                        </p:tgtEl>
                                      </p:cBhvr>
                                    </p:animEffect>
                                    <p:anim calcmode="lin" valueType="num">
                                      <p:cBhvr>
                                        <p:cTn id="20" dur="300" fill="hold"/>
                                        <p:tgtEl>
                                          <p:spTgt spid="65"/>
                                        </p:tgtEl>
                                        <p:attrNameLst>
                                          <p:attrName>ppt_x</p:attrName>
                                        </p:attrNameLst>
                                      </p:cBhvr>
                                      <p:tavLst>
                                        <p:tav tm="0">
                                          <p:val>
                                            <p:strVal val="#ppt_x"/>
                                          </p:val>
                                        </p:tav>
                                        <p:tav tm="100000">
                                          <p:val>
                                            <p:strVal val="#ppt_x"/>
                                          </p:val>
                                        </p:tav>
                                      </p:tavLst>
                                    </p:anim>
                                    <p:anim calcmode="lin" valueType="num">
                                      <p:cBhvr>
                                        <p:cTn id="21" dur="300" fill="hold"/>
                                        <p:tgtEl>
                                          <p:spTgt spid="65"/>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300"/>
                                        <p:tgtEl>
                                          <p:spTgt spid="75"/>
                                        </p:tgtEl>
                                      </p:cBhvr>
                                    </p:animEffect>
                                    <p:anim calcmode="lin" valueType="num">
                                      <p:cBhvr>
                                        <p:cTn id="26" dur="300" fill="hold"/>
                                        <p:tgtEl>
                                          <p:spTgt spid="75"/>
                                        </p:tgtEl>
                                        <p:attrNameLst>
                                          <p:attrName>ppt_x</p:attrName>
                                        </p:attrNameLst>
                                      </p:cBhvr>
                                      <p:tavLst>
                                        <p:tav tm="0">
                                          <p:val>
                                            <p:strVal val="#ppt_x"/>
                                          </p:val>
                                        </p:tav>
                                        <p:tav tm="100000">
                                          <p:val>
                                            <p:strVal val="#ppt_x"/>
                                          </p:val>
                                        </p:tav>
                                      </p:tavLst>
                                    </p:anim>
                                    <p:anim calcmode="lin" valueType="num">
                                      <p:cBhvr>
                                        <p:cTn id="27" dur="300" fill="hold"/>
                                        <p:tgtEl>
                                          <p:spTgt spid="7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9218"/>
                                        </p:tgtEl>
                                        <p:attrNameLst>
                                          <p:attrName>style.visibility</p:attrName>
                                        </p:attrNameLst>
                                      </p:cBhvr>
                                      <p:to>
                                        <p:strVal val="visible"/>
                                      </p:to>
                                    </p:set>
                                    <p:anim calcmode="lin" valueType="num">
                                      <p:cBhvr>
                                        <p:cTn id="31" dur="500" fill="hold"/>
                                        <p:tgtEl>
                                          <p:spTgt spid="9218"/>
                                        </p:tgtEl>
                                        <p:attrNameLst>
                                          <p:attrName>ppt_w</p:attrName>
                                        </p:attrNameLst>
                                      </p:cBhvr>
                                      <p:tavLst>
                                        <p:tav tm="0">
                                          <p:val>
                                            <p:fltVal val="0"/>
                                          </p:val>
                                        </p:tav>
                                        <p:tav tm="100000">
                                          <p:val>
                                            <p:strVal val="#ppt_w"/>
                                          </p:val>
                                        </p:tav>
                                      </p:tavLst>
                                    </p:anim>
                                    <p:anim calcmode="lin" valueType="num">
                                      <p:cBhvr>
                                        <p:cTn id="32" dur="500" fill="hold"/>
                                        <p:tgtEl>
                                          <p:spTgt spid="9218"/>
                                        </p:tgtEl>
                                        <p:attrNameLst>
                                          <p:attrName>ppt_h</p:attrName>
                                        </p:attrNameLst>
                                      </p:cBhvr>
                                      <p:tavLst>
                                        <p:tav tm="0">
                                          <p:val>
                                            <p:fltVal val="0"/>
                                          </p:val>
                                        </p:tav>
                                        <p:tav tm="100000">
                                          <p:val>
                                            <p:strVal val="#ppt_h"/>
                                          </p:val>
                                        </p:tav>
                                      </p:tavLst>
                                    </p:anim>
                                    <p:animEffect transition="in" filter="fade">
                                      <p:cBhvr>
                                        <p:cTn id="33"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4"/>
          <p:cNvGrpSpPr/>
          <p:nvPr/>
        </p:nvGrpSpPr>
        <p:grpSpPr bwMode="auto">
          <a:xfrm>
            <a:off x="1549151" y="1386413"/>
            <a:ext cx="5519737" cy="914400"/>
            <a:chOff x="956733" y="1151466"/>
            <a:chExt cx="4271434" cy="626533"/>
          </a:xfrm>
        </p:grpSpPr>
        <p:sp>
          <p:nvSpPr>
            <p:cNvPr id="37" name="Round Same Side Corner Rectangle 46"/>
            <p:cNvSpPr/>
            <p:nvPr/>
          </p:nvSpPr>
          <p:spPr>
            <a:xfrm>
              <a:off x="2406343" y="1151466"/>
              <a:ext cx="1372215" cy="626533"/>
            </a:xfrm>
            <a:prstGeom prst="round2SameRect">
              <a:avLst/>
            </a:prstGeom>
            <a:solidFill>
              <a:schemeClr val="tx2">
                <a:lumMod val="50000"/>
              </a:schemeClr>
            </a:solidFill>
            <a:ln w="9525">
              <a:noFill/>
              <a:miter lim="800000"/>
            </a:ln>
            <a:effectLst>
              <a:outerShdw blurRad="50800" dist="38100" dir="2700000" algn="tl" rotWithShape="0">
                <a:prstClr val="black">
                  <a:alpha val="20000"/>
                </a:prstClr>
              </a:outerShdw>
            </a:effectLst>
          </p:spPr>
          <p:txBody>
            <a:bodyPr tIns="0" anchorCtr="1"/>
            <a:lstStyle/>
            <a:p>
              <a:pPr algn="ctr" fontAlgn="auto">
                <a:spcBef>
                  <a:spcPts val="0"/>
                </a:spcBef>
                <a:spcAft>
                  <a:spcPts val="0"/>
                </a:spcAft>
                <a:defRPr/>
              </a:pPr>
              <a:r>
                <a:rPr lang="en-US" sz="1600" b="1" dirty="0">
                  <a:solidFill>
                    <a:schemeClr val="bg1"/>
                  </a:solidFill>
                  <a:latin typeface="Arial Narrow" panose="020B0506020202030204" pitchFamily="34" charset="0"/>
                  <a:ea typeface="+mn-ea"/>
                  <a:cs typeface="Arial" panose="020B0604020202020204" pitchFamily="34" charset="0"/>
                </a:rPr>
                <a:t>Phase 2</a:t>
              </a:r>
            </a:p>
          </p:txBody>
        </p:sp>
        <p:sp>
          <p:nvSpPr>
            <p:cNvPr id="38" name="Round Same Side Corner Rectangle 59"/>
            <p:cNvSpPr/>
            <p:nvPr/>
          </p:nvSpPr>
          <p:spPr>
            <a:xfrm>
              <a:off x="3857180" y="1151466"/>
              <a:ext cx="1370987" cy="532988"/>
            </a:xfrm>
            <a:prstGeom prst="round2SameRect">
              <a:avLst/>
            </a:prstGeom>
            <a:solidFill>
              <a:srgbClr val="FF9900"/>
            </a:solidFill>
            <a:ln w="9525">
              <a:noFill/>
              <a:miter lim="800000"/>
            </a:ln>
            <a:effectLst>
              <a:outerShdw blurRad="50800" dist="38100" dir="2700000" algn="tl" rotWithShape="0">
                <a:prstClr val="black">
                  <a:alpha val="20000"/>
                </a:prstClr>
              </a:outerShdw>
            </a:effectLst>
          </p:spPr>
          <p:txBody>
            <a:bodyPr tIns="0" anchorCtr="1"/>
            <a:lstStyle/>
            <a:p>
              <a:pPr algn="ctr" fontAlgn="auto">
                <a:spcBef>
                  <a:spcPts val="0"/>
                </a:spcBef>
                <a:spcAft>
                  <a:spcPts val="0"/>
                </a:spcAft>
                <a:defRPr/>
              </a:pPr>
              <a:r>
                <a:rPr lang="en-US" sz="1600" b="1" dirty="0">
                  <a:solidFill>
                    <a:schemeClr val="bg1"/>
                  </a:solidFill>
                  <a:latin typeface="Arial Narrow" panose="020B0506020202030204" pitchFamily="34" charset="0"/>
                  <a:ea typeface="+mn-ea"/>
                  <a:cs typeface="Arial" panose="020B0604020202020204" pitchFamily="34" charset="0"/>
                </a:rPr>
                <a:t>Phase 3</a:t>
              </a:r>
            </a:p>
          </p:txBody>
        </p:sp>
        <p:sp>
          <p:nvSpPr>
            <p:cNvPr id="39" name="Round Same Side Corner Rectangle 41"/>
            <p:cNvSpPr/>
            <p:nvPr/>
          </p:nvSpPr>
          <p:spPr>
            <a:xfrm>
              <a:off x="956733" y="1151466"/>
              <a:ext cx="1370987" cy="532988"/>
            </a:xfrm>
            <a:prstGeom prst="round2SameRect">
              <a:avLst/>
            </a:prstGeom>
            <a:solidFill>
              <a:srgbClr val="FF8860"/>
            </a:solidFill>
            <a:ln w="9525">
              <a:noFill/>
              <a:miter lim="800000"/>
            </a:ln>
            <a:effectLst>
              <a:outerShdw blurRad="50800" dist="38100" dir="2700000" algn="tl" rotWithShape="0">
                <a:prstClr val="black">
                  <a:alpha val="20000"/>
                </a:prstClr>
              </a:outerShdw>
            </a:effectLst>
          </p:spPr>
          <p:txBody>
            <a:bodyPr tIns="0" anchorCtr="1"/>
            <a:lstStyle/>
            <a:p>
              <a:pPr algn="ctr" fontAlgn="auto">
                <a:spcBef>
                  <a:spcPts val="0"/>
                </a:spcBef>
                <a:spcAft>
                  <a:spcPts val="0"/>
                </a:spcAft>
                <a:defRPr/>
              </a:pPr>
              <a:r>
                <a:rPr lang="en-US" sz="1600" b="1" dirty="0">
                  <a:solidFill>
                    <a:schemeClr val="bg1"/>
                  </a:solidFill>
                  <a:latin typeface="Arial Narrow" panose="020B0506020202030204" pitchFamily="34" charset="0"/>
                  <a:ea typeface="+mn-ea"/>
                  <a:cs typeface="Arial" panose="020B0604020202020204" pitchFamily="34" charset="0"/>
                </a:rPr>
                <a:t>Phase 1</a:t>
              </a:r>
            </a:p>
          </p:txBody>
        </p:sp>
      </p:grpSp>
      <p:grpSp>
        <p:nvGrpSpPr>
          <p:cNvPr id="40" name="组合 39"/>
          <p:cNvGrpSpPr/>
          <p:nvPr/>
        </p:nvGrpSpPr>
        <p:grpSpPr>
          <a:xfrm>
            <a:off x="1233238" y="1919813"/>
            <a:ext cx="6865938" cy="1641475"/>
            <a:chOff x="1091949" y="1907731"/>
            <a:chExt cx="6865938" cy="1641475"/>
          </a:xfrm>
        </p:grpSpPr>
        <p:sp>
          <p:nvSpPr>
            <p:cNvPr id="41" name="AutoShape 105"/>
            <p:cNvSpPr>
              <a:spLocks noChangeArrowheads="1"/>
            </p:cNvSpPr>
            <p:nvPr/>
          </p:nvSpPr>
          <p:spPr bwMode="auto">
            <a:xfrm>
              <a:off x="1188787" y="2212531"/>
              <a:ext cx="6769100" cy="1009650"/>
            </a:xfrm>
            <a:prstGeom prst="rightArrow">
              <a:avLst/>
            </a:prstGeom>
            <a:solidFill>
              <a:schemeClr val="bg1">
                <a:lumMod val="65000"/>
              </a:schemeClr>
            </a:solidFill>
            <a:ln w="9525">
              <a:noFill/>
              <a:miter lim="800000"/>
            </a:ln>
            <a:effectLst>
              <a:outerShdw blurRad="50800" dist="38100" dir="2700000" algn="tl" rotWithShape="0">
                <a:prstClr val="black">
                  <a:alpha val="20000"/>
                </a:prstClr>
              </a:outerShdw>
            </a:effectLst>
          </p:spPr>
          <p:txBody>
            <a:bodyPr/>
            <a:lstStyle/>
            <a:p>
              <a:pPr fontAlgn="auto">
                <a:spcBef>
                  <a:spcPts val="0"/>
                </a:spcBef>
                <a:spcAft>
                  <a:spcPts val="0"/>
                </a:spcAft>
                <a:defRPr/>
              </a:pPr>
              <a:endParaRPr lang="en-US" sz="1600">
                <a:latin typeface="+mn-lt"/>
                <a:ea typeface="+mn-ea"/>
              </a:endParaRPr>
            </a:p>
          </p:txBody>
        </p:sp>
        <p:sp>
          <p:nvSpPr>
            <p:cNvPr id="42" name="Rectangle 32"/>
            <p:cNvSpPr/>
            <p:nvPr/>
          </p:nvSpPr>
          <p:spPr>
            <a:xfrm>
              <a:off x="1352299" y="2520506"/>
              <a:ext cx="1881188" cy="3524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smtClean="0">
                  <a:solidFill>
                    <a:srgbClr val="FFFFFF"/>
                  </a:solidFill>
                  <a:latin typeface="Arial Narrow" panose="020B0506020202030204" pitchFamily="34" charset="0"/>
                  <a:cs typeface="Arial" panose="020B0604020202020204" pitchFamily="34" charset="0"/>
                </a:rPr>
                <a:t>201X</a:t>
              </a:r>
              <a:endParaRPr lang="en-US" dirty="0">
                <a:solidFill>
                  <a:srgbClr val="FFFFFF"/>
                </a:solidFill>
                <a:latin typeface="Arial Narrow" panose="020B0506020202030204" pitchFamily="34" charset="0"/>
                <a:cs typeface="Arial" panose="020B0604020202020204" pitchFamily="34" charset="0"/>
              </a:endParaRPr>
            </a:p>
          </p:txBody>
        </p:sp>
        <p:grpSp>
          <p:nvGrpSpPr>
            <p:cNvPr id="43" name="Group 27"/>
            <p:cNvGrpSpPr/>
            <p:nvPr/>
          </p:nvGrpSpPr>
          <p:grpSpPr bwMode="auto">
            <a:xfrm>
              <a:off x="1091949" y="1907731"/>
              <a:ext cx="6189663" cy="1641475"/>
              <a:chOff x="152400" y="1452163"/>
              <a:chExt cx="4153719" cy="1101057"/>
            </a:xfrm>
          </p:grpSpPr>
          <p:sp>
            <p:nvSpPr>
              <p:cNvPr id="46" name="Freeform 28"/>
              <p:cNvSpPr>
                <a:spLocks noEditPoints="1"/>
              </p:cNvSpPr>
              <p:nvPr/>
            </p:nvSpPr>
            <p:spPr bwMode="auto">
              <a:xfrm>
                <a:off x="1401852" y="1554757"/>
                <a:ext cx="1652931" cy="919685"/>
              </a:xfrm>
              <a:custGeom>
                <a:avLst/>
                <a:gdLst/>
                <a:ahLst/>
                <a:cxnLst>
                  <a:cxn ang="0">
                    <a:pos x="5749" y="1787"/>
                  </a:cxn>
                  <a:cxn ang="0">
                    <a:pos x="5679" y="2072"/>
                  </a:cxn>
                  <a:cxn ang="0">
                    <a:pos x="5595" y="2262"/>
                  </a:cxn>
                  <a:cxn ang="0">
                    <a:pos x="5434" y="2502"/>
                  </a:cxn>
                  <a:cxn ang="0">
                    <a:pos x="5231" y="2712"/>
                  </a:cxn>
                  <a:cxn ang="0">
                    <a:pos x="5064" y="2840"/>
                  </a:cxn>
                  <a:cxn ang="0">
                    <a:pos x="4804" y="2990"/>
                  </a:cxn>
                  <a:cxn ang="0">
                    <a:pos x="4475" y="3117"/>
                  </a:cxn>
                  <a:cxn ang="0">
                    <a:pos x="4164" y="3183"/>
                  </a:cxn>
                  <a:cxn ang="0">
                    <a:pos x="3836" y="3206"/>
                  </a:cxn>
                  <a:cxn ang="0">
                    <a:pos x="1642" y="3189"/>
                  </a:cxn>
                  <a:cxn ang="0">
                    <a:pos x="1178" y="3082"/>
                  </a:cxn>
                  <a:cxn ang="0">
                    <a:pos x="878" y="2952"/>
                  </a:cxn>
                  <a:cxn ang="0">
                    <a:pos x="513" y="2698"/>
                  </a:cxn>
                  <a:cxn ang="0">
                    <a:pos x="228" y="2369"/>
                  </a:cxn>
                  <a:cxn ang="0">
                    <a:pos x="112" y="2150"/>
                  </a:cxn>
                  <a:cxn ang="0">
                    <a:pos x="24" y="1872"/>
                  </a:cxn>
                  <a:cxn ang="0">
                    <a:pos x="0" y="1616"/>
                  </a:cxn>
                  <a:cxn ang="0">
                    <a:pos x="17" y="1377"/>
                  </a:cxn>
                  <a:cxn ang="0">
                    <a:pos x="95" y="1096"/>
                  </a:cxn>
                  <a:cxn ang="0">
                    <a:pos x="185" y="909"/>
                  </a:cxn>
                  <a:cxn ang="0">
                    <a:pos x="352" y="672"/>
                  </a:cxn>
                  <a:cxn ang="0">
                    <a:pos x="562" y="468"/>
                  </a:cxn>
                  <a:cxn ang="0">
                    <a:pos x="731" y="343"/>
                  </a:cxn>
                  <a:cxn ang="0">
                    <a:pos x="995" y="197"/>
                  </a:cxn>
                  <a:cxn ang="0">
                    <a:pos x="1328" y="78"/>
                  </a:cxn>
                  <a:cxn ang="0">
                    <a:pos x="1642" y="17"/>
                  </a:cxn>
                  <a:cxn ang="0">
                    <a:pos x="1924" y="0"/>
                  </a:cxn>
                  <a:cxn ang="0">
                    <a:pos x="4187" y="26"/>
                  </a:cxn>
                  <a:cxn ang="0">
                    <a:pos x="4643" y="147"/>
                  </a:cxn>
                  <a:cxn ang="0">
                    <a:pos x="4938" y="286"/>
                  </a:cxn>
                  <a:cxn ang="0">
                    <a:pos x="5293" y="551"/>
                  </a:cxn>
                  <a:cxn ang="0">
                    <a:pos x="5564" y="891"/>
                  </a:cxn>
                  <a:cxn ang="0">
                    <a:pos x="5665" y="1094"/>
                  </a:cxn>
                  <a:cxn ang="0">
                    <a:pos x="5743" y="1377"/>
                  </a:cxn>
                  <a:cxn ang="0">
                    <a:pos x="5760" y="1588"/>
                  </a:cxn>
                  <a:cxn ang="0">
                    <a:pos x="826" y="2066"/>
                  </a:cxn>
                  <a:cxn ang="0">
                    <a:pos x="1005" y="2245"/>
                  </a:cxn>
                  <a:cxn ang="0">
                    <a:pos x="1354" y="2441"/>
                  </a:cxn>
                  <a:cxn ang="0">
                    <a:pos x="1789" y="2537"/>
                  </a:cxn>
                  <a:cxn ang="0">
                    <a:pos x="3937" y="2540"/>
                  </a:cxn>
                  <a:cxn ang="0">
                    <a:pos x="4274" y="2484"/>
                  </a:cxn>
                  <a:cxn ang="0">
                    <a:pos x="4568" y="2367"/>
                  </a:cxn>
                  <a:cxn ang="0">
                    <a:pos x="4744" y="2253"/>
                  </a:cxn>
                  <a:cxn ang="0">
                    <a:pos x="4934" y="2066"/>
                  </a:cxn>
                  <a:cxn ang="0">
                    <a:pos x="5030" y="1908"/>
                  </a:cxn>
                  <a:cxn ang="0">
                    <a:pos x="5096" y="1616"/>
                  </a:cxn>
                  <a:cxn ang="0">
                    <a:pos x="5074" y="1422"/>
                  </a:cxn>
                  <a:cxn ang="0">
                    <a:pos x="4987" y="1220"/>
                  </a:cxn>
                  <a:cxn ang="0">
                    <a:pos x="4755" y="963"/>
                  </a:cxn>
                  <a:cxn ang="0">
                    <a:pos x="4516" y="814"/>
                  </a:cxn>
                  <a:cxn ang="0">
                    <a:pos x="4103" y="686"/>
                  </a:cxn>
                  <a:cxn ang="0">
                    <a:pos x="1924" y="664"/>
                  </a:cxn>
                  <a:cxn ang="0">
                    <a:pos x="1578" y="699"/>
                  </a:cxn>
                  <a:cxn ang="0">
                    <a:pos x="1270" y="800"/>
                  </a:cxn>
                  <a:cxn ang="0">
                    <a:pos x="1082" y="906"/>
                  </a:cxn>
                  <a:cxn ang="0">
                    <a:pos x="872" y="1085"/>
                  </a:cxn>
                  <a:cxn ang="0">
                    <a:pos x="750" y="1259"/>
                  </a:cxn>
                  <a:cxn ang="0">
                    <a:pos x="669" y="1504"/>
                  </a:cxn>
                  <a:cxn ang="0">
                    <a:pos x="669" y="1702"/>
                  </a:cxn>
                  <a:cxn ang="0">
                    <a:pos x="750" y="1948"/>
                  </a:cxn>
                </a:cxnLst>
                <a:rect l="0" t="0" r="r" b="b"/>
                <a:pathLst>
                  <a:path w="5760" h="3206">
                    <a:moveTo>
                      <a:pt x="5760" y="1590"/>
                    </a:moveTo>
                    <a:lnTo>
                      <a:pt x="5760" y="1616"/>
                    </a:lnTo>
                    <a:lnTo>
                      <a:pt x="5760" y="1616"/>
                    </a:lnTo>
                    <a:lnTo>
                      <a:pt x="5758" y="1659"/>
                    </a:lnTo>
                    <a:lnTo>
                      <a:pt x="5757" y="1702"/>
                    </a:lnTo>
                    <a:lnTo>
                      <a:pt x="5754" y="1745"/>
                    </a:lnTo>
                    <a:lnTo>
                      <a:pt x="5749" y="1787"/>
                    </a:lnTo>
                    <a:lnTo>
                      <a:pt x="5743" y="1829"/>
                    </a:lnTo>
                    <a:lnTo>
                      <a:pt x="5736" y="1872"/>
                    </a:lnTo>
                    <a:lnTo>
                      <a:pt x="5726" y="1911"/>
                    </a:lnTo>
                    <a:lnTo>
                      <a:pt x="5717" y="1953"/>
                    </a:lnTo>
                    <a:lnTo>
                      <a:pt x="5705" y="1994"/>
                    </a:lnTo>
                    <a:lnTo>
                      <a:pt x="5693" y="2034"/>
                    </a:lnTo>
                    <a:lnTo>
                      <a:pt x="5679" y="2072"/>
                    </a:lnTo>
                    <a:lnTo>
                      <a:pt x="5665" y="2112"/>
                    </a:lnTo>
                    <a:lnTo>
                      <a:pt x="5648" y="2150"/>
                    </a:lnTo>
                    <a:lnTo>
                      <a:pt x="5631" y="2188"/>
                    </a:lnTo>
                    <a:lnTo>
                      <a:pt x="5613" y="2225"/>
                    </a:lnTo>
                    <a:lnTo>
                      <a:pt x="5595" y="2262"/>
                    </a:lnTo>
                    <a:lnTo>
                      <a:pt x="5595" y="2262"/>
                    </a:lnTo>
                    <a:lnTo>
                      <a:pt x="5595" y="2262"/>
                    </a:lnTo>
                    <a:lnTo>
                      <a:pt x="5575" y="2299"/>
                    </a:lnTo>
                    <a:lnTo>
                      <a:pt x="5553" y="2334"/>
                    </a:lnTo>
                    <a:lnTo>
                      <a:pt x="5532" y="2369"/>
                    </a:lnTo>
                    <a:lnTo>
                      <a:pt x="5509" y="2403"/>
                    </a:lnTo>
                    <a:lnTo>
                      <a:pt x="5485" y="2436"/>
                    </a:lnTo>
                    <a:lnTo>
                      <a:pt x="5460" y="2470"/>
                    </a:lnTo>
                    <a:lnTo>
                      <a:pt x="5434" y="2502"/>
                    </a:lnTo>
                    <a:lnTo>
                      <a:pt x="5407" y="2534"/>
                    </a:lnTo>
                    <a:lnTo>
                      <a:pt x="5380" y="2566"/>
                    </a:lnTo>
                    <a:lnTo>
                      <a:pt x="5351" y="2597"/>
                    </a:lnTo>
                    <a:lnTo>
                      <a:pt x="5322" y="2626"/>
                    </a:lnTo>
                    <a:lnTo>
                      <a:pt x="5293" y="2655"/>
                    </a:lnTo>
                    <a:lnTo>
                      <a:pt x="5263" y="2684"/>
                    </a:lnTo>
                    <a:lnTo>
                      <a:pt x="5231" y="2712"/>
                    </a:lnTo>
                    <a:lnTo>
                      <a:pt x="5198" y="2739"/>
                    </a:lnTo>
                    <a:lnTo>
                      <a:pt x="5166" y="2765"/>
                    </a:lnTo>
                    <a:lnTo>
                      <a:pt x="5166" y="2765"/>
                    </a:lnTo>
                    <a:lnTo>
                      <a:pt x="5166" y="2765"/>
                    </a:lnTo>
                    <a:lnTo>
                      <a:pt x="5133" y="2791"/>
                    </a:lnTo>
                    <a:lnTo>
                      <a:pt x="5099" y="2816"/>
                    </a:lnTo>
                    <a:lnTo>
                      <a:pt x="5064" y="2840"/>
                    </a:lnTo>
                    <a:lnTo>
                      <a:pt x="5029" y="2865"/>
                    </a:lnTo>
                    <a:lnTo>
                      <a:pt x="4993" y="2888"/>
                    </a:lnTo>
                    <a:lnTo>
                      <a:pt x="4957" y="2909"/>
                    </a:lnTo>
                    <a:lnTo>
                      <a:pt x="4918" y="2931"/>
                    </a:lnTo>
                    <a:lnTo>
                      <a:pt x="4882" y="2952"/>
                    </a:lnTo>
                    <a:lnTo>
                      <a:pt x="4843" y="2972"/>
                    </a:lnTo>
                    <a:lnTo>
                      <a:pt x="4804" y="2990"/>
                    </a:lnTo>
                    <a:lnTo>
                      <a:pt x="4765" y="3009"/>
                    </a:lnTo>
                    <a:lnTo>
                      <a:pt x="4724" y="3027"/>
                    </a:lnTo>
                    <a:lnTo>
                      <a:pt x="4684" y="3044"/>
                    </a:lnTo>
                    <a:lnTo>
                      <a:pt x="4643" y="3061"/>
                    </a:lnTo>
                    <a:lnTo>
                      <a:pt x="4560" y="3090"/>
                    </a:lnTo>
                    <a:lnTo>
                      <a:pt x="4517" y="3103"/>
                    </a:lnTo>
                    <a:lnTo>
                      <a:pt x="4475" y="3117"/>
                    </a:lnTo>
                    <a:lnTo>
                      <a:pt x="4432" y="3128"/>
                    </a:lnTo>
                    <a:lnTo>
                      <a:pt x="4387" y="3140"/>
                    </a:lnTo>
                    <a:lnTo>
                      <a:pt x="4344" y="3151"/>
                    </a:lnTo>
                    <a:lnTo>
                      <a:pt x="4300" y="3160"/>
                    </a:lnTo>
                    <a:lnTo>
                      <a:pt x="4254" y="3169"/>
                    </a:lnTo>
                    <a:lnTo>
                      <a:pt x="4210" y="3177"/>
                    </a:lnTo>
                    <a:lnTo>
                      <a:pt x="4164" y="3183"/>
                    </a:lnTo>
                    <a:lnTo>
                      <a:pt x="4118" y="3189"/>
                    </a:lnTo>
                    <a:lnTo>
                      <a:pt x="4072" y="3194"/>
                    </a:lnTo>
                    <a:lnTo>
                      <a:pt x="4025" y="3198"/>
                    </a:lnTo>
                    <a:lnTo>
                      <a:pt x="3979" y="3201"/>
                    </a:lnTo>
                    <a:lnTo>
                      <a:pt x="3931" y="3204"/>
                    </a:lnTo>
                    <a:lnTo>
                      <a:pt x="3884" y="3206"/>
                    </a:lnTo>
                    <a:lnTo>
                      <a:pt x="3836" y="3206"/>
                    </a:lnTo>
                    <a:lnTo>
                      <a:pt x="3836" y="3206"/>
                    </a:lnTo>
                    <a:lnTo>
                      <a:pt x="1924" y="3206"/>
                    </a:lnTo>
                    <a:lnTo>
                      <a:pt x="1924" y="3206"/>
                    </a:lnTo>
                    <a:lnTo>
                      <a:pt x="1852" y="3206"/>
                    </a:lnTo>
                    <a:lnTo>
                      <a:pt x="1781" y="3201"/>
                    </a:lnTo>
                    <a:lnTo>
                      <a:pt x="1711" y="3197"/>
                    </a:lnTo>
                    <a:lnTo>
                      <a:pt x="1642" y="3189"/>
                    </a:lnTo>
                    <a:lnTo>
                      <a:pt x="1573" y="3180"/>
                    </a:lnTo>
                    <a:lnTo>
                      <a:pt x="1506" y="3169"/>
                    </a:lnTo>
                    <a:lnTo>
                      <a:pt x="1438" y="3155"/>
                    </a:lnTo>
                    <a:lnTo>
                      <a:pt x="1373" y="3140"/>
                    </a:lnTo>
                    <a:lnTo>
                      <a:pt x="1307" y="3123"/>
                    </a:lnTo>
                    <a:lnTo>
                      <a:pt x="1243" y="3103"/>
                    </a:lnTo>
                    <a:lnTo>
                      <a:pt x="1178" y="3082"/>
                    </a:lnTo>
                    <a:lnTo>
                      <a:pt x="1117" y="3061"/>
                    </a:lnTo>
                    <a:lnTo>
                      <a:pt x="1056" y="3036"/>
                    </a:lnTo>
                    <a:lnTo>
                      <a:pt x="995" y="3009"/>
                    </a:lnTo>
                    <a:lnTo>
                      <a:pt x="937" y="2981"/>
                    </a:lnTo>
                    <a:lnTo>
                      <a:pt x="878" y="2952"/>
                    </a:lnTo>
                    <a:lnTo>
                      <a:pt x="878" y="2952"/>
                    </a:lnTo>
                    <a:lnTo>
                      <a:pt x="878" y="2952"/>
                    </a:lnTo>
                    <a:lnTo>
                      <a:pt x="822" y="2920"/>
                    </a:lnTo>
                    <a:lnTo>
                      <a:pt x="767" y="2888"/>
                    </a:lnTo>
                    <a:lnTo>
                      <a:pt x="713" y="2852"/>
                    </a:lnTo>
                    <a:lnTo>
                      <a:pt x="661" y="2816"/>
                    </a:lnTo>
                    <a:lnTo>
                      <a:pt x="611" y="2779"/>
                    </a:lnTo>
                    <a:lnTo>
                      <a:pt x="562" y="2739"/>
                    </a:lnTo>
                    <a:lnTo>
                      <a:pt x="513" y="2698"/>
                    </a:lnTo>
                    <a:lnTo>
                      <a:pt x="467" y="2655"/>
                    </a:lnTo>
                    <a:lnTo>
                      <a:pt x="422" y="2611"/>
                    </a:lnTo>
                    <a:lnTo>
                      <a:pt x="380" y="2566"/>
                    </a:lnTo>
                    <a:lnTo>
                      <a:pt x="340" y="2519"/>
                    </a:lnTo>
                    <a:lnTo>
                      <a:pt x="300" y="2470"/>
                    </a:lnTo>
                    <a:lnTo>
                      <a:pt x="263" y="2421"/>
                    </a:lnTo>
                    <a:lnTo>
                      <a:pt x="228" y="2369"/>
                    </a:lnTo>
                    <a:lnTo>
                      <a:pt x="196" y="2317"/>
                    </a:lnTo>
                    <a:lnTo>
                      <a:pt x="165" y="2262"/>
                    </a:lnTo>
                    <a:lnTo>
                      <a:pt x="165" y="2262"/>
                    </a:lnTo>
                    <a:lnTo>
                      <a:pt x="165" y="2262"/>
                    </a:lnTo>
                    <a:lnTo>
                      <a:pt x="145" y="2225"/>
                    </a:lnTo>
                    <a:lnTo>
                      <a:pt x="129" y="2188"/>
                    </a:lnTo>
                    <a:lnTo>
                      <a:pt x="112" y="2150"/>
                    </a:lnTo>
                    <a:lnTo>
                      <a:pt x="95" y="2112"/>
                    </a:lnTo>
                    <a:lnTo>
                      <a:pt x="81" y="2072"/>
                    </a:lnTo>
                    <a:lnTo>
                      <a:pt x="67" y="2034"/>
                    </a:lnTo>
                    <a:lnTo>
                      <a:pt x="55" y="1994"/>
                    </a:lnTo>
                    <a:lnTo>
                      <a:pt x="43" y="1953"/>
                    </a:lnTo>
                    <a:lnTo>
                      <a:pt x="34" y="1911"/>
                    </a:lnTo>
                    <a:lnTo>
                      <a:pt x="24" y="1872"/>
                    </a:lnTo>
                    <a:lnTo>
                      <a:pt x="17" y="1829"/>
                    </a:lnTo>
                    <a:lnTo>
                      <a:pt x="11" y="1787"/>
                    </a:lnTo>
                    <a:lnTo>
                      <a:pt x="6" y="1745"/>
                    </a:lnTo>
                    <a:lnTo>
                      <a:pt x="3" y="1702"/>
                    </a:lnTo>
                    <a:lnTo>
                      <a:pt x="0" y="1659"/>
                    </a:lnTo>
                    <a:lnTo>
                      <a:pt x="0" y="1616"/>
                    </a:lnTo>
                    <a:lnTo>
                      <a:pt x="0" y="1616"/>
                    </a:lnTo>
                    <a:lnTo>
                      <a:pt x="0" y="1590"/>
                    </a:lnTo>
                    <a:lnTo>
                      <a:pt x="0" y="1590"/>
                    </a:lnTo>
                    <a:lnTo>
                      <a:pt x="0" y="1547"/>
                    </a:lnTo>
                    <a:lnTo>
                      <a:pt x="3" y="1504"/>
                    </a:lnTo>
                    <a:lnTo>
                      <a:pt x="6" y="1461"/>
                    </a:lnTo>
                    <a:lnTo>
                      <a:pt x="11" y="1420"/>
                    </a:lnTo>
                    <a:lnTo>
                      <a:pt x="17" y="1377"/>
                    </a:lnTo>
                    <a:lnTo>
                      <a:pt x="24" y="1336"/>
                    </a:lnTo>
                    <a:lnTo>
                      <a:pt x="34" y="1295"/>
                    </a:lnTo>
                    <a:lnTo>
                      <a:pt x="43" y="1253"/>
                    </a:lnTo>
                    <a:lnTo>
                      <a:pt x="55" y="1214"/>
                    </a:lnTo>
                    <a:lnTo>
                      <a:pt x="67" y="1174"/>
                    </a:lnTo>
                    <a:lnTo>
                      <a:pt x="81" y="1134"/>
                    </a:lnTo>
                    <a:lnTo>
                      <a:pt x="95" y="1096"/>
                    </a:lnTo>
                    <a:lnTo>
                      <a:pt x="112" y="1056"/>
                    </a:lnTo>
                    <a:lnTo>
                      <a:pt x="129" y="1019"/>
                    </a:lnTo>
                    <a:lnTo>
                      <a:pt x="145" y="981"/>
                    </a:lnTo>
                    <a:lnTo>
                      <a:pt x="165" y="944"/>
                    </a:lnTo>
                    <a:lnTo>
                      <a:pt x="165" y="944"/>
                    </a:lnTo>
                    <a:lnTo>
                      <a:pt x="165" y="944"/>
                    </a:lnTo>
                    <a:lnTo>
                      <a:pt x="185" y="909"/>
                    </a:lnTo>
                    <a:lnTo>
                      <a:pt x="207" y="872"/>
                    </a:lnTo>
                    <a:lnTo>
                      <a:pt x="228" y="839"/>
                    </a:lnTo>
                    <a:lnTo>
                      <a:pt x="251" y="803"/>
                    </a:lnTo>
                    <a:lnTo>
                      <a:pt x="275" y="770"/>
                    </a:lnTo>
                    <a:lnTo>
                      <a:pt x="300" y="736"/>
                    </a:lnTo>
                    <a:lnTo>
                      <a:pt x="326" y="704"/>
                    </a:lnTo>
                    <a:lnTo>
                      <a:pt x="352" y="672"/>
                    </a:lnTo>
                    <a:lnTo>
                      <a:pt x="380" y="641"/>
                    </a:lnTo>
                    <a:lnTo>
                      <a:pt x="409" y="611"/>
                    </a:lnTo>
                    <a:lnTo>
                      <a:pt x="438" y="580"/>
                    </a:lnTo>
                    <a:lnTo>
                      <a:pt x="467" y="551"/>
                    </a:lnTo>
                    <a:lnTo>
                      <a:pt x="497" y="523"/>
                    </a:lnTo>
                    <a:lnTo>
                      <a:pt x="529" y="494"/>
                    </a:lnTo>
                    <a:lnTo>
                      <a:pt x="562" y="468"/>
                    </a:lnTo>
                    <a:lnTo>
                      <a:pt x="594" y="441"/>
                    </a:lnTo>
                    <a:lnTo>
                      <a:pt x="594" y="441"/>
                    </a:lnTo>
                    <a:lnTo>
                      <a:pt x="594" y="441"/>
                    </a:lnTo>
                    <a:lnTo>
                      <a:pt x="627" y="416"/>
                    </a:lnTo>
                    <a:lnTo>
                      <a:pt x="661" y="390"/>
                    </a:lnTo>
                    <a:lnTo>
                      <a:pt x="696" y="366"/>
                    </a:lnTo>
                    <a:lnTo>
                      <a:pt x="731" y="343"/>
                    </a:lnTo>
                    <a:lnTo>
                      <a:pt x="767" y="320"/>
                    </a:lnTo>
                    <a:lnTo>
                      <a:pt x="803" y="297"/>
                    </a:lnTo>
                    <a:lnTo>
                      <a:pt x="842" y="275"/>
                    </a:lnTo>
                    <a:lnTo>
                      <a:pt x="878" y="256"/>
                    </a:lnTo>
                    <a:lnTo>
                      <a:pt x="917" y="236"/>
                    </a:lnTo>
                    <a:lnTo>
                      <a:pt x="956" y="216"/>
                    </a:lnTo>
                    <a:lnTo>
                      <a:pt x="995" y="197"/>
                    </a:lnTo>
                    <a:lnTo>
                      <a:pt x="1036" y="181"/>
                    </a:lnTo>
                    <a:lnTo>
                      <a:pt x="1076" y="162"/>
                    </a:lnTo>
                    <a:lnTo>
                      <a:pt x="1117" y="147"/>
                    </a:lnTo>
                    <a:lnTo>
                      <a:pt x="1200" y="116"/>
                    </a:lnTo>
                    <a:lnTo>
                      <a:pt x="1243" y="103"/>
                    </a:lnTo>
                    <a:lnTo>
                      <a:pt x="1285" y="90"/>
                    </a:lnTo>
                    <a:lnTo>
                      <a:pt x="1328" y="78"/>
                    </a:lnTo>
                    <a:lnTo>
                      <a:pt x="1373" y="67"/>
                    </a:lnTo>
                    <a:lnTo>
                      <a:pt x="1416" y="57"/>
                    </a:lnTo>
                    <a:lnTo>
                      <a:pt x="1460" y="47"/>
                    </a:lnTo>
                    <a:lnTo>
                      <a:pt x="1506" y="38"/>
                    </a:lnTo>
                    <a:lnTo>
                      <a:pt x="1550" y="31"/>
                    </a:lnTo>
                    <a:lnTo>
                      <a:pt x="1596" y="23"/>
                    </a:lnTo>
                    <a:lnTo>
                      <a:pt x="1642" y="17"/>
                    </a:lnTo>
                    <a:lnTo>
                      <a:pt x="1688" y="12"/>
                    </a:lnTo>
                    <a:lnTo>
                      <a:pt x="1735" y="8"/>
                    </a:lnTo>
                    <a:lnTo>
                      <a:pt x="1781" y="5"/>
                    </a:lnTo>
                    <a:lnTo>
                      <a:pt x="1829" y="3"/>
                    </a:lnTo>
                    <a:lnTo>
                      <a:pt x="1876" y="2"/>
                    </a:lnTo>
                    <a:lnTo>
                      <a:pt x="1924" y="0"/>
                    </a:lnTo>
                    <a:lnTo>
                      <a:pt x="1924" y="0"/>
                    </a:lnTo>
                    <a:lnTo>
                      <a:pt x="3836" y="0"/>
                    </a:lnTo>
                    <a:lnTo>
                      <a:pt x="3836" y="0"/>
                    </a:lnTo>
                    <a:lnTo>
                      <a:pt x="3908" y="2"/>
                    </a:lnTo>
                    <a:lnTo>
                      <a:pt x="3979" y="5"/>
                    </a:lnTo>
                    <a:lnTo>
                      <a:pt x="4049" y="11"/>
                    </a:lnTo>
                    <a:lnTo>
                      <a:pt x="4118" y="17"/>
                    </a:lnTo>
                    <a:lnTo>
                      <a:pt x="4187" y="26"/>
                    </a:lnTo>
                    <a:lnTo>
                      <a:pt x="4254" y="38"/>
                    </a:lnTo>
                    <a:lnTo>
                      <a:pt x="4322" y="52"/>
                    </a:lnTo>
                    <a:lnTo>
                      <a:pt x="4387" y="67"/>
                    </a:lnTo>
                    <a:lnTo>
                      <a:pt x="4453" y="84"/>
                    </a:lnTo>
                    <a:lnTo>
                      <a:pt x="4517" y="103"/>
                    </a:lnTo>
                    <a:lnTo>
                      <a:pt x="4582" y="124"/>
                    </a:lnTo>
                    <a:lnTo>
                      <a:pt x="4643" y="147"/>
                    </a:lnTo>
                    <a:lnTo>
                      <a:pt x="4704" y="171"/>
                    </a:lnTo>
                    <a:lnTo>
                      <a:pt x="4765" y="197"/>
                    </a:lnTo>
                    <a:lnTo>
                      <a:pt x="4823" y="225"/>
                    </a:lnTo>
                    <a:lnTo>
                      <a:pt x="4882" y="256"/>
                    </a:lnTo>
                    <a:lnTo>
                      <a:pt x="4882" y="256"/>
                    </a:lnTo>
                    <a:lnTo>
                      <a:pt x="4882" y="256"/>
                    </a:lnTo>
                    <a:lnTo>
                      <a:pt x="4938" y="286"/>
                    </a:lnTo>
                    <a:lnTo>
                      <a:pt x="4993" y="320"/>
                    </a:lnTo>
                    <a:lnTo>
                      <a:pt x="5047" y="355"/>
                    </a:lnTo>
                    <a:lnTo>
                      <a:pt x="5099" y="390"/>
                    </a:lnTo>
                    <a:lnTo>
                      <a:pt x="5149" y="428"/>
                    </a:lnTo>
                    <a:lnTo>
                      <a:pt x="5198" y="468"/>
                    </a:lnTo>
                    <a:lnTo>
                      <a:pt x="5247" y="510"/>
                    </a:lnTo>
                    <a:lnTo>
                      <a:pt x="5293" y="551"/>
                    </a:lnTo>
                    <a:lnTo>
                      <a:pt x="5338" y="595"/>
                    </a:lnTo>
                    <a:lnTo>
                      <a:pt x="5380" y="641"/>
                    </a:lnTo>
                    <a:lnTo>
                      <a:pt x="5420" y="689"/>
                    </a:lnTo>
                    <a:lnTo>
                      <a:pt x="5460" y="736"/>
                    </a:lnTo>
                    <a:lnTo>
                      <a:pt x="5497" y="787"/>
                    </a:lnTo>
                    <a:lnTo>
                      <a:pt x="5532" y="839"/>
                    </a:lnTo>
                    <a:lnTo>
                      <a:pt x="5564" y="891"/>
                    </a:lnTo>
                    <a:lnTo>
                      <a:pt x="5595" y="944"/>
                    </a:lnTo>
                    <a:lnTo>
                      <a:pt x="5595" y="944"/>
                    </a:lnTo>
                    <a:lnTo>
                      <a:pt x="5595" y="944"/>
                    </a:lnTo>
                    <a:lnTo>
                      <a:pt x="5613" y="981"/>
                    </a:lnTo>
                    <a:lnTo>
                      <a:pt x="5631" y="1019"/>
                    </a:lnTo>
                    <a:lnTo>
                      <a:pt x="5648" y="1056"/>
                    </a:lnTo>
                    <a:lnTo>
                      <a:pt x="5665" y="1094"/>
                    </a:lnTo>
                    <a:lnTo>
                      <a:pt x="5679" y="1134"/>
                    </a:lnTo>
                    <a:lnTo>
                      <a:pt x="5693" y="1174"/>
                    </a:lnTo>
                    <a:lnTo>
                      <a:pt x="5705" y="1214"/>
                    </a:lnTo>
                    <a:lnTo>
                      <a:pt x="5717" y="1253"/>
                    </a:lnTo>
                    <a:lnTo>
                      <a:pt x="5726" y="1295"/>
                    </a:lnTo>
                    <a:lnTo>
                      <a:pt x="5736" y="1336"/>
                    </a:lnTo>
                    <a:lnTo>
                      <a:pt x="5743" y="1377"/>
                    </a:lnTo>
                    <a:lnTo>
                      <a:pt x="5749" y="1419"/>
                    </a:lnTo>
                    <a:lnTo>
                      <a:pt x="5754" y="1461"/>
                    </a:lnTo>
                    <a:lnTo>
                      <a:pt x="5757" y="1503"/>
                    </a:lnTo>
                    <a:lnTo>
                      <a:pt x="5758" y="1546"/>
                    </a:lnTo>
                    <a:lnTo>
                      <a:pt x="5760" y="1588"/>
                    </a:lnTo>
                    <a:lnTo>
                      <a:pt x="5760" y="1588"/>
                    </a:lnTo>
                    <a:lnTo>
                      <a:pt x="5760" y="1588"/>
                    </a:lnTo>
                    <a:lnTo>
                      <a:pt x="5760" y="1590"/>
                    </a:lnTo>
                    <a:lnTo>
                      <a:pt x="5760" y="1590"/>
                    </a:lnTo>
                    <a:close/>
                    <a:moveTo>
                      <a:pt x="750" y="1948"/>
                    </a:moveTo>
                    <a:lnTo>
                      <a:pt x="750" y="1948"/>
                    </a:lnTo>
                    <a:lnTo>
                      <a:pt x="773" y="1988"/>
                    </a:lnTo>
                    <a:lnTo>
                      <a:pt x="797" y="2026"/>
                    </a:lnTo>
                    <a:lnTo>
                      <a:pt x="826" y="2066"/>
                    </a:lnTo>
                    <a:lnTo>
                      <a:pt x="857" y="2103"/>
                    </a:lnTo>
                    <a:lnTo>
                      <a:pt x="889" y="2139"/>
                    </a:lnTo>
                    <a:lnTo>
                      <a:pt x="926" y="2176"/>
                    </a:lnTo>
                    <a:lnTo>
                      <a:pt x="964" y="2211"/>
                    </a:lnTo>
                    <a:lnTo>
                      <a:pt x="1005" y="2245"/>
                    </a:lnTo>
                    <a:lnTo>
                      <a:pt x="1005" y="2245"/>
                    </a:lnTo>
                    <a:lnTo>
                      <a:pt x="1005" y="2245"/>
                    </a:lnTo>
                    <a:lnTo>
                      <a:pt x="1048" y="2277"/>
                    </a:lnTo>
                    <a:lnTo>
                      <a:pt x="1094" y="2309"/>
                    </a:lnTo>
                    <a:lnTo>
                      <a:pt x="1142" y="2338"/>
                    </a:lnTo>
                    <a:lnTo>
                      <a:pt x="1192" y="2367"/>
                    </a:lnTo>
                    <a:lnTo>
                      <a:pt x="1244" y="2393"/>
                    </a:lnTo>
                    <a:lnTo>
                      <a:pt x="1298" y="2418"/>
                    </a:lnTo>
                    <a:lnTo>
                      <a:pt x="1354" y="2441"/>
                    </a:lnTo>
                    <a:lnTo>
                      <a:pt x="1411" y="2461"/>
                    </a:lnTo>
                    <a:lnTo>
                      <a:pt x="1471" y="2479"/>
                    </a:lnTo>
                    <a:lnTo>
                      <a:pt x="1532" y="2496"/>
                    </a:lnTo>
                    <a:lnTo>
                      <a:pt x="1593" y="2510"/>
                    </a:lnTo>
                    <a:lnTo>
                      <a:pt x="1657" y="2522"/>
                    </a:lnTo>
                    <a:lnTo>
                      <a:pt x="1722" y="2531"/>
                    </a:lnTo>
                    <a:lnTo>
                      <a:pt x="1789" y="2537"/>
                    </a:lnTo>
                    <a:lnTo>
                      <a:pt x="1856" y="2542"/>
                    </a:lnTo>
                    <a:lnTo>
                      <a:pt x="1924" y="2543"/>
                    </a:lnTo>
                    <a:lnTo>
                      <a:pt x="1924" y="2543"/>
                    </a:lnTo>
                    <a:lnTo>
                      <a:pt x="3836" y="2543"/>
                    </a:lnTo>
                    <a:lnTo>
                      <a:pt x="3836" y="2543"/>
                    </a:lnTo>
                    <a:lnTo>
                      <a:pt x="3887" y="2542"/>
                    </a:lnTo>
                    <a:lnTo>
                      <a:pt x="3937" y="2540"/>
                    </a:lnTo>
                    <a:lnTo>
                      <a:pt x="3988" y="2536"/>
                    </a:lnTo>
                    <a:lnTo>
                      <a:pt x="4038" y="2531"/>
                    </a:lnTo>
                    <a:lnTo>
                      <a:pt x="4086" y="2523"/>
                    </a:lnTo>
                    <a:lnTo>
                      <a:pt x="4135" y="2516"/>
                    </a:lnTo>
                    <a:lnTo>
                      <a:pt x="4182" y="2507"/>
                    </a:lnTo>
                    <a:lnTo>
                      <a:pt x="4228" y="2496"/>
                    </a:lnTo>
                    <a:lnTo>
                      <a:pt x="4274" y="2484"/>
                    </a:lnTo>
                    <a:lnTo>
                      <a:pt x="4320" y="2470"/>
                    </a:lnTo>
                    <a:lnTo>
                      <a:pt x="4363" y="2456"/>
                    </a:lnTo>
                    <a:lnTo>
                      <a:pt x="4406" y="2441"/>
                    </a:lnTo>
                    <a:lnTo>
                      <a:pt x="4449" y="2424"/>
                    </a:lnTo>
                    <a:lnTo>
                      <a:pt x="4490" y="2406"/>
                    </a:lnTo>
                    <a:lnTo>
                      <a:pt x="4530" y="2387"/>
                    </a:lnTo>
                    <a:lnTo>
                      <a:pt x="4568" y="2367"/>
                    </a:lnTo>
                    <a:lnTo>
                      <a:pt x="4568" y="2367"/>
                    </a:lnTo>
                    <a:lnTo>
                      <a:pt x="4568" y="2367"/>
                    </a:lnTo>
                    <a:lnTo>
                      <a:pt x="4606" y="2346"/>
                    </a:lnTo>
                    <a:lnTo>
                      <a:pt x="4643" y="2325"/>
                    </a:lnTo>
                    <a:lnTo>
                      <a:pt x="4678" y="2302"/>
                    </a:lnTo>
                    <a:lnTo>
                      <a:pt x="4712" y="2277"/>
                    </a:lnTo>
                    <a:lnTo>
                      <a:pt x="4744" y="2253"/>
                    </a:lnTo>
                    <a:lnTo>
                      <a:pt x="4776" y="2228"/>
                    </a:lnTo>
                    <a:lnTo>
                      <a:pt x="4805" y="2202"/>
                    </a:lnTo>
                    <a:lnTo>
                      <a:pt x="4834" y="2176"/>
                    </a:lnTo>
                    <a:lnTo>
                      <a:pt x="4862" y="2149"/>
                    </a:lnTo>
                    <a:lnTo>
                      <a:pt x="4888" y="2121"/>
                    </a:lnTo>
                    <a:lnTo>
                      <a:pt x="4911" y="2093"/>
                    </a:lnTo>
                    <a:lnTo>
                      <a:pt x="4934" y="2066"/>
                    </a:lnTo>
                    <a:lnTo>
                      <a:pt x="4955" y="2037"/>
                    </a:lnTo>
                    <a:lnTo>
                      <a:pt x="4975" y="2008"/>
                    </a:lnTo>
                    <a:lnTo>
                      <a:pt x="4993" y="1977"/>
                    </a:lnTo>
                    <a:lnTo>
                      <a:pt x="5010" y="1948"/>
                    </a:lnTo>
                    <a:lnTo>
                      <a:pt x="5010" y="1948"/>
                    </a:lnTo>
                    <a:lnTo>
                      <a:pt x="5010" y="1948"/>
                    </a:lnTo>
                    <a:lnTo>
                      <a:pt x="5030" y="1908"/>
                    </a:lnTo>
                    <a:lnTo>
                      <a:pt x="5048" y="1867"/>
                    </a:lnTo>
                    <a:lnTo>
                      <a:pt x="5062" y="1827"/>
                    </a:lnTo>
                    <a:lnTo>
                      <a:pt x="5074" y="1786"/>
                    </a:lnTo>
                    <a:lnTo>
                      <a:pt x="5084" y="1745"/>
                    </a:lnTo>
                    <a:lnTo>
                      <a:pt x="5091" y="1702"/>
                    </a:lnTo>
                    <a:lnTo>
                      <a:pt x="5094" y="1659"/>
                    </a:lnTo>
                    <a:lnTo>
                      <a:pt x="5096" y="1616"/>
                    </a:lnTo>
                    <a:lnTo>
                      <a:pt x="5096" y="1616"/>
                    </a:lnTo>
                    <a:lnTo>
                      <a:pt x="5096" y="1590"/>
                    </a:lnTo>
                    <a:lnTo>
                      <a:pt x="5096" y="1590"/>
                    </a:lnTo>
                    <a:lnTo>
                      <a:pt x="5094" y="1547"/>
                    </a:lnTo>
                    <a:lnTo>
                      <a:pt x="5091" y="1504"/>
                    </a:lnTo>
                    <a:lnTo>
                      <a:pt x="5084" y="1463"/>
                    </a:lnTo>
                    <a:lnTo>
                      <a:pt x="5074" y="1422"/>
                    </a:lnTo>
                    <a:lnTo>
                      <a:pt x="5062" y="1380"/>
                    </a:lnTo>
                    <a:lnTo>
                      <a:pt x="5048" y="1339"/>
                    </a:lnTo>
                    <a:lnTo>
                      <a:pt x="5030" y="1299"/>
                    </a:lnTo>
                    <a:lnTo>
                      <a:pt x="5010" y="1259"/>
                    </a:lnTo>
                    <a:lnTo>
                      <a:pt x="5010" y="1259"/>
                    </a:lnTo>
                    <a:lnTo>
                      <a:pt x="5010" y="1259"/>
                    </a:lnTo>
                    <a:lnTo>
                      <a:pt x="4987" y="1220"/>
                    </a:lnTo>
                    <a:lnTo>
                      <a:pt x="4963" y="1180"/>
                    </a:lnTo>
                    <a:lnTo>
                      <a:pt x="4934" y="1142"/>
                    </a:lnTo>
                    <a:lnTo>
                      <a:pt x="4903" y="1103"/>
                    </a:lnTo>
                    <a:lnTo>
                      <a:pt x="4869" y="1067"/>
                    </a:lnTo>
                    <a:lnTo>
                      <a:pt x="4834" y="1031"/>
                    </a:lnTo>
                    <a:lnTo>
                      <a:pt x="4796" y="996"/>
                    </a:lnTo>
                    <a:lnTo>
                      <a:pt x="4755" y="963"/>
                    </a:lnTo>
                    <a:lnTo>
                      <a:pt x="4755" y="963"/>
                    </a:lnTo>
                    <a:lnTo>
                      <a:pt x="4755" y="963"/>
                    </a:lnTo>
                    <a:lnTo>
                      <a:pt x="4712" y="929"/>
                    </a:lnTo>
                    <a:lnTo>
                      <a:pt x="4666" y="898"/>
                    </a:lnTo>
                    <a:lnTo>
                      <a:pt x="4618" y="868"/>
                    </a:lnTo>
                    <a:lnTo>
                      <a:pt x="4568" y="840"/>
                    </a:lnTo>
                    <a:lnTo>
                      <a:pt x="4516" y="814"/>
                    </a:lnTo>
                    <a:lnTo>
                      <a:pt x="4462" y="790"/>
                    </a:lnTo>
                    <a:lnTo>
                      <a:pt x="4406" y="767"/>
                    </a:lnTo>
                    <a:lnTo>
                      <a:pt x="4349" y="745"/>
                    </a:lnTo>
                    <a:lnTo>
                      <a:pt x="4289" y="727"/>
                    </a:lnTo>
                    <a:lnTo>
                      <a:pt x="4228" y="710"/>
                    </a:lnTo>
                    <a:lnTo>
                      <a:pt x="4167" y="696"/>
                    </a:lnTo>
                    <a:lnTo>
                      <a:pt x="4103" y="686"/>
                    </a:lnTo>
                    <a:lnTo>
                      <a:pt x="4038" y="676"/>
                    </a:lnTo>
                    <a:lnTo>
                      <a:pt x="3971" y="669"/>
                    </a:lnTo>
                    <a:lnTo>
                      <a:pt x="3904" y="666"/>
                    </a:lnTo>
                    <a:lnTo>
                      <a:pt x="3836" y="664"/>
                    </a:lnTo>
                    <a:lnTo>
                      <a:pt x="3836" y="664"/>
                    </a:lnTo>
                    <a:lnTo>
                      <a:pt x="1924" y="664"/>
                    </a:lnTo>
                    <a:lnTo>
                      <a:pt x="1924" y="664"/>
                    </a:lnTo>
                    <a:lnTo>
                      <a:pt x="1873" y="664"/>
                    </a:lnTo>
                    <a:lnTo>
                      <a:pt x="1821" y="667"/>
                    </a:lnTo>
                    <a:lnTo>
                      <a:pt x="1772" y="670"/>
                    </a:lnTo>
                    <a:lnTo>
                      <a:pt x="1722" y="676"/>
                    </a:lnTo>
                    <a:lnTo>
                      <a:pt x="1673" y="683"/>
                    </a:lnTo>
                    <a:lnTo>
                      <a:pt x="1625" y="690"/>
                    </a:lnTo>
                    <a:lnTo>
                      <a:pt x="1578" y="699"/>
                    </a:lnTo>
                    <a:lnTo>
                      <a:pt x="1532" y="710"/>
                    </a:lnTo>
                    <a:lnTo>
                      <a:pt x="1486" y="722"/>
                    </a:lnTo>
                    <a:lnTo>
                      <a:pt x="1440" y="736"/>
                    </a:lnTo>
                    <a:lnTo>
                      <a:pt x="1397" y="751"/>
                    </a:lnTo>
                    <a:lnTo>
                      <a:pt x="1354" y="767"/>
                    </a:lnTo>
                    <a:lnTo>
                      <a:pt x="1311" y="784"/>
                    </a:lnTo>
                    <a:lnTo>
                      <a:pt x="1270" y="800"/>
                    </a:lnTo>
                    <a:lnTo>
                      <a:pt x="1230" y="820"/>
                    </a:lnTo>
                    <a:lnTo>
                      <a:pt x="1192" y="840"/>
                    </a:lnTo>
                    <a:lnTo>
                      <a:pt x="1192" y="840"/>
                    </a:lnTo>
                    <a:lnTo>
                      <a:pt x="1192" y="840"/>
                    </a:lnTo>
                    <a:lnTo>
                      <a:pt x="1154" y="862"/>
                    </a:lnTo>
                    <a:lnTo>
                      <a:pt x="1117" y="883"/>
                    </a:lnTo>
                    <a:lnTo>
                      <a:pt x="1082" y="906"/>
                    </a:lnTo>
                    <a:lnTo>
                      <a:pt x="1048" y="929"/>
                    </a:lnTo>
                    <a:lnTo>
                      <a:pt x="1016" y="953"/>
                    </a:lnTo>
                    <a:lnTo>
                      <a:pt x="984" y="978"/>
                    </a:lnTo>
                    <a:lnTo>
                      <a:pt x="955" y="1004"/>
                    </a:lnTo>
                    <a:lnTo>
                      <a:pt x="926" y="1031"/>
                    </a:lnTo>
                    <a:lnTo>
                      <a:pt x="898" y="1057"/>
                    </a:lnTo>
                    <a:lnTo>
                      <a:pt x="872" y="1085"/>
                    </a:lnTo>
                    <a:lnTo>
                      <a:pt x="849" y="1113"/>
                    </a:lnTo>
                    <a:lnTo>
                      <a:pt x="826" y="1142"/>
                    </a:lnTo>
                    <a:lnTo>
                      <a:pt x="805" y="1171"/>
                    </a:lnTo>
                    <a:lnTo>
                      <a:pt x="785" y="1200"/>
                    </a:lnTo>
                    <a:lnTo>
                      <a:pt x="767" y="1229"/>
                    </a:lnTo>
                    <a:lnTo>
                      <a:pt x="750" y="1259"/>
                    </a:lnTo>
                    <a:lnTo>
                      <a:pt x="750" y="1259"/>
                    </a:lnTo>
                    <a:lnTo>
                      <a:pt x="750" y="1259"/>
                    </a:lnTo>
                    <a:lnTo>
                      <a:pt x="730" y="1299"/>
                    </a:lnTo>
                    <a:lnTo>
                      <a:pt x="712" y="1339"/>
                    </a:lnTo>
                    <a:lnTo>
                      <a:pt x="698" y="1380"/>
                    </a:lnTo>
                    <a:lnTo>
                      <a:pt x="686" y="1422"/>
                    </a:lnTo>
                    <a:lnTo>
                      <a:pt x="676" y="1463"/>
                    </a:lnTo>
                    <a:lnTo>
                      <a:pt x="669" y="1504"/>
                    </a:lnTo>
                    <a:lnTo>
                      <a:pt x="664" y="1547"/>
                    </a:lnTo>
                    <a:lnTo>
                      <a:pt x="664" y="1590"/>
                    </a:lnTo>
                    <a:lnTo>
                      <a:pt x="664" y="1590"/>
                    </a:lnTo>
                    <a:lnTo>
                      <a:pt x="664" y="1616"/>
                    </a:lnTo>
                    <a:lnTo>
                      <a:pt x="664" y="1616"/>
                    </a:lnTo>
                    <a:lnTo>
                      <a:pt x="664" y="1659"/>
                    </a:lnTo>
                    <a:lnTo>
                      <a:pt x="669" y="1702"/>
                    </a:lnTo>
                    <a:lnTo>
                      <a:pt x="676" y="1745"/>
                    </a:lnTo>
                    <a:lnTo>
                      <a:pt x="686" y="1786"/>
                    </a:lnTo>
                    <a:lnTo>
                      <a:pt x="698" y="1827"/>
                    </a:lnTo>
                    <a:lnTo>
                      <a:pt x="712" y="1867"/>
                    </a:lnTo>
                    <a:lnTo>
                      <a:pt x="730" y="1908"/>
                    </a:lnTo>
                    <a:lnTo>
                      <a:pt x="750" y="1948"/>
                    </a:lnTo>
                    <a:lnTo>
                      <a:pt x="750" y="1948"/>
                    </a:lnTo>
                    <a:close/>
                  </a:path>
                </a:pathLst>
              </a:custGeom>
              <a:solidFill>
                <a:schemeClr val="tx2">
                  <a:lumMod val="50000"/>
                </a:schemeClr>
              </a:solidFill>
              <a:ln w="9525">
                <a:noFill/>
                <a:round/>
              </a:ln>
              <a:effectLst>
                <a:innerShdw blurRad="190500" dist="50800" dir="2700000">
                  <a:srgbClr val="000000">
                    <a:alpha val="50000"/>
                  </a:srgbClr>
                </a:innerShdw>
              </a:effectLst>
              <a:scene3d>
                <a:camera prst="orthographicFront"/>
                <a:lightRig rig="threePt" dir="t">
                  <a:rot lat="0" lon="0" rev="12720000"/>
                </a:lightRig>
              </a:scene3d>
              <a:sp3d/>
            </p:spPr>
            <p:txBody>
              <a:bodyPr/>
              <a:lstStyle/>
              <a:p>
                <a:pPr fontAlgn="auto">
                  <a:lnSpc>
                    <a:spcPct val="85000"/>
                  </a:lnSpc>
                  <a:spcBef>
                    <a:spcPts val="0"/>
                  </a:spcBef>
                  <a:spcAft>
                    <a:spcPts val="0"/>
                  </a:spcAft>
                  <a:defRPr/>
                </a:pPr>
                <a:endParaRPr lang="en-US" sz="1600">
                  <a:latin typeface="Times"/>
                  <a:ea typeface="+mn-ea"/>
                </a:endParaRPr>
              </a:p>
            </p:txBody>
          </p:sp>
          <p:sp>
            <p:nvSpPr>
              <p:cNvPr id="47" name="Freeform 5"/>
              <p:cNvSpPr/>
              <p:nvPr/>
            </p:nvSpPr>
            <p:spPr bwMode="auto">
              <a:xfrm>
                <a:off x="152400" y="1452163"/>
                <a:ext cx="1630998" cy="1099225"/>
              </a:xfrm>
              <a:custGeom>
                <a:avLst/>
                <a:gdLst/>
                <a:ahLst/>
                <a:cxnLst>
                  <a:cxn ang="0">
                    <a:pos x="5438" y="1318"/>
                  </a:cxn>
                  <a:cxn ang="0">
                    <a:pos x="5248" y="1507"/>
                  </a:cxn>
                  <a:cxn ang="0">
                    <a:pos x="5145" y="1679"/>
                  </a:cxn>
                  <a:cxn ang="0">
                    <a:pos x="5095" y="1848"/>
                  </a:cxn>
                  <a:cxn ang="0">
                    <a:pos x="5082" y="2149"/>
                  </a:cxn>
                  <a:cxn ang="0">
                    <a:pos x="4944" y="2555"/>
                  </a:cxn>
                  <a:cxn ang="0">
                    <a:pos x="4726" y="2848"/>
                  </a:cxn>
                  <a:cxn ang="0">
                    <a:pos x="4381" y="3093"/>
                  </a:cxn>
                  <a:cxn ang="0">
                    <a:pos x="3964" y="3211"/>
                  </a:cxn>
                  <a:cxn ang="0">
                    <a:pos x="1733" y="3204"/>
                  </a:cxn>
                  <a:cxn ang="0">
                    <a:pos x="1325" y="3066"/>
                  </a:cxn>
                  <a:cxn ang="0">
                    <a:pos x="1034" y="2848"/>
                  </a:cxn>
                  <a:cxn ang="0">
                    <a:pos x="787" y="2501"/>
                  </a:cxn>
                  <a:cxn ang="0">
                    <a:pos x="669" y="2086"/>
                  </a:cxn>
                  <a:cxn ang="0">
                    <a:pos x="678" y="1733"/>
                  </a:cxn>
                  <a:cxn ang="0">
                    <a:pos x="816" y="1325"/>
                  </a:cxn>
                  <a:cxn ang="0">
                    <a:pos x="1034" y="1034"/>
                  </a:cxn>
                  <a:cxn ang="0">
                    <a:pos x="1379" y="788"/>
                  </a:cxn>
                  <a:cxn ang="0">
                    <a:pos x="1796" y="669"/>
                  </a:cxn>
                  <a:cxn ang="0">
                    <a:pos x="4027" y="678"/>
                  </a:cxn>
                  <a:cxn ang="0">
                    <a:pos x="4435" y="816"/>
                  </a:cxn>
                  <a:cxn ang="0">
                    <a:pos x="4726" y="1034"/>
                  </a:cxn>
                  <a:cxn ang="0">
                    <a:pos x="4910" y="895"/>
                  </a:cxn>
                  <a:cxn ang="0">
                    <a:pos x="5201" y="678"/>
                  </a:cxn>
                  <a:cxn ang="0">
                    <a:pos x="5129" y="502"/>
                  </a:cxn>
                  <a:cxn ang="0">
                    <a:pos x="4872" y="304"/>
                  </a:cxn>
                  <a:cxn ang="0">
                    <a:pos x="4584" y="151"/>
                  </a:cxn>
                  <a:cxn ang="0">
                    <a:pos x="4270" y="49"/>
                  </a:cxn>
                  <a:cxn ang="0">
                    <a:pos x="3935" y="2"/>
                  </a:cxn>
                  <a:cxn ang="0">
                    <a:pos x="1776" y="5"/>
                  </a:cxn>
                  <a:cxn ang="0">
                    <a:pos x="1444" y="61"/>
                  </a:cxn>
                  <a:cxn ang="0">
                    <a:pos x="1133" y="171"/>
                  </a:cxn>
                  <a:cxn ang="0">
                    <a:pos x="849" y="329"/>
                  </a:cxn>
                  <a:cxn ang="0">
                    <a:pos x="597" y="532"/>
                  </a:cxn>
                  <a:cxn ang="0">
                    <a:pos x="412" y="737"/>
                  </a:cxn>
                  <a:cxn ang="0">
                    <a:pos x="234" y="1007"/>
                  </a:cxn>
                  <a:cxn ang="0">
                    <a:pos x="101" y="1307"/>
                  </a:cxn>
                  <a:cxn ang="0">
                    <a:pos x="22" y="1631"/>
                  </a:cxn>
                  <a:cxn ang="0">
                    <a:pos x="0" y="1958"/>
                  </a:cxn>
                  <a:cxn ang="0">
                    <a:pos x="22" y="2249"/>
                  </a:cxn>
                  <a:cxn ang="0">
                    <a:pos x="101" y="2573"/>
                  </a:cxn>
                  <a:cxn ang="0">
                    <a:pos x="234" y="2873"/>
                  </a:cxn>
                  <a:cxn ang="0">
                    <a:pos x="412" y="3145"/>
                  </a:cxn>
                  <a:cxn ang="0">
                    <a:pos x="597" y="3348"/>
                  </a:cxn>
                  <a:cxn ang="0">
                    <a:pos x="849" y="3551"/>
                  </a:cxn>
                  <a:cxn ang="0">
                    <a:pos x="1133" y="3711"/>
                  </a:cxn>
                  <a:cxn ang="0">
                    <a:pos x="1444" y="3821"/>
                  </a:cxn>
                  <a:cxn ang="0">
                    <a:pos x="1776" y="3877"/>
                  </a:cxn>
                  <a:cxn ang="0">
                    <a:pos x="3885" y="3880"/>
                  </a:cxn>
                  <a:cxn ang="0">
                    <a:pos x="4223" y="3842"/>
                  </a:cxn>
                  <a:cxn ang="0">
                    <a:pos x="4541" y="3747"/>
                  </a:cxn>
                  <a:cxn ang="0">
                    <a:pos x="4832" y="3602"/>
                  </a:cxn>
                  <a:cxn ang="0">
                    <a:pos x="5095" y="3411"/>
                  </a:cxn>
                  <a:cxn ang="0">
                    <a:pos x="5289" y="3215"/>
                  </a:cxn>
                  <a:cxn ang="0">
                    <a:pos x="5480" y="2954"/>
                  </a:cxn>
                  <a:cxn ang="0">
                    <a:pos x="5625" y="2661"/>
                  </a:cxn>
                  <a:cxn ang="0">
                    <a:pos x="5720" y="2345"/>
                  </a:cxn>
                  <a:cxn ang="0">
                    <a:pos x="5760" y="2007"/>
                  </a:cxn>
                  <a:cxn ang="0">
                    <a:pos x="5751" y="1735"/>
                  </a:cxn>
                  <a:cxn ang="0">
                    <a:pos x="5692" y="1417"/>
                  </a:cxn>
                </a:cxnLst>
                <a:rect l="0" t="0" r="r" b="b"/>
                <a:pathLst>
                  <a:path w="5760" h="3882">
                    <a:moveTo>
                      <a:pt x="5614" y="1205"/>
                    </a:moveTo>
                    <a:lnTo>
                      <a:pt x="5614" y="1205"/>
                    </a:lnTo>
                    <a:lnTo>
                      <a:pt x="5577" y="1226"/>
                    </a:lnTo>
                    <a:lnTo>
                      <a:pt x="5541" y="1248"/>
                    </a:lnTo>
                    <a:lnTo>
                      <a:pt x="5505" y="1271"/>
                    </a:lnTo>
                    <a:lnTo>
                      <a:pt x="5471" y="1295"/>
                    </a:lnTo>
                    <a:lnTo>
                      <a:pt x="5438" y="1318"/>
                    </a:lnTo>
                    <a:lnTo>
                      <a:pt x="5406" y="1343"/>
                    </a:lnTo>
                    <a:lnTo>
                      <a:pt x="5377" y="1370"/>
                    </a:lnTo>
                    <a:lnTo>
                      <a:pt x="5348" y="1395"/>
                    </a:lnTo>
                    <a:lnTo>
                      <a:pt x="5321" y="1422"/>
                    </a:lnTo>
                    <a:lnTo>
                      <a:pt x="5294" y="1451"/>
                    </a:lnTo>
                    <a:lnTo>
                      <a:pt x="5271" y="1478"/>
                    </a:lnTo>
                    <a:lnTo>
                      <a:pt x="5248" y="1507"/>
                    </a:lnTo>
                    <a:lnTo>
                      <a:pt x="5226" y="1536"/>
                    </a:lnTo>
                    <a:lnTo>
                      <a:pt x="5206" y="1566"/>
                    </a:lnTo>
                    <a:lnTo>
                      <a:pt x="5188" y="1595"/>
                    </a:lnTo>
                    <a:lnTo>
                      <a:pt x="5172" y="1624"/>
                    </a:lnTo>
                    <a:lnTo>
                      <a:pt x="5172" y="1624"/>
                    </a:lnTo>
                    <a:lnTo>
                      <a:pt x="5158" y="1652"/>
                    </a:lnTo>
                    <a:lnTo>
                      <a:pt x="5145" y="1679"/>
                    </a:lnTo>
                    <a:lnTo>
                      <a:pt x="5133" y="1706"/>
                    </a:lnTo>
                    <a:lnTo>
                      <a:pt x="5124" y="1735"/>
                    </a:lnTo>
                    <a:lnTo>
                      <a:pt x="5115" y="1764"/>
                    </a:lnTo>
                    <a:lnTo>
                      <a:pt x="5106" y="1791"/>
                    </a:lnTo>
                    <a:lnTo>
                      <a:pt x="5100" y="1820"/>
                    </a:lnTo>
                    <a:lnTo>
                      <a:pt x="5095" y="1848"/>
                    </a:lnTo>
                    <a:lnTo>
                      <a:pt x="5095" y="1848"/>
                    </a:lnTo>
                    <a:lnTo>
                      <a:pt x="5097" y="1886"/>
                    </a:lnTo>
                    <a:lnTo>
                      <a:pt x="5097" y="1924"/>
                    </a:lnTo>
                    <a:lnTo>
                      <a:pt x="5097" y="1956"/>
                    </a:lnTo>
                    <a:lnTo>
                      <a:pt x="5097" y="1956"/>
                    </a:lnTo>
                    <a:lnTo>
                      <a:pt x="5095" y="2021"/>
                    </a:lnTo>
                    <a:lnTo>
                      <a:pt x="5089" y="2086"/>
                    </a:lnTo>
                    <a:lnTo>
                      <a:pt x="5082" y="2149"/>
                    </a:lnTo>
                    <a:lnTo>
                      <a:pt x="5071" y="2210"/>
                    </a:lnTo>
                    <a:lnTo>
                      <a:pt x="5057" y="2271"/>
                    </a:lnTo>
                    <a:lnTo>
                      <a:pt x="5041" y="2330"/>
                    </a:lnTo>
                    <a:lnTo>
                      <a:pt x="5019" y="2390"/>
                    </a:lnTo>
                    <a:lnTo>
                      <a:pt x="4998" y="2445"/>
                    </a:lnTo>
                    <a:lnTo>
                      <a:pt x="4973" y="2501"/>
                    </a:lnTo>
                    <a:lnTo>
                      <a:pt x="4944" y="2555"/>
                    </a:lnTo>
                    <a:lnTo>
                      <a:pt x="4913" y="2609"/>
                    </a:lnTo>
                    <a:lnTo>
                      <a:pt x="4881" y="2659"/>
                    </a:lnTo>
                    <a:lnTo>
                      <a:pt x="4845" y="2710"/>
                    </a:lnTo>
                    <a:lnTo>
                      <a:pt x="4807" y="2756"/>
                    </a:lnTo>
                    <a:lnTo>
                      <a:pt x="4768" y="2803"/>
                    </a:lnTo>
                    <a:lnTo>
                      <a:pt x="4726" y="2848"/>
                    </a:lnTo>
                    <a:lnTo>
                      <a:pt x="4726" y="2848"/>
                    </a:lnTo>
                    <a:lnTo>
                      <a:pt x="4681" y="2889"/>
                    </a:lnTo>
                    <a:lnTo>
                      <a:pt x="4636" y="2929"/>
                    </a:lnTo>
                    <a:lnTo>
                      <a:pt x="4588" y="2967"/>
                    </a:lnTo>
                    <a:lnTo>
                      <a:pt x="4539" y="3003"/>
                    </a:lnTo>
                    <a:lnTo>
                      <a:pt x="4487" y="3035"/>
                    </a:lnTo>
                    <a:lnTo>
                      <a:pt x="4435" y="3066"/>
                    </a:lnTo>
                    <a:lnTo>
                      <a:pt x="4381" y="3093"/>
                    </a:lnTo>
                    <a:lnTo>
                      <a:pt x="4325" y="3118"/>
                    </a:lnTo>
                    <a:lnTo>
                      <a:pt x="4268" y="3141"/>
                    </a:lnTo>
                    <a:lnTo>
                      <a:pt x="4210" y="3161"/>
                    </a:lnTo>
                    <a:lnTo>
                      <a:pt x="4149" y="3177"/>
                    </a:lnTo>
                    <a:lnTo>
                      <a:pt x="4090" y="3192"/>
                    </a:lnTo>
                    <a:lnTo>
                      <a:pt x="4027" y="3204"/>
                    </a:lnTo>
                    <a:lnTo>
                      <a:pt x="3964" y="3211"/>
                    </a:lnTo>
                    <a:lnTo>
                      <a:pt x="3901" y="3217"/>
                    </a:lnTo>
                    <a:lnTo>
                      <a:pt x="3836" y="3219"/>
                    </a:lnTo>
                    <a:lnTo>
                      <a:pt x="1924" y="3219"/>
                    </a:lnTo>
                    <a:lnTo>
                      <a:pt x="1924" y="3219"/>
                    </a:lnTo>
                    <a:lnTo>
                      <a:pt x="1859" y="3217"/>
                    </a:lnTo>
                    <a:lnTo>
                      <a:pt x="1796" y="3211"/>
                    </a:lnTo>
                    <a:lnTo>
                      <a:pt x="1733" y="3204"/>
                    </a:lnTo>
                    <a:lnTo>
                      <a:pt x="1670" y="3192"/>
                    </a:lnTo>
                    <a:lnTo>
                      <a:pt x="1609" y="3177"/>
                    </a:lnTo>
                    <a:lnTo>
                      <a:pt x="1550" y="3161"/>
                    </a:lnTo>
                    <a:lnTo>
                      <a:pt x="1492" y="3141"/>
                    </a:lnTo>
                    <a:lnTo>
                      <a:pt x="1435" y="3118"/>
                    </a:lnTo>
                    <a:lnTo>
                      <a:pt x="1379" y="3093"/>
                    </a:lnTo>
                    <a:lnTo>
                      <a:pt x="1325" y="3066"/>
                    </a:lnTo>
                    <a:lnTo>
                      <a:pt x="1273" y="3035"/>
                    </a:lnTo>
                    <a:lnTo>
                      <a:pt x="1221" y="3003"/>
                    </a:lnTo>
                    <a:lnTo>
                      <a:pt x="1172" y="2967"/>
                    </a:lnTo>
                    <a:lnTo>
                      <a:pt x="1124" y="2929"/>
                    </a:lnTo>
                    <a:lnTo>
                      <a:pt x="1077" y="2889"/>
                    </a:lnTo>
                    <a:lnTo>
                      <a:pt x="1034" y="2848"/>
                    </a:lnTo>
                    <a:lnTo>
                      <a:pt x="1034" y="2848"/>
                    </a:lnTo>
                    <a:lnTo>
                      <a:pt x="992" y="2803"/>
                    </a:lnTo>
                    <a:lnTo>
                      <a:pt x="951" y="2756"/>
                    </a:lnTo>
                    <a:lnTo>
                      <a:pt x="913" y="2710"/>
                    </a:lnTo>
                    <a:lnTo>
                      <a:pt x="879" y="2659"/>
                    </a:lnTo>
                    <a:lnTo>
                      <a:pt x="847" y="2609"/>
                    </a:lnTo>
                    <a:lnTo>
                      <a:pt x="816" y="2555"/>
                    </a:lnTo>
                    <a:lnTo>
                      <a:pt x="787" y="2501"/>
                    </a:lnTo>
                    <a:lnTo>
                      <a:pt x="762" y="2445"/>
                    </a:lnTo>
                    <a:lnTo>
                      <a:pt x="739" y="2390"/>
                    </a:lnTo>
                    <a:lnTo>
                      <a:pt x="719" y="2330"/>
                    </a:lnTo>
                    <a:lnTo>
                      <a:pt x="703" y="2271"/>
                    </a:lnTo>
                    <a:lnTo>
                      <a:pt x="689" y="2210"/>
                    </a:lnTo>
                    <a:lnTo>
                      <a:pt x="678" y="2149"/>
                    </a:lnTo>
                    <a:lnTo>
                      <a:pt x="669" y="2086"/>
                    </a:lnTo>
                    <a:lnTo>
                      <a:pt x="665" y="2021"/>
                    </a:lnTo>
                    <a:lnTo>
                      <a:pt x="663" y="1956"/>
                    </a:lnTo>
                    <a:lnTo>
                      <a:pt x="663" y="1924"/>
                    </a:lnTo>
                    <a:lnTo>
                      <a:pt x="663" y="1924"/>
                    </a:lnTo>
                    <a:lnTo>
                      <a:pt x="665" y="1859"/>
                    </a:lnTo>
                    <a:lnTo>
                      <a:pt x="669" y="1796"/>
                    </a:lnTo>
                    <a:lnTo>
                      <a:pt x="678" y="1733"/>
                    </a:lnTo>
                    <a:lnTo>
                      <a:pt x="689" y="1670"/>
                    </a:lnTo>
                    <a:lnTo>
                      <a:pt x="703" y="1611"/>
                    </a:lnTo>
                    <a:lnTo>
                      <a:pt x="719" y="1550"/>
                    </a:lnTo>
                    <a:lnTo>
                      <a:pt x="739" y="1492"/>
                    </a:lnTo>
                    <a:lnTo>
                      <a:pt x="762" y="1435"/>
                    </a:lnTo>
                    <a:lnTo>
                      <a:pt x="787" y="1379"/>
                    </a:lnTo>
                    <a:lnTo>
                      <a:pt x="816" y="1325"/>
                    </a:lnTo>
                    <a:lnTo>
                      <a:pt x="847" y="1273"/>
                    </a:lnTo>
                    <a:lnTo>
                      <a:pt x="879" y="1221"/>
                    </a:lnTo>
                    <a:lnTo>
                      <a:pt x="913" y="1172"/>
                    </a:lnTo>
                    <a:lnTo>
                      <a:pt x="951" y="1124"/>
                    </a:lnTo>
                    <a:lnTo>
                      <a:pt x="992" y="1079"/>
                    </a:lnTo>
                    <a:lnTo>
                      <a:pt x="1034" y="1034"/>
                    </a:lnTo>
                    <a:lnTo>
                      <a:pt x="1034" y="1034"/>
                    </a:lnTo>
                    <a:lnTo>
                      <a:pt x="1077" y="993"/>
                    </a:lnTo>
                    <a:lnTo>
                      <a:pt x="1124" y="951"/>
                    </a:lnTo>
                    <a:lnTo>
                      <a:pt x="1172" y="915"/>
                    </a:lnTo>
                    <a:lnTo>
                      <a:pt x="1221" y="879"/>
                    </a:lnTo>
                    <a:lnTo>
                      <a:pt x="1273" y="847"/>
                    </a:lnTo>
                    <a:lnTo>
                      <a:pt x="1325" y="816"/>
                    </a:lnTo>
                    <a:lnTo>
                      <a:pt x="1379" y="788"/>
                    </a:lnTo>
                    <a:lnTo>
                      <a:pt x="1435" y="762"/>
                    </a:lnTo>
                    <a:lnTo>
                      <a:pt x="1492" y="739"/>
                    </a:lnTo>
                    <a:lnTo>
                      <a:pt x="1550" y="719"/>
                    </a:lnTo>
                    <a:lnTo>
                      <a:pt x="1609" y="703"/>
                    </a:lnTo>
                    <a:lnTo>
                      <a:pt x="1670" y="689"/>
                    </a:lnTo>
                    <a:lnTo>
                      <a:pt x="1733" y="678"/>
                    </a:lnTo>
                    <a:lnTo>
                      <a:pt x="1796" y="669"/>
                    </a:lnTo>
                    <a:lnTo>
                      <a:pt x="1859" y="665"/>
                    </a:lnTo>
                    <a:lnTo>
                      <a:pt x="1924" y="663"/>
                    </a:lnTo>
                    <a:lnTo>
                      <a:pt x="3836" y="663"/>
                    </a:lnTo>
                    <a:lnTo>
                      <a:pt x="3836" y="663"/>
                    </a:lnTo>
                    <a:lnTo>
                      <a:pt x="3901" y="665"/>
                    </a:lnTo>
                    <a:lnTo>
                      <a:pt x="3964" y="669"/>
                    </a:lnTo>
                    <a:lnTo>
                      <a:pt x="4027" y="678"/>
                    </a:lnTo>
                    <a:lnTo>
                      <a:pt x="4090" y="689"/>
                    </a:lnTo>
                    <a:lnTo>
                      <a:pt x="4149" y="703"/>
                    </a:lnTo>
                    <a:lnTo>
                      <a:pt x="4210" y="719"/>
                    </a:lnTo>
                    <a:lnTo>
                      <a:pt x="4268" y="739"/>
                    </a:lnTo>
                    <a:lnTo>
                      <a:pt x="4325" y="762"/>
                    </a:lnTo>
                    <a:lnTo>
                      <a:pt x="4381" y="788"/>
                    </a:lnTo>
                    <a:lnTo>
                      <a:pt x="4435" y="816"/>
                    </a:lnTo>
                    <a:lnTo>
                      <a:pt x="4487" y="847"/>
                    </a:lnTo>
                    <a:lnTo>
                      <a:pt x="4539" y="879"/>
                    </a:lnTo>
                    <a:lnTo>
                      <a:pt x="4588" y="915"/>
                    </a:lnTo>
                    <a:lnTo>
                      <a:pt x="4636" y="951"/>
                    </a:lnTo>
                    <a:lnTo>
                      <a:pt x="4681" y="993"/>
                    </a:lnTo>
                    <a:lnTo>
                      <a:pt x="4726" y="1034"/>
                    </a:lnTo>
                    <a:lnTo>
                      <a:pt x="4726" y="1034"/>
                    </a:lnTo>
                    <a:lnTo>
                      <a:pt x="4753" y="1063"/>
                    </a:lnTo>
                    <a:lnTo>
                      <a:pt x="4753" y="1063"/>
                    </a:lnTo>
                    <a:lnTo>
                      <a:pt x="4782" y="1027"/>
                    </a:lnTo>
                    <a:lnTo>
                      <a:pt x="4813" y="993"/>
                    </a:lnTo>
                    <a:lnTo>
                      <a:pt x="4845" y="960"/>
                    </a:lnTo>
                    <a:lnTo>
                      <a:pt x="4877" y="928"/>
                    </a:lnTo>
                    <a:lnTo>
                      <a:pt x="4910" y="895"/>
                    </a:lnTo>
                    <a:lnTo>
                      <a:pt x="4944" y="865"/>
                    </a:lnTo>
                    <a:lnTo>
                      <a:pt x="4980" y="834"/>
                    </a:lnTo>
                    <a:lnTo>
                      <a:pt x="5016" y="806"/>
                    </a:lnTo>
                    <a:lnTo>
                      <a:pt x="5016" y="806"/>
                    </a:lnTo>
                    <a:lnTo>
                      <a:pt x="5075" y="761"/>
                    </a:lnTo>
                    <a:lnTo>
                      <a:pt x="5136" y="717"/>
                    </a:lnTo>
                    <a:lnTo>
                      <a:pt x="5201" y="678"/>
                    </a:lnTo>
                    <a:lnTo>
                      <a:pt x="5266" y="638"/>
                    </a:lnTo>
                    <a:lnTo>
                      <a:pt x="5266" y="638"/>
                    </a:lnTo>
                    <a:lnTo>
                      <a:pt x="5231" y="601"/>
                    </a:lnTo>
                    <a:lnTo>
                      <a:pt x="5196" y="565"/>
                    </a:lnTo>
                    <a:lnTo>
                      <a:pt x="5196" y="565"/>
                    </a:lnTo>
                    <a:lnTo>
                      <a:pt x="5163" y="532"/>
                    </a:lnTo>
                    <a:lnTo>
                      <a:pt x="5129" y="502"/>
                    </a:lnTo>
                    <a:lnTo>
                      <a:pt x="5095" y="471"/>
                    </a:lnTo>
                    <a:lnTo>
                      <a:pt x="5059" y="441"/>
                    </a:lnTo>
                    <a:lnTo>
                      <a:pt x="5023" y="412"/>
                    </a:lnTo>
                    <a:lnTo>
                      <a:pt x="4987" y="383"/>
                    </a:lnTo>
                    <a:lnTo>
                      <a:pt x="4949" y="356"/>
                    </a:lnTo>
                    <a:lnTo>
                      <a:pt x="4911" y="329"/>
                    </a:lnTo>
                    <a:lnTo>
                      <a:pt x="4872" y="304"/>
                    </a:lnTo>
                    <a:lnTo>
                      <a:pt x="4832" y="279"/>
                    </a:lnTo>
                    <a:lnTo>
                      <a:pt x="4793" y="255"/>
                    </a:lnTo>
                    <a:lnTo>
                      <a:pt x="4751" y="234"/>
                    </a:lnTo>
                    <a:lnTo>
                      <a:pt x="4712" y="210"/>
                    </a:lnTo>
                    <a:lnTo>
                      <a:pt x="4669" y="191"/>
                    </a:lnTo>
                    <a:lnTo>
                      <a:pt x="4627" y="171"/>
                    </a:lnTo>
                    <a:lnTo>
                      <a:pt x="4584" y="151"/>
                    </a:lnTo>
                    <a:lnTo>
                      <a:pt x="4541" y="133"/>
                    </a:lnTo>
                    <a:lnTo>
                      <a:pt x="4496" y="117"/>
                    </a:lnTo>
                    <a:lnTo>
                      <a:pt x="4453" y="101"/>
                    </a:lnTo>
                    <a:lnTo>
                      <a:pt x="4408" y="86"/>
                    </a:lnTo>
                    <a:lnTo>
                      <a:pt x="4361" y="74"/>
                    </a:lnTo>
                    <a:lnTo>
                      <a:pt x="4316" y="61"/>
                    </a:lnTo>
                    <a:lnTo>
                      <a:pt x="4270" y="49"/>
                    </a:lnTo>
                    <a:lnTo>
                      <a:pt x="4223" y="40"/>
                    </a:lnTo>
                    <a:lnTo>
                      <a:pt x="4176" y="31"/>
                    </a:lnTo>
                    <a:lnTo>
                      <a:pt x="4128" y="22"/>
                    </a:lnTo>
                    <a:lnTo>
                      <a:pt x="4081" y="14"/>
                    </a:lnTo>
                    <a:lnTo>
                      <a:pt x="4032" y="9"/>
                    </a:lnTo>
                    <a:lnTo>
                      <a:pt x="3984" y="5"/>
                    </a:lnTo>
                    <a:lnTo>
                      <a:pt x="3935" y="2"/>
                    </a:lnTo>
                    <a:lnTo>
                      <a:pt x="3885" y="0"/>
                    </a:lnTo>
                    <a:lnTo>
                      <a:pt x="3836" y="0"/>
                    </a:lnTo>
                    <a:lnTo>
                      <a:pt x="1924" y="0"/>
                    </a:lnTo>
                    <a:lnTo>
                      <a:pt x="1924" y="0"/>
                    </a:lnTo>
                    <a:lnTo>
                      <a:pt x="1873" y="0"/>
                    </a:lnTo>
                    <a:lnTo>
                      <a:pt x="1825" y="2"/>
                    </a:lnTo>
                    <a:lnTo>
                      <a:pt x="1776" y="5"/>
                    </a:lnTo>
                    <a:lnTo>
                      <a:pt x="1728" y="9"/>
                    </a:lnTo>
                    <a:lnTo>
                      <a:pt x="1679" y="14"/>
                    </a:lnTo>
                    <a:lnTo>
                      <a:pt x="1631" y="22"/>
                    </a:lnTo>
                    <a:lnTo>
                      <a:pt x="1584" y="31"/>
                    </a:lnTo>
                    <a:lnTo>
                      <a:pt x="1537" y="40"/>
                    </a:lnTo>
                    <a:lnTo>
                      <a:pt x="1490" y="49"/>
                    </a:lnTo>
                    <a:lnTo>
                      <a:pt x="1444" y="61"/>
                    </a:lnTo>
                    <a:lnTo>
                      <a:pt x="1399" y="74"/>
                    </a:lnTo>
                    <a:lnTo>
                      <a:pt x="1352" y="86"/>
                    </a:lnTo>
                    <a:lnTo>
                      <a:pt x="1307" y="101"/>
                    </a:lnTo>
                    <a:lnTo>
                      <a:pt x="1264" y="117"/>
                    </a:lnTo>
                    <a:lnTo>
                      <a:pt x="1219" y="133"/>
                    </a:lnTo>
                    <a:lnTo>
                      <a:pt x="1176" y="151"/>
                    </a:lnTo>
                    <a:lnTo>
                      <a:pt x="1133" y="171"/>
                    </a:lnTo>
                    <a:lnTo>
                      <a:pt x="1091" y="191"/>
                    </a:lnTo>
                    <a:lnTo>
                      <a:pt x="1048" y="210"/>
                    </a:lnTo>
                    <a:lnTo>
                      <a:pt x="1007" y="234"/>
                    </a:lnTo>
                    <a:lnTo>
                      <a:pt x="967" y="255"/>
                    </a:lnTo>
                    <a:lnTo>
                      <a:pt x="928" y="279"/>
                    </a:lnTo>
                    <a:lnTo>
                      <a:pt x="888" y="304"/>
                    </a:lnTo>
                    <a:lnTo>
                      <a:pt x="849" y="329"/>
                    </a:lnTo>
                    <a:lnTo>
                      <a:pt x="811" y="356"/>
                    </a:lnTo>
                    <a:lnTo>
                      <a:pt x="773" y="383"/>
                    </a:lnTo>
                    <a:lnTo>
                      <a:pt x="737" y="412"/>
                    </a:lnTo>
                    <a:lnTo>
                      <a:pt x="701" y="441"/>
                    </a:lnTo>
                    <a:lnTo>
                      <a:pt x="665" y="471"/>
                    </a:lnTo>
                    <a:lnTo>
                      <a:pt x="631" y="502"/>
                    </a:lnTo>
                    <a:lnTo>
                      <a:pt x="597" y="532"/>
                    </a:lnTo>
                    <a:lnTo>
                      <a:pt x="564" y="565"/>
                    </a:lnTo>
                    <a:lnTo>
                      <a:pt x="564" y="565"/>
                    </a:lnTo>
                    <a:lnTo>
                      <a:pt x="532" y="597"/>
                    </a:lnTo>
                    <a:lnTo>
                      <a:pt x="502" y="631"/>
                    </a:lnTo>
                    <a:lnTo>
                      <a:pt x="471" y="665"/>
                    </a:lnTo>
                    <a:lnTo>
                      <a:pt x="440" y="701"/>
                    </a:lnTo>
                    <a:lnTo>
                      <a:pt x="412" y="737"/>
                    </a:lnTo>
                    <a:lnTo>
                      <a:pt x="383" y="773"/>
                    </a:lnTo>
                    <a:lnTo>
                      <a:pt x="356" y="811"/>
                    </a:lnTo>
                    <a:lnTo>
                      <a:pt x="329" y="849"/>
                    </a:lnTo>
                    <a:lnTo>
                      <a:pt x="304" y="888"/>
                    </a:lnTo>
                    <a:lnTo>
                      <a:pt x="279" y="928"/>
                    </a:lnTo>
                    <a:lnTo>
                      <a:pt x="255" y="967"/>
                    </a:lnTo>
                    <a:lnTo>
                      <a:pt x="234" y="1007"/>
                    </a:lnTo>
                    <a:lnTo>
                      <a:pt x="210" y="1048"/>
                    </a:lnTo>
                    <a:lnTo>
                      <a:pt x="191" y="1091"/>
                    </a:lnTo>
                    <a:lnTo>
                      <a:pt x="171" y="1133"/>
                    </a:lnTo>
                    <a:lnTo>
                      <a:pt x="151" y="1176"/>
                    </a:lnTo>
                    <a:lnTo>
                      <a:pt x="133" y="1219"/>
                    </a:lnTo>
                    <a:lnTo>
                      <a:pt x="117" y="1264"/>
                    </a:lnTo>
                    <a:lnTo>
                      <a:pt x="101" y="1307"/>
                    </a:lnTo>
                    <a:lnTo>
                      <a:pt x="86" y="1352"/>
                    </a:lnTo>
                    <a:lnTo>
                      <a:pt x="74" y="1399"/>
                    </a:lnTo>
                    <a:lnTo>
                      <a:pt x="61" y="1444"/>
                    </a:lnTo>
                    <a:lnTo>
                      <a:pt x="49" y="1491"/>
                    </a:lnTo>
                    <a:lnTo>
                      <a:pt x="40" y="1537"/>
                    </a:lnTo>
                    <a:lnTo>
                      <a:pt x="31" y="1584"/>
                    </a:lnTo>
                    <a:lnTo>
                      <a:pt x="22" y="1631"/>
                    </a:lnTo>
                    <a:lnTo>
                      <a:pt x="14" y="1679"/>
                    </a:lnTo>
                    <a:lnTo>
                      <a:pt x="9" y="1728"/>
                    </a:lnTo>
                    <a:lnTo>
                      <a:pt x="5" y="1776"/>
                    </a:lnTo>
                    <a:lnTo>
                      <a:pt x="2" y="1825"/>
                    </a:lnTo>
                    <a:lnTo>
                      <a:pt x="0" y="1874"/>
                    </a:lnTo>
                    <a:lnTo>
                      <a:pt x="0" y="1924"/>
                    </a:lnTo>
                    <a:lnTo>
                      <a:pt x="0" y="1958"/>
                    </a:lnTo>
                    <a:lnTo>
                      <a:pt x="0" y="1958"/>
                    </a:lnTo>
                    <a:lnTo>
                      <a:pt x="0" y="2007"/>
                    </a:lnTo>
                    <a:lnTo>
                      <a:pt x="2" y="2055"/>
                    </a:lnTo>
                    <a:lnTo>
                      <a:pt x="5" y="2106"/>
                    </a:lnTo>
                    <a:lnTo>
                      <a:pt x="9" y="2154"/>
                    </a:lnTo>
                    <a:lnTo>
                      <a:pt x="14" y="2203"/>
                    </a:lnTo>
                    <a:lnTo>
                      <a:pt x="22" y="2249"/>
                    </a:lnTo>
                    <a:lnTo>
                      <a:pt x="31" y="2298"/>
                    </a:lnTo>
                    <a:lnTo>
                      <a:pt x="40" y="2345"/>
                    </a:lnTo>
                    <a:lnTo>
                      <a:pt x="49" y="2391"/>
                    </a:lnTo>
                    <a:lnTo>
                      <a:pt x="61" y="2436"/>
                    </a:lnTo>
                    <a:lnTo>
                      <a:pt x="74" y="2483"/>
                    </a:lnTo>
                    <a:lnTo>
                      <a:pt x="86" y="2528"/>
                    </a:lnTo>
                    <a:lnTo>
                      <a:pt x="101" y="2573"/>
                    </a:lnTo>
                    <a:lnTo>
                      <a:pt x="117" y="2618"/>
                    </a:lnTo>
                    <a:lnTo>
                      <a:pt x="133" y="2661"/>
                    </a:lnTo>
                    <a:lnTo>
                      <a:pt x="151" y="2706"/>
                    </a:lnTo>
                    <a:lnTo>
                      <a:pt x="171" y="2747"/>
                    </a:lnTo>
                    <a:lnTo>
                      <a:pt x="191" y="2791"/>
                    </a:lnTo>
                    <a:lnTo>
                      <a:pt x="210" y="2832"/>
                    </a:lnTo>
                    <a:lnTo>
                      <a:pt x="234" y="2873"/>
                    </a:lnTo>
                    <a:lnTo>
                      <a:pt x="255" y="2915"/>
                    </a:lnTo>
                    <a:lnTo>
                      <a:pt x="279" y="2954"/>
                    </a:lnTo>
                    <a:lnTo>
                      <a:pt x="304" y="2994"/>
                    </a:lnTo>
                    <a:lnTo>
                      <a:pt x="329" y="3032"/>
                    </a:lnTo>
                    <a:lnTo>
                      <a:pt x="356" y="3069"/>
                    </a:lnTo>
                    <a:lnTo>
                      <a:pt x="383" y="3107"/>
                    </a:lnTo>
                    <a:lnTo>
                      <a:pt x="412" y="3145"/>
                    </a:lnTo>
                    <a:lnTo>
                      <a:pt x="440" y="3181"/>
                    </a:lnTo>
                    <a:lnTo>
                      <a:pt x="471" y="3215"/>
                    </a:lnTo>
                    <a:lnTo>
                      <a:pt x="502" y="3249"/>
                    </a:lnTo>
                    <a:lnTo>
                      <a:pt x="532" y="3283"/>
                    </a:lnTo>
                    <a:lnTo>
                      <a:pt x="564" y="3316"/>
                    </a:lnTo>
                    <a:lnTo>
                      <a:pt x="564" y="3316"/>
                    </a:lnTo>
                    <a:lnTo>
                      <a:pt x="597" y="3348"/>
                    </a:lnTo>
                    <a:lnTo>
                      <a:pt x="631" y="3380"/>
                    </a:lnTo>
                    <a:lnTo>
                      <a:pt x="665" y="3411"/>
                    </a:lnTo>
                    <a:lnTo>
                      <a:pt x="701" y="3440"/>
                    </a:lnTo>
                    <a:lnTo>
                      <a:pt x="737" y="3470"/>
                    </a:lnTo>
                    <a:lnTo>
                      <a:pt x="773" y="3497"/>
                    </a:lnTo>
                    <a:lnTo>
                      <a:pt x="811" y="3524"/>
                    </a:lnTo>
                    <a:lnTo>
                      <a:pt x="849" y="3551"/>
                    </a:lnTo>
                    <a:lnTo>
                      <a:pt x="888" y="3576"/>
                    </a:lnTo>
                    <a:lnTo>
                      <a:pt x="928" y="3602"/>
                    </a:lnTo>
                    <a:lnTo>
                      <a:pt x="967" y="3625"/>
                    </a:lnTo>
                    <a:lnTo>
                      <a:pt x="1007" y="3648"/>
                    </a:lnTo>
                    <a:lnTo>
                      <a:pt x="1048" y="3670"/>
                    </a:lnTo>
                    <a:lnTo>
                      <a:pt x="1091" y="3691"/>
                    </a:lnTo>
                    <a:lnTo>
                      <a:pt x="1133" y="3711"/>
                    </a:lnTo>
                    <a:lnTo>
                      <a:pt x="1176" y="3729"/>
                    </a:lnTo>
                    <a:lnTo>
                      <a:pt x="1219" y="3747"/>
                    </a:lnTo>
                    <a:lnTo>
                      <a:pt x="1264" y="3763"/>
                    </a:lnTo>
                    <a:lnTo>
                      <a:pt x="1307" y="3780"/>
                    </a:lnTo>
                    <a:lnTo>
                      <a:pt x="1352" y="3794"/>
                    </a:lnTo>
                    <a:lnTo>
                      <a:pt x="1399" y="3808"/>
                    </a:lnTo>
                    <a:lnTo>
                      <a:pt x="1444" y="3821"/>
                    </a:lnTo>
                    <a:lnTo>
                      <a:pt x="1490" y="3832"/>
                    </a:lnTo>
                    <a:lnTo>
                      <a:pt x="1537" y="3842"/>
                    </a:lnTo>
                    <a:lnTo>
                      <a:pt x="1584" y="3851"/>
                    </a:lnTo>
                    <a:lnTo>
                      <a:pt x="1631" y="3859"/>
                    </a:lnTo>
                    <a:lnTo>
                      <a:pt x="1679" y="3866"/>
                    </a:lnTo>
                    <a:lnTo>
                      <a:pt x="1728" y="3871"/>
                    </a:lnTo>
                    <a:lnTo>
                      <a:pt x="1776" y="3877"/>
                    </a:lnTo>
                    <a:lnTo>
                      <a:pt x="1825" y="3878"/>
                    </a:lnTo>
                    <a:lnTo>
                      <a:pt x="1873" y="3880"/>
                    </a:lnTo>
                    <a:lnTo>
                      <a:pt x="1924" y="3882"/>
                    </a:lnTo>
                    <a:lnTo>
                      <a:pt x="3836" y="3882"/>
                    </a:lnTo>
                    <a:lnTo>
                      <a:pt x="3836" y="3882"/>
                    </a:lnTo>
                    <a:lnTo>
                      <a:pt x="3836" y="3882"/>
                    </a:lnTo>
                    <a:lnTo>
                      <a:pt x="3885" y="3880"/>
                    </a:lnTo>
                    <a:lnTo>
                      <a:pt x="3935" y="3878"/>
                    </a:lnTo>
                    <a:lnTo>
                      <a:pt x="3984" y="3877"/>
                    </a:lnTo>
                    <a:lnTo>
                      <a:pt x="4032" y="3871"/>
                    </a:lnTo>
                    <a:lnTo>
                      <a:pt x="4081" y="3866"/>
                    </a:lnTo>
                    <a:lnTo>
                      <a:pt x="4128" y="3859"/>
                    </a:lnTo>
                    <a:lnTo>
                      <a:pt x="4176" y="3851"/>
                    </a:lnTo>
                    <a:lnTo>
                      <a:pt x="4223" y="3842"/>
                    </a:lnTo>
                    <a:lnTo>
                      <a:pt x="4270" y="3832"/>
                    </a:lnTo>
                    <a:lnTo>
                      <a:pt x="4316" y="3821"/>
                    </a:lnTo>
                    <a:lnTo>
                      <a:pt x="4361" y="3808"/>
                    </a:lnTo>
                    <a:lnTo>
                      <a:pt x="4408" y="3794"/>
                    </a:lnTo>
                    <a:lnTo>
                      <a:pt x="4453" y="3780"/>
                    </a:lnTo>
                    <a:lnTo>
                      <a:pt x="4496" y="3763"/>
                    </a:lnTo>
                    <a:lnTo>
                      <a:pt x="4541" y="3747"/>
                    </a:lnTo>
                    <a:lnTo>
                      <a:pt x="4584" y="3729"/>
                    </a:lnTo>
                    <a:lnTo>
                      <a:pt x="4627" y="3711"/>
                    </a:lnTo>
                    <a:lnTo>
                      <a:pt x="4669" y="3691"/>
                    </a:lnTo>
                    <a:lnTo>
                      <a:pt x="4712" y="3670"/>
                    </a:lnTo>
                    <a:lnTo>
                      <a:pt x="4751" y="3648"/>
                    </a:lnTo>
                    <a:lnTo>
                      <a:pt x="4793" y="3625"/>
                    </a:lnTo>
                    <a:lnTo>
                      <a:pt x="4832" y="3602"/>
                    </a:lnTo>
                    <a:lnTo>
                      <a:pt x="4872" y="3576"/>
                    </a:lnTo>
                    <a:lnTo>
                      <a:pt x="4911" y="3551"/>
                    </a:lnTo>
                    <a:lnTo>
                      <a:pt x="4949" y="3524"/>
                    </a:lnTo>
                    <a:lnTo>
                      <a:pt x="4987" y="3497"/>
                    </a:lnTo>
                    <a:lnTo>
                      <a:pt x="5023" y="3470"/>
                    </a:lnTo>
                    <a:lnTo>
                      <a:pt x="5059" y="3440"/>
                    </a:lnTo>
                    <a:lnTo>
                      <a:pt x="5095" y="3411"/>
                    </a:lnTo>
                    <a:lnTo>
                      <a:pt x="5129" y="3380"/>
                    </a:lnTo>
                    <a:lnTo>
                      <a:pt x="5163" y="3348"/>
                    </a:lnTo>
                    <a:lnTo>
                      <a:pt x="5196" y="3316"/>
                    </a:lnTo>
                    <a:lnTo>
                      <a:pt x="5196" y="3316"/>
                    </a:lnTo>
                    <a:lnTo>
                      <a:pt x="5228" y="3283"/>
                    </a:lnTo>
                    <a:lnTo>
                      <a:pt x="5258" y="3249"/>
                    </a:lnTo>
                    <a:lnTo>
                      <a:pt x="5289" y="3215"/>
                    </a:lnTo>
                    <a:lnTo>
                      <a:pt x="5320" y="3181"/>
                    </a:lnTo>
                    <a:lnTo>
                      <a:pt x="5348" y="3145"/>
                    </a:lnTo>
                    <a:lnTo>
                      <a:pt x="5377" y="3107"/>
                    </a:lnTo>
                    <a:lnTo>
                      <a:pt x="5404" y="3069"/>
                    </a:lnTo>
                    <a:lnTo>
                      <a:pt x="5431" y="3032"/>
                    </a:lnTo>
                    <a:lnTo>
                      <a:pt x="5456" y="2994"/>
                    </a:lnTo>
                    <a:lnTo>
                      <a:pt x="5480" y="2954"/>
                    </a:lnTo>
                    <a:lnTo>
                      <a:pt x="5505" y="2915"/>
                    </a:lnTo>
                    <a:lnTo>
                      <a:pt x="5526" y="2873"/>
                    </a:lnTo>
                    <a:lnTo>
                      <a:pt x="5548" y="2832"/>
                    </a:lnTo>
                    <a:lnTo>
                      <a:pt x="5569" y="2791"/>
                    </a:lnTo>
                    <a:lnTo>
                      <a:pt x="5589" y="2747"/>
                    </a:lnTo>
                    <a:lnTo>
                      <a:pt x="5609" y="2704"/>
                    </a:lnTo>
                    <a:lnTo>
                      <a:pt x="5625" y="2661"/>
                    </a:lnTo>
                    <a:lnTo>
                      <a:pt x="5643" y="2618"/>
                    </a:lnTo>
                    <a:lnTo>
                      <a:pt x="5659" y="2573"/>
                    </a:lnTo>
                    <a:lnTo>
                      <a:pt x="5674" y="2528"/>
                    </a:lnTo>
                    <a:lnTo>
                      <a:pt x="5686" y="2483"/>
                    </a:lnTo>
                    <a:lnTo>
                      <a:pt x="5699" y="2436"/>
                    </a:lnTo>
                    <a:lnTo>
                      <a:pt x="5711" y="2391"/>
                    </a:lnTo>
                    <a:lnTo>
                      <a:pt x="5720" y="2345"/>
                    </a:lnTo>
                    <a:lnTo>
                      <a:pt x="5729" y="2296"/>
                    </a:lnTo>
                    <a:lnTo>
                      <a:pt x="5738" y="2249"/>
                    </a:lnTo>
                    <a:lnTo>
                      <a:pt x="5744" y="2201"/>
                    </a:lnTo>
                    <a:lnTo>
                      <a:pt x="5751" y="2154"/>
                    </a:lnTo>
                    <a:lnTo>
                      <a:pt x="5755" y="2106"/>
                    </a:lnTo>
                    <a:lnTo>
                      <a:pt x="5758" y="2055"/>
                    </a:lnTo>
                    <a:lnTo>
                      <a:pt x="5760" y="2007"/>
                    </a:lnTo>
                    <a:lnTo>
                      <a:pt x="5760" y="1956"/>
                    </a:lnTo>
                    <a:lnTo>
                      <a:pt x="5760" y="1924"/>
                    </a:lnTo>
                    <a:lnTo>
                      <a:pt x="5760" y="1924"/>
                    </a:lnTo>
                    <a:lnTo>
                      <a:pt x="5760" y="1877"/>
                    </a:lnTo>
                    <a:lnTo>
                      <a:pt x="5758" y="1829"/>
                    </a:lnTo>
                    <a:lnTo>
                      <a:pt x="5755" y="1782"/>
                    </a:lnTo>
                    <a:lnTo>
                      <a:pt x="5751" y="1735"/>
                    </a:lnTo>
                    <a:lnTo>
                      <a:pt x="5746" y="1688"/>
                    </a:lnTo>
                    <a:lnTo>
                      <a:pt x="5740" y="1643"/>
                    </a:lnTo>
                    <a:lnTo>
                      <a:pt x="5731" y="1597"/>
                    </a:lnTo>
                    <a:lnTo>
                      <a:pt x="5724" y="1552"/>
                    </a:lnTo>
                    <a:lnTo>
                      <a:pt x="5713" y="1507"/>
                    </a:lnTo>
                    <a:lnTo>
                      <a:pt x="5704" y="1462"/>
                    </a:lnTo>
                    <a:lnTo>
                      <a:pt x="5692" y="1417"/>
                    </a:lnTo>
                    <a:lnTo>
                      <a:pt x="5679" y="1374"/>
                    </a:lnTo>
                    <a:lnTo>
                      <a:pt x="5650" y="1287"/>
                    </a:lnTo>
                    <a:lnTo>
                      <a:pt x="5618" y="1203"/>
                    </a:lnTo>
                    <a:lnTo>
                      <a:pt x="5618" y="1203"/>
                    </a:lnTo>
                    <a:lnTo>
                      <a:pt x="5614" y="1205"/>
                    </a:lnTo>
                    <a:lnTo>
                      <a:pt x="5614" y="1205"/>
                    </a:lnTo>
                    <a:close/>
                  </a:path>
                </a:pathLst>
              </a:custGeom>
              <a:solidFill>
                <a:srgbClr val="FF8860"/>
              </a:solidFill>
              <a:ln w="9525">
                <a:noFill/>
                <a:round/>
              </a:ln>
              <a:effectLst>
                <a:innerShdw blurRad="190500" dist="50800" dir="2700000">
                  <a:srgbClr val="000000">
                    <a:alpha val="50000"/>
                  </a:srgbClr>
                </a:innerShdw>
              </a:effectLst>
              <a:scene3d>
                <a:camera prst="orthographicFront"/>
                <a:lightRig rig="threePt" dir="t">
                  <a:rot lat="0" lon="0" rev="12720000"/>
                </a:lightRig>
              </a:scene3d>
              <a:sp3d/>
            </p:spPr>
            <p:txBody>
              <a:bodyPr/>
              <a:lstStyle/>
              <a:p>
                <a:pPr fontAlgn="auto">
                  <a:lnSpc>
                    <a:spcPct val="85000"/>
                  </a:lnSpc>
                  <a:spcBef>
                    <a:spcPts val="0"/>
                  </a:spcBef>
                  <a:spcAft>
                    <a:spcPts val="0"/>
                  </a:spcAft>
                  <a:defRPr/>
                </a:pPr>
                <a:endParaRPr lang="en-US" sz="1600">
                  <a:latin typeface="Times"/>
                  <a:ea typeface="+mn-ea"/>
                </a:endParaRPr>
              </a:p>
            </p:txBody>
          </p:sp>
          <p:sp>
            <p:nvSpPr>
              <p:cNvPr id="48" name="Freeform 5"/>
              <p:cNvSpPr/>
              <p:nvPr/>
            </p:nvSpPr>
            <p:spPr bwMode="auto">
              <a:xfrm flipH="1">
                <a:off x="2675121" y="1453995"/>
                <a:ext cx="1630998" cy="1099225"/>
              </a:xfrm>
              <a:custGeom>
                <a:avLst/>
                <a:gdLst/>
                <a:ahLst/>
                <a:cxnLst>
                  <a:cxn ang="0">
                    <a:pos x="5438" y="1318"/>
                  </a:cxn>
                  <a:cxn ang="0">
                    <a:pos x="5248" y="1507"/>
                  </a:cxn>
                  <a:cxn ang="0">
                    <a:pos x="5145" y="1679"/>
                  </a:cxn>
                  <a:cxn ang="0">
                    <a:pos x="5095" y="1848"/>
                  </a:cxn>
                  <a:cxn ang="0">
                    <a:pos x="5082" y="2149"/>
                  </a:cxn>
                  <a:cxn ang="0">
                    <a:pos x="4944" y="2555"/>
                  </a:cxn>
                  <a:cxn ang="0">
                    <a:pos x="4726" y="2848"/>
                  </a:cxn>
                  <a:cxn ang="0">
                    <a:pos x="4381" y="3093"/>
                  </a:cxn>
                  <a:cxn ang="0">
                    <a:pos x="3964" y="3211"/>
                  </a:cxn>
                  <a:cxn ang="0">
                    <a:pos x="1733" y="3204"/>
                  </a:cxn>
                  <a:cxn ang="0">
                    <a:pos x="1325" y="3066"/>
                  </a:cxn>
                  <a:cxn ang="0">
                    <a:pos x="1034" y="2848"/>
                  </a:cxn>
                  <a:cxn ang="0">
                    <a:pos x="787" y="2501"/>
                  </a:cxn>
                  <a:cxn ang="0">
                    <a:pos x="669" y="2086"/>
                  </a:cxn>
                  <a:cxn ang="0">
                    <a:pos x="678" y="1733"/>
                  </a:cxn>
                  <a:cxn ang="0">
                    <a:pos x="816" y="1325"/>
                  </a:cxn>
                  <a:cxn ang="0">
                    <a:pos x="1034" y="1034"/>
                  </a:cxn>
                  <a:cxn ang="0">
                    <a:pos x="1379" y="788"/>
                  </a:cxn>
                  <a:cxn ang="0">
                    <a:pos x="1796" y="669"/>
                  </a:cxn>
                  <a:cxn ang="0">
                    <a:pos x="4027" y="678"/>
                  </a:cxn>
                  <a:cxn ang="0">
                    <a:pos x="4435" y="816"/>
                  </a:cxn>
                  <a:cxn ang="0">
                    <a:pos x="4726" y="1034"/>
                  </a:cxn>
                  <a:cxn ang="0">
                    <a:pos x="4910" y="895"/>
                  </a:cxn>
                  <a:cxn ang="0">
                    <a:pos x="5201" y="678"/>
                  </a:cxn>
                  <a:cxn ang="0">
                    <a:pos x="5129" y="502"/>
                  </a:cxn>
                  <a:cxn ang="0">
                    <a:pos x="4872" y="304"/>
                  </a:cxn>
                  <a:cxn ang="0">
                    <a:pos x="4584" y="151"/>
                  </a:cxn>
                  <a:cxn ang="0">
                    <a:pos x="4270" y="49"/>
                  </a:cxn>
                  <a:cxn ang="0">
                    <a:pos x="3935" y="2"/>
                  </a:cxn>
                  <a:cxn ang="0">
                    <a:pos x="1776" y="5"/>
                  </a:cxn>
                  <a:cxn ang="0">
                    <a:pos x="1444" y="61"/>
                  </a:cxn>
                  <a:cxn ang="0">
                    <a:pos x="1133" y="171"/>
                  </a:cxn>
                  <a:cxn ang="0">
                    <a:pos x="849" y="329"/>
                  </a:cxn>
                  <a:cxn ang="0">
                    <a:pos x="597" y="532"/>
                  </a:cxn>
                  <a:cxn ang="0">
                    <a:pos x="412" y="737"/>
                  </a:cxn>
                  <a:cxn ang="0">
                    <a:pos x="234" y="1007"/>
                  </a:cxn>
                  <a:cxn ang="0">
                    <a:pos x="101" y="1307"/>
                  </a:cxn>
                  <a:cxn ang="0">
                    <a:pos x="22" y="1631"/>
                  </a:cxn>
                  <a:cxn ang="0">
                    <a:pos x="0" y="1958"/>
                  </a:cxn>
                  <a:cxn ang="0">
                    <a:pos x="22" y="2249"/>
                  </a:cxn>
                  <a:cxn ang="0">
                    <a:pos x="101" y="2573"/>
                  </a:cxn>
                  <a:cxn ang="0">
                    <a:pos x="234" y="2873"/>
                  </a:cxn>
                  <a:cxn ang="0">
                    <a:pos x="412" y="3145"/>
                  </a:cxn>
                  <a:cxn ang="0">
                    <a:pos x="597" y="3348"/>
                  </a:cxn>
                  <a:cxn ang="0">
                    <a:pos x="849" y="3551"/>
                  </a:cxn>
                  <a:cxn ang="0">
                    <a:pos x="1133" y="3711"/>
                  </a:cxn>
                  <a:cxn ang="0">
                    <a:pos x="1444" y="3821"/>
                  </a:cxn>
                  <a:cxn ang="0">
                    <a:pos x="1776" y="3877"/>
                  </a:cxn>
                  <a:cxn ang="0">
                    <a:pos x="3885" y="3880"/>
                  </a:cxn>
                  <a:cxn ang="0">
                    <a:pos x="4223" y="3842"/>
                  </a:cxn>
                  <a:cxn ang="0">
                    <a:pos x="4541" y="3747"/>
                  </a:cxn>
                  <a:cxn ang="0">
                    <a:pos x="4832" y="3602"/>
                  </a:cxn>
                  <a:cxn ang="0">
                    <a:pos x="5095" y="3411"/>
                  </a:cxn>
                  <a:cxn ang="0">
                    <a:pos x="5289" y="3215"/>
                  </a:cxn>
                  <a:cxn ang="0">
                    <a:pos x="5480" y="2954"/>
                  </a:cxn>
                  <a:cxn ang="0">
                    <a:pos x="5625" y="2661"/>
                  </a:cxn>
                  <a:cxn ang="0">
                    <a:pos x="5720" y="2345"/>
                  </a:cxn>
                  <a:cxn ang="0">
                    <a:pos x="5760" y="2007"/>
                  </a:cxn>
                  <a:cxn ang="0">
                    <a:pos x="5751" y="1735"/>
                  </a:cxn>
                  <a:cxn ang="0">
                    <a:pos x="5692" y="1417"/>
                  </a:cxn>
                </a:cxnLst>
                <a:rect l="0" t="0" r="r" b="b"/>
                <a:pathLst>
                  <a:path w="5760" h="3882">
                    <a:moveTo>
                      <a:pt x="5614" y="1205"/>
                    </a:moveTo>
                    <a:lnTo>
                      <a:pt x="5614" y="1205"/>
                    </a:lnTo>
                    <a:lnTo>
                      <a:pt x="5577" y="1226"/>
                    </a:lnTo>
                    <a:lnTo>
                      <a:pt x="5541" y="1248"/>
                    </a:lnTo>
                    <a:lnTo>
                      <a:pt x="5505" y="1271"/>
                    </a:lnTo>
                    <a:lnTo>
                      <a:pt x="5471" y="1295"/>
                    </a:lnTo>
                    <a:lnTo>
                      <a:pt x="5438" y="1318"/>
                    </a:lnTo>
                    <a:lnTo>
                      <a:pt x="5406" y="1343"/>
                    </a:lnTo>
                    <a:lnTo>
                      <a:pt x="5377" y="1370"/>
                    </a:lnTo>
                    <a:lnTo>
                      <a:pt x="5348" y="1395"/>
                    </a:lnTo>
                    <a:lnTo>
                      <a:pt x="5321" y="1422"/>
                    </a:lnTo>
                    <a:lnTo>
                      <a:pt x="5294" y="1451"/>
                    </a:lnTo>
                    <a:lnTo>
                      <a:pt x="5271" y="1478"/>
                    </a:lnTo>
                    <a:lnTo>
                      <a:pt x="5248" y="1507"/>
                    </a:lnTo>
                    <a:lnTo>
                      <a:pt x="5226" y="1536"/>
                    </a:lnTo>
                    <a:lnTo>
                      <a:pt x="5206" y="1566"/>
                    </a:lnTo>
                    <a:lnTo>
                      <a:pt x="5188" y="1595"/>
                    </a:lnTo>
                    <a:lnTo>
                      <a:pt x="5172" y="1624"/>
                    </a:lnTo>
                    <a:lnTo>
                      <a:pt x="5172" y="1624"/>
                    </a:lnTo>
                    <a:lnTo>
                      <a:pt x="5158" y="1652"/>
                    </a:lnTo>
                    <a:lnTo>
                      <a:pt x="5145" y="1679"/>
                    </a:lnTo>
                    <a:lnTo>
                      <a:pt x="5133" y="1706"/>
                    </a:lnTo>
                    <a:lnTo>
                      <a:pt x="5124" y="1735"/>
                    </a:lnTo>
                    <a:lnTo>
                      <a:pt x="5115" y="1764"/>
                    </a:lnTo>
                    <a:lnTo>
                      <a:pt x="5106" y="1791"/>
                    </a:lnTo>
                    <a:lnTo>
                      <a:pt x="5100" y="1820"/>
                    </a:lnTo>
                    <a:lnTo>
                      <a:pt x="5095" y="1848"/>
                    </a:lnTo>
                    <a:lnTo>
                      <a:pt x="5095" y="1848"/>
                    </a:lnTo>
                    <a:lnTo>
                      <a:pt x="5097" y="1886"/>
                    </a:lnTo>
                    <a:lnTo>
                      <a:pt x="5097" y="1924"/>
                    </a:lnTo>
                    <a:lnTo>
                      <a:pt x="5097" y="1956"/>
                    </a:lnTo>
                    <a:lnTo>
                      <a:pt x="5097" y="1956"/>
                    </a:lnTo>
                    <a:lnTo>
                      <a:pt x="5095" y="2021"/>
                    </a:lnTo>
                    <a:lnTo>
                      <a:pt x="5089" y="2086"/>
                    </a:lnTo>
                    <a:lnTo>
                      <a:pt x="5082" y="2149"/>
                    </a:lnTo>
                    <a:lnTo>
                      <a:pt x="5071" y="2210"/>
                    </a:lnTo>
                    <a:lnTo>
                      <a:pt x="5057" y="2271"/>
                    </a:lnTo>
                    <a:lnTo>
                      <a:pt x="5041" y="2330"/>
                    </a:lnTo>
                    <a:lnTo>
                      <a:pt x="5019" y="2390"/>
                    </a:lnTo>
                    <a:lnTo>
                      <a:pt x="4998" y="2445"/>
                    </a:lnTo>
                    <a:lnTo>
                      <a:pt x="4973" y="2501"/>
                    </a:lnTo>
                    <a:lnTo>
                      <a:pt x="4944" y="2555"/>
                    </a:lnTo>
                    <a:lnTo>
                      <a:pt x="4913" y="2609"/>
                    </a:lnTo>
                    <a:lnTo>
                      <a:pt x="4881" y="2659"/>
                    </a:lnTo>
                    <a:lnTo>
                      <a:pt x="4845" y="2710"/>
                    </a:lnTo>
                    <a:lnTo>
                      <a:pt x="4807" y="2756"/>
                    </a:lnTo>
                    <a:lnTo>
                      <a:pt x="4768" y="2803"/>
                    </a:lnTo>
                    <a:lnTo>
                      <a:pt x="4726" y="2848"/>
                    </a:lnTo>
                    <a:lnTo>
                      <a:pt x="4726" y="2848"/>
                    </a:lnTo>
                    <a:lnTo>
                      <a:pt x="4681" y="2889"/>
                    </a:lnTo>
                    <a:lnTo>
                      <a:pt x="4636" y="2929"/>
                    </a:lnTo>
                    <a:lnTo>
                      <a:pt x="4588" y="2967"/>
                    </a:lnTo>
                    <a:lnTo>
                      <a:pt x="4539" y="3003"/>
                    </a:lnTo>
                    <a:lnTo>
                      <a:pt x="4487" y="3035"/>
                    </a:lnTo>
                    <a:lnTo>
                      <a:pt x="4435" y="3066"/>
                    </a:lnTo>
                    <a:lnTo>
                      <a:pt x="4381" y="3093"/>
                    </a:lnTo>
                    <a:lnTo>
                      <a:pt x="4325" y="3118"/>
                    </a:lnTo>
                    <a:lnTo>
                      <a:pt x="4268" y="3141"/>
                    </a:lnTo>
                    <a:lnTo>
                      <a:pt x="4210" y="3161"/>
                    </a:lnTo>
                    <a:lnTo>
                      <a:pt x="4149" y="3177"/>
                    </a:lnTo>
                    <a:lnTo>
                      <a:pt x="4090" y="3192"/>
                    </a:lnTo>
                    <a:lnTo>
                      <a:pt x="4027" y="3204"/>
                    </a:lnTo>
                    <a:lnTo>
                      <a:pt x="3964" y="3211"/>
                    </a:lnTo>
                    <a:lnTo>
                      <a:pt x="3901" y="3217"/>
                    </a:lnTo>
                    <a:lnTo>
                      <a:pt x="3836" y="3219"/>
                    </a:lnTo>
                    <a:lnTo>
                      <a:pt x="1924" y="3219"/>
                    </a:lnTo>
                    <a:lnTo>
                      <a:pt x="1924" y="3219"/>
                    </a:lnTo>
                    <a:lnTo>
                      <a:pt x="1859" y="3217"/>
                    </a:lnTo>
                    <a:lnTo>
                      <a:pt x="1796" y="3211"/>
                    </a:lnTo>
                    <a:lnTo>
                      <a:pt x="1733" y="3204"/>
                    </a:lnTo>
                    <a:lnTo>
                      <a:pt x="1670" y="3192"/>
                    </a:lnTo>
                    <a:lnTo>
                      <a:pt x="1609" y="3177"/>
                    </a:lnTo>
                    <a:lnTo>
                      <a:pt x="1550" y="3161"/>
                    </a:lnTo>
                    <a:lnTo>
                      <a:pt x="1492" y="3141"/>
                    </a:lnTo>
                    <a:lnTo>
                      <a:pt x="1435" y="3118"/>
                    </a:lnTo>
                    <a:lnTo>
                      <a:pt x="1379" y="3093"/>
                    </a:lnTo>
                    <a:lnTo>
                      <a:pt x="1325" y="3066"/>
                    </a:lnTo>
                    <a:lnTo>
                      <a:pt x="1273" y="3035"/>
                    </a:lnTo>
                    <a:lnTo>
                      <a:pt x="1221" y="3003"/>
                    </a:lnTo>
                    <a:lnTo>
                      <a:pt x="1172" y="2967"/>
                    </a:lnTo>
                    <a:lnTo>
                      <a:pt x="1124" y="2929"/>
                    </a:lnTo>
                    <a:lnTo>
                      <a:pt x="1077" y="2889"/>
                    </a:lnTo>
                    <a:lnTo>
                      <a:pt x="1034" y="2848"/>
                    </a:lnTo>
                    <a:lnTo>
                      <a:pt x="1034" y="2848"/>
                    </a:lnTo>
                    <a:lnTo>
                      <a:pt x="992" y="2803"/>
                    </a:lnTo>
                    <a:lnTo>
                      <a:pt x="951" y="2756"/>
                    </a:lnTo>
                    <a:lnTo>
                      <a:pt x="913" y="2710"/>
                    </a:lnTo>
                    <a:lnTo>
                      <a:pt x="879" y="2659"/>
                    </a:lnTo>
                    <a:lnTo>
                      <a:pt x="847" y="2609"/>
                    </a:lnTo>
                    <a:lnTo>
                      <a:pt x="816" y="2555"/>
                    </a:lnTo>
                    <a:lnTo>
                      <a:pt x="787" y="2501"/>
                    </a:lnTo>
                    <a:lnTo>
                      <a:pt x="762" y="2445"/>
                    </a:lnTo>
                    <a:lnTo>
                      <a:pt x="739" y="2390"/>
                    </a:lnTo>
                    <a:lnTo>
                      <a:pt x="719" y="2330"/>
                    </a:lnTo>
                    <a:lnTo>
                      <a:pt x="703" y="2271"/>
                    </a:lnTo>
                    <a:lnTo>
                      <a:pt x="689" y="2210"/>
                    </a:lnTo>
                    <a:lnTo>
                      <a:pt x="678" y="2149"/>
                    </a:lnTo>
                    <a:lnTo>
                      <a:pt x="669" y="2086"/>
                    </a:lnTo>
                    <a:lnTo>
                      <a:pt x="665" y="2021"/>
                    </a:lnTo>
                    <a:lnTo>
                      <a:pt x="663" y="1956"/>
                    </a:lnTo>
                    <a:lnTo>
                      <a:pt x="663" y="1924"/>
                    </a:lnTo>
                    <a:lnTo>
                      <a:pt x="663" y="1924"/>
                    </a:lnTo>
                    <a:lnTo>
                      <a:pt x="665" y="1859"/>
                    </a:lnTo>
                    <a:lnTo>
                      <a:pt x="669" y="1796"/>
                    </a:lnTo>
                    <a:lnTo>
                      <a:pt x="678" y="1733"/>
                    </a:lnTo>
                    <a:lnTo>
                      <a:pt x="689" y="1670"/>
                    </a:lnTo>
                    <a:lnTo>
                      <a:pt x="703" y="1611"/>
                    </a:lnTo>
                    <a:lnTo>
                      <a:pt x="719" y="1550"/>
                    </a:lnTo>
                    <a:lnTo>
                      <a:pt x="739" y="1492"/>
                    </a:lnTo>
                    <a:lnTo>
                      <a:pt x="762" y="1435"/>
                    </a:lnTo>
                    <a:lnTo>
                      <a:pt x="787" y="1379"/>
                    </a:lnTo>
                    <a:lnTo>
                      <a:pt x="816" y="1325"/>
                    </a:lnTo>
                    <a:lnTo>
                      <a:pt x="847" y="1273"/>
                    </a:lnTo>
                    <a:lnTo>
                      <a:pt x="879" y="1221"/>
                    </a:lnTo>
                    <a:lnTo>
                      <a:pt x="913" y="1172"/>
                    </a:lnTo>
                    <a:lnTo>
                      <a:pt x="951" y="1124"/>
                    </a:lnTo>
                    <a:lnTo>
                      <a:pt x="992" y="1079"/>
                    </a:lnTo>
                    <a:lnTo>
                      <a:pt x="1034" y="1034"/>
                    </a:lnTo>
                    <a:lnTo>
                      <a:pt x="1034" y="1034"/>
                    </a:lnTo>
                    <a:lnTo>
                      <a:pt x="1077" y="993"/>
                    </a:lnTo>
                    <a:lnTo>
                      <a:pt x="1124" y="951"/>
                    </a:lnTo>
                    <a:lnTo>
                      <a:pt x="1172" y="915"/>
                    </a:lnTo>
                    <a:lnTo>
                      <a:pt x="1221" y="879"/>
                    </a:lnTo>
                    <a:lnTo>
                      <a:pt x="1273" y="847"/>
                    </a:lnTo>
                    <a:lnTo>
                      <a:pt x="1325" y="816"/>
                    </a:lnTo>
                    <a:lnTo>
                      <a:pt x="1379" y="788"/>
                    </a:lnTo>
                    <a:lnTo>
                      <a:pt x="1435" y="762"/>
                    </a:lnTo>
                    <a:lnTo>
                      <a:pt x="1492" y="739"/>
                    </a:lnTo>
                    <a:lnTo>
                      <a:pt x="1550" y="719"/>
                    </a:lnTo>
                    <a:lnTo>
                      <a:pt x="1609" y="703"/>
                    </a:lnTo>
                    <a:lnTo>
                      <a:pt x="1670" y="689"/>
                    </a:lnTo>
                    <a:lnTo>
                      <a:pt x="1733" y="678"/>
                    </a:lnTo>
                    <a:lnTo>
                      <a:pt x="1796" y="669"/>
                    </a:lnTo>
                    <a:lnTo>
                      <a:pt x="1859" y="665"/>
                    </a:lnTo>
                    <a:lnTo>
                      <a:pt x="1924" y="663"/>
                    </a:lnTo>
                    <a:lnTo>
                      <a:pt x="3836" y="663"/>
                    </a:lnTo>
                    <a:lnTo>
                      <a:pt x="3836" y="663"/>
                    </a:lnTo>
                    <a:lnTo>
                      <a:pt x="3901" y="665"/>
                    </a:lnTo>
                    <a:lnTo>
                      <a:pt x="3964" y="669"/>
                    </a:lnTo>
                    <a:lnTo>
                      <a:pt x="4027" y="678"/>
                    </a:lnTo>
                    <a:lnTo>
                      <a:pt x="4090" y="689"/>
                    </a:lnTo>
                    <a:lnTo>
                      <a:pt x="4149" y="703"/>
                    </a:lnTo>
                    <a:lnTo>
                      <a:pt x="4210" y="719"/>
                    </a:lnTo>
                    <a:lnTo>
                      <a:pt x="4268" y="739"/>
                    </a:lnTo>
                    <a:lnTo>
                      <a:pt x="4325" y="762"/>
                    </a:lnTo>
                    <a:lnTo>
                      <a:pt x="4381" y="788"/>
                    </a:lnTo>
                    <a:lnTo>
                      <a:pt x="4435" y="816"/>
                    </a:lnTo>
                    <a:lnTo>
                      <a:pt x="4487" y="847"/>
                    </a:lnTo>
                    <a:lnTo>
                      <a:pt x="4539" y="879"/>
                    </a:lnTo>
                    <a:lnTo>
                      <a:pt x="4588" y="915"/>
                    </a:lnTo>
                    <a:lnTo>
                      <a:pt x="4636" y="951"/>
                    </a:lnTo>
                    <a:lnTo>
                      <a:pt x="4681" y="993"/>
                    </a:lnTo>
                    <a:lnTo>
                      <a:pt x="4726" y="1034"/>
                    </a:lnTo>
                    <a:lnTo>
                      <a:pt x="4726" y="1034"/>
                    </a:lnTo>
                    <a:lnTo>
                      <a:pt x="4753" y="1063"/>
                    </a:lnTo>
                    <a:lnTo>
                      <a:pt x="4753" y="1063"/>
                    </a:lnTo>
                    <a:lnTo>
                      <a:pt x="4782" y="1027"/>
                    </a:lnTo>
                    <a:lnTo>
                      <a:pt x="4813" y="993"/>
                    </a:lnTo>
                    <a:lnTo>
                      <a:pt x="4845" y="960"/>
                    </a:lnTo>
                    <a:lnTo>
                      <a:pt x="4877" y="928"/>
                    </a:lnTo>
                    <a:lnTo>
                      <a:pt x="4910" y="895"/>
                    </a:lnTo>
                    <a:lnTo>
                      <a:pt x="4944" y="865"/>
                    </a:lnTo>
                    <a:lnTo>
                      <a:pt x="4980" y="834"/>
                    </a:lnTo>
                    <a:lnTo>
                      <a:pt x="5016" y="806"/>
                    </a:lnTo>
                    <a:lnTo>
                      <a:pt x="5016" y="806"/>
                    </a:lnTo>
                    <a:lnTo>
                      <a:pt x="5075" y="761"/>
                    </a:lnTo>
                    <a:lnTo>
                      <a:pt x="5136" y="717"/>
                    </a:lnTo>
                    <a:lnTo>
                      <a:pt x="5201" y="678"/>
                    </a:lnTo>
                    <a:lnTo>
                      <a:pt x="5266" y="638"/>
                    </a:lnTo>
                    <a:lnTo>
                      <a:pt x="5266" y="638"/>
                    </a:lnTo>
                    <a:lnTo>
                      <a:pt x="5231" y="601"/>
                    </a:lnTo>
                    <a:lnTo>
                      <a:pt x="5196" y="565"/>
                    </a:lnTo>
                    <a:lnTo>
                      <a:pt x="5196" y="565"/>
                    </a:lnTo>
                    <a:lnTo>
                      <a:pt x="5163" y="532"/>
                    </a:lnTo>
                    <a:lnTo>
                      <a:pt x="5129" y="502"/>
                    </a:lnTo>
                    <a:lnTo>
                      <a:pt x="5095" y="471"/>
                    </a:lnTo>
                    <a:lnTo>
                      <a:pt x="5059" y="441"/>
                    </a:lnTo>
                    <a:lnTo>
                      <a:pt x="5023" y="412"/>
                    </a:lnTo>
                    <a:lnTo>
                      <a:pt x="4987" y="383"/>
                    </a:lnTo>
                    <a:lnTo>
                      <a:pt x="4949" y="356"/>
                    </a:lnTo>
                    <a:lnTo>
                      <a:pt x="4911" y="329"/>
                    </a:lnTo>
                    <a:lnTo>
                      <a:pt x="4872" y="304"/>
                    </a:lnTo>
                    <a:lnTo>
                      <a:pt x="4832" y="279"/>
                    </a:lnTo>
                    <a:lnTo>
                      <a:pt x="4793" y="255"/>
                    </a:lnTo>
                    <a:lnTo>
                      <a:pt x="4751" y="234"/>
                    </a:lnTo>
                    <a:lnTo>
                      <a:pt x="4712" y="210"/>
                    </a:lnTo>
                    <a:lnTo>
                      <a:pt x="4669" y="191"/>
                    </a:lnTo>
                    <a:lnTo>
                      <a:pt x="4627" y="171"/>
                    </a:lnTo>
                    <a:lnTo>
                      <a:pt x="4584" y="151"/>
                    </a:lnTo>
                    <a:lnTo>
                      <a:pt x="4541" y="133"/>
                    </a:lnTo>
                    <a:lnTo>
                      <a:pt x="4496" y="117"/>
                    </a:lnTo>
                    <a:lnTo>
                      <a:pt x="4453" y="101"/>
                    </a:lnTo>
                    <a:lnTo>
                      <a:pt x="4408" y="86"/>
                    </a:lnTo>
                    <a:lnTo>
                      <a:pt x="4361" y="74"/>
                    </a:lnTo>
                    <a:lnTo>
                      <a:pt x="4316" y="61"/>
                    </a:lnTo>
                    <a:lnTo>
                      <a:pt x="4270" y="49"/>
                    </a:lnTo>
                    <a:lnTo>
                      <a:pt x="4223" y="40"/>
                    </a:lnTo>
                    <a:lnTo>
                      <a:pt x="4176" y="31"/>
                    </a:lnTo>
                    <a:lnTo>
                      <a:pt x="4128" y="22"/>
                    </a:lnTo>
                    <a:lnTo>
                      <a:pt x="4081" y="14"/>
                    </a:lnTo>
                    <a:lnTo>
                      <a:pt x="4032" y="9"/>
                    </a:lnTo>
                    <a:lnTo>
                      <a:pt x="3984" y="5"/>
                    </a:lnTo>
                    <a:lnTo>
                      <a:pt x="3935" y="2"/>
                    </a:lnTo>
                    <a:lnTo>
                      <a:pt x="3885" y="0"/>
                    </a:lnTo>
                    <a:lnTo>
                      <a:pt x="3836" y="0"/>
                    </a:lnTo>
                    <a:lnTo>
                      <a:pt x="1924" y="0"/>
                    </a:lnTo>
                    <a:lnTo>
                      <a:pt x="1924" y="0"/>
                    </a:lnTo>
                    <a:lnTo>
                      <a:pt x="1873" y="0"/>
                    </a:lnTo>
                    <a:lnTo>
                      <a:pt x="1825" y="2"/>
                    </a:lnTo>
                    <a:lnTo>
                      <a:pt x="1776" y="5"/>
                    </a:lnTo>
                    <a:lnTo>
                      <a:pt x="1728" y="9"/>
                    </a:lnTo>
                    <a:lnTo>
                      <a:pt x="1679" y="14"/>
                    </a:lnTo>
                    <a:lnTo>
                      <a:pt x="1631" y="22"/>
                    </a:lnTo>
                    <a:lnTo>
                      <a:pt x="1584" y="31"/>
                    </a:lnTo>
                    <a:lnTo>
                      <a:pt x="1537" y="40"/>
                    </a:lnTo>
                    <a:lnTo>
                      <a:pt x="1490" y="49"/>
                    </a:lnTo>
                    <a:lnTo>
                      <a:pt x="1444" y="61"/>
                    </a:lnTo>
                    <a:lnTo>
                      <a:pt x="1399" y="74"/>
                    </a:lnTo>
                    <a:lnTo>
                      <a:pt x="1352" y="86"/>
                    </a:lnTo>
                    <a:lnTo>
                      <a:pt x="1307" y="101"/>
                    </a:lnTo>
                    <a:lnTo>
                      <a:pt x="1264" y="117"/>
                    </a:lnTo>
                    <a:lnTo>
                      <a:pt x="1219" y="133"/>
                    </a:lnTo>
                    <a:lnTo>
                      <a:pt x="1176" y="151"/>
                    </a:lnTo>
                    <a:lnTo>
                      <a:pt x="1133" y="171"/>
                    </a:lnTo>
                    <a:lnTo>
                      <a:pt x="1091" y="191"/>
                    </a:lnTo>
                    <a:lnTo>
                      <a:pt x="1048" y="210"/>
                    </a:lnTo>
                    <a:lnTo>
                      <a:pt x="1007" y="234"/>
                    </a:lnTo>
                    <a:lnTo>
                      <a:pt x="967" y="255"/>
                    </a:lnTo>
                    <a:lnTo>
                      <a:pt x="928" y="279"/>
                    </a:lnTo>
                    <a:lnTo>
                      <a:pt x="888" y="304"/>
                    </a:lnTo>
                    <a:lnTo>
                      <a:pt x="849" y="329"/>
                    </a:lnTo>
                    <a:lnTo>
                      <a:pt x="811" y="356"/>
                    </a:lnTo>
                    <a:lnTo>
                      <a:pt x="773" y="383"/>
                    </a:lnTo>
                    <a:lnTo>
                      <a:pt x="737" y="412"/>
                    </a:lnTo>
                    <a:lnTo>
                      <a:pt x="701" y="441"/>
                    </a:lnTo>
                    <a:lnTo>
                      <a:pt x="665" y="471"/>
                    </a:lnTo>
                    <a:lnTo>
                      <a:pt x="631" y="502"/>
                    </a:lnTo>
                    <a:lnTo>
                      <a:pt x="597" y="532"/>
                    </a:lnTo>
                    <a:lnTo>
                      <a:pt x="564" y="565"/>
                    </a:lnTo>
                    <a:lnTo>
                      <a:pt x="564" y="565"/>
                    </a:lnTo>
                    <a:lnTo>
                      <a:pt x="532" y="597"/>
                    </a:lnTo>
                    <a:lnTo>
                      <a:pt x="502" y="631"/>
                    </a:lnTo>
                    <a:lnTo>
                      <a:pt x="471" y="665"/>
                    </a:lnTo>
                    <a:lnTo>
                      <a:pt x="440" y="701"/>
                    </a:lnTo>
                    <a:lnTo>
                      <a:pt x="412" y="737"/>
                    </a:lnTo>
                    <a:lnTo>
                      <a:pt x="383" y="773"/>
                    </a:lnTo>
                    <a:lnTo>
                      <a:pt x="356" y="811"/>
                    </a:lnTo>
                    <a:lnTo>
                      <a:pt x="329" y="849"/>
                    </a:lnTo>
                    <a:lnTo>
                      <a:pt x="304" y="888"/>
                    </a:lnTo>
                    <a:lnTo>
                      <a:pt x="279" y="928"/>
                    </a:lnTo>
                    <a:lnTo>
                      <a:pt x="255" y="967"/>
                    </a:lnTo>
                    <a:lnTo>
                      <a:pt x="234" y="1007"/>
                    </a:lnTo>
                    <a:lnTo>
                      <a:pt x="210" y="1048"/>
                    </a:lnTo>
                    <a:lnTo>
                      <a:pt x="191" y="1091"/>
                    </a:lnTo>
                    <a:lnTo>
                      <a:pt x="171" y="1133"/>
                    </a:lnTo>
                    <a:lnTo>
                      <a:pt x="151" y="1176"/>
                    </a:lnTo>
                    <a:lnTo>
                      <a:pt x="133" y="1219"/>
                    </a:lnTo>
                    <a:lnTo>
                      <a:pt x="117" y="1264"/>
                    </a:lnTo>
                    <a:lnTo>
                      <a:pt x="101" y="1307"/>
                    </a:lnTo>
                    <a:lnTo>
                      <a:pt x="86" y="1352"/>
                    </a:lnTo>
                    <a:lnTo>
                      <a:pt x="74" y="1399"/>
                    </a:lnTo>
                    <a:lnTo>
                      <a:pt x="61" y="1444"/>
                    </a:lnTo>
                    <a:lnTo>
                      <a:pt x="49" y="1491"/>
                    </a:lnTo>
                    <a:lnTo>
                      <a:pt x="40" y="1537"/>
                    </a:lnTo>
                    <a:lnTo>
                      <a:pt x="31" y="1584"/>
                    </a:lnTo>
                    <a:lnTo>
                      <a:pt x="22" y="1631"/>
                    </a:lnTo>
                    <a:lnTo>
                      <a:pt x="14" y="1679"/>
                    </a:lnTo>
                    <a:lnTo>
                      <a:pt x="9" y="1728"/>
                    </a:lnTo>
                    <a:lnTo>
                      <a:pt x="5" y="1776"/>
                    </a:lnTo>
                    <a:lnTo>
                      <a:pt x="2" y="1825"/>
                    </a:lnTo>
                    <a:lnTo>
                      <a:pt x="0" y="1874"/>
                    </a:lnTo>
                    <a:lnTo>
                      <a:pt x="0" y="1924"/>
                    </a:lnTo>
                    <a:lnTo>
                      <a:pt x="0" y="1958"/>
                    </a:lnTo>
                    <a:lnTo>
                      <a:pt x="0" y="1958"/>
                    </a:lnTo>
                    <a:lnTo>
                      <a:pt x="0" y="2007"/>
                    </a:lnTo>
                    <a:lnTo>
                      <a:pt x="2" y="2055"/>
                    </a:lnTo>
                    <a:lnTo>
                      <a:pt x="5" y="2106"/>
                    </a:lnTo>
                    <a:lnTo>
                      <a:pt x="9" y="2154"/>
                    </a:lnTo>
                    <a:lnTo>
                      <a:pt x="14" y="2203"/>
                    </a:lnTo>
                    <a:lnTo>
                      <a:pt x="22" y="2249"/>
                    </a:lnTo>
                    <a:lnTo>
                      <a:pt x="31" y="2298"/>
                    </a:lnTo>
                    <a:lnTo>
                      <a:pt x="40" y="2345"/>
                    </a:lnTo>
                    <a:lnTo>
                      <a:pt x="49" y="2391"/>
                    </a:lnTo>
                    <a:lnTo>
                      <a:pt x="61" y="2436"/>
                    </a:lnTo>
                    <a:lnTo>
                      <a:pt x="74" y="2483"/>
                    </a:lnTo>
                    <a:lnTo>
                      <a:pt x="86" y="2528"/>
                    </a:lnTo>
                    <a:lnTo>
                      <a:pt x="101" y="2573"/>
                    </a:lnTo>
                    <a:lnTo>
                      <a:pt x="117" y="2618"/>
                    </a:lnTo>
                    <a:lnTo>
                      <a:pt x="133" y="2661"/>
                    </a:lnTo>
                    <a:lnTo>
                      <a:pt x="151" y="2706"/>
                    </a:lnTo>
                    <a:lnTo>
                      <a:pt x="171" y="2747"/>
                    </a:lnTo>
                    <a:lnTo>
                      <a:pt x="191" y="2791"/>
                    </a:lnTo>
                    <a:lnTo>
                      <a:pt x="210" y="2832"/>
                    </a:lnTo>
                    <a:lnTo>
                      <a:pt x="234" y="2873"/>
                    </a:lnTo>
                    <a:lnTo>
                      <a:pt x="255" y="2915"/>
                    </a:lnTo>
                    <a:lnTo>
                      <a:pt x="279" y="2954"/>
                    </a:lnTo>
                    <a:lnTo>
                      <a:pt x="304" y="2994"/>
                    </a:lnTo>
                    <a:lnTo>
                      <a:pt x="329" y="3032"/>
                    </a:lnTo>
                    <a:lnTo>
                      <a:pt x="356" y="3069"/>
                    </a:lnTo>
                    <a:lnTo>
                      <a:pt x="383" y="3107"/>
                    </a:lnTo>
                    <a:lnTo>
                      <a:pt x="412" y="3145"/>
                    </a:lnTo>
                    <a:lnTo>
                      <a:pt x="440" y="3181"/>
                    </a:lnTo>
                    <a:lnTo>
                      <a:pt x="471" y="3215"/>
                    </a:lnTo>
                    <a:lnTo>
                      <a:pt x="502" y="3249"/>
                    </a:lnTo>
                    <a:lnTo>
                      <a:pt x="532" y="3283"/>
                    </a:lnTo>
                    <a:lnTo>
                      <a:pt x="564" y="3316"/>
                    </a:lnTo>
                    <a:lnTo>
                      <a:pt x="564" y="3316"/>
                    </a:lnTo>
                    <a:lnTo>
                      <a:pt x="597" y="3348"/>
                    </a:lnTo>
                    <a:lnTo>
                      <a:pt x="631" y="3380"/>
                    </a:lnTo>
                    <a:lnTo>
                      <a:pt x="665" y="3411"/>
                    </a:lnTo>
                    <a:lnTo>
                      <a:pt x="701" y="3440"/>
                    </a:lnTo>
                    <a:lnTo>
                      <a:pt x="737" y="3470"/>
                    </a:lnTo>
                    <a:lnTo>
                      <a:pt x="773" y="3497"/>
                    </a:lnTo>
                    <a:lnTo>
                      <a:pt x="811" y="3524"/>
                    </a:lnTo>
                    <a:lnTo>
                      <a:pt x="849" y="3551"/>
                    </a:lnTo>
                    <a:lnTo>
                      <a:pt x="888" y="3576"/>
                    </a:lnTo>
                    <a:lnTo>
                      <a:pt x="928" y="3602"/>
                    </a:lnTo>
                    <a:lnTo>
                      <a:pt x="967" y="3625"/>
                    </a:lnTo>
                    <a:lnTo>
                      <a:pt x="1007" y="3648"/>
                    </a:lnTo>
                    <a:lnTo>
                      <a:pt x="1048" y="3670"/>
                    </a:lnTo>
                    <a:lnTo>
                      <a:pt x="1091" y="3691"/>
                    </a:lnTo>
                    <a:lnTo>
                      <a:pt x="1133" y="3711"/>
                    </a:lnTo>
                    <a:lnTo>
                      <a:pt x="1176" y="3729"/>
                    </a:lnTo>
                    <a:lnTo>
                      <a:pt x="1219" y="3747"/>
                    </a:lnTo>
                    <a:lnTo>
                      <a:pt x="1264" y="3763"/>
                    </a:lnTo>
                    <a:lnTo>
                      <a:pt x="1307" y="3780"/>
                    </a:lnTo>
                    <a:lnTo>
                      <a:pt x="1352" y="3794"/>
                    </a:lnTo>
                    <a:lnTo>
                      <a:pt x="1399" y="3808"/>
                    </a:lnTo>
                    <a:lnTo>
                      <a:pt x="1444" y="3821"/>
                    </a:lnTo>
                    <a:lnTo>
                      <a:pt x="1490" y="3832"/>
                    </a:lnTo>
                    <a:lnTo>
                      <a:pt x="1537" y="3842"/>
                    </a:lnTo>
                    <a:lnTo>
                      <a:pt x="1584" y="3851"/>
                    </a:lnTo>
                    <a:lnTo>
                      <a:pt x="1631" y="3859"/>
                    </a:lnTo>
                    <a:lnTo>
                      <a:pt x="1679" y="3866"/>
                    </a:lnTo>
                    <a:lnTo>
                      <a:pt x="1728" y="3871"/>
                    </a:lnTo>
                    <a:lnTo>
                      <a:pt x="1776" y="3877"/>
                    </a:lnTo>
                    <a:lnTo>
                      <a:pt x="1825" y="3878"/>
                    </a:lnTo>
                    <a:lnTo>
                      <a:pt x="1873" y="3880"/>
                    </a:lnTo>
                    <a:lnTo>
                      <a:pt x="1924" y="3882"/>
                    </a:lnTo>
                    <a:lnTo>
                      <a:pt x="3836" y="3882"/>
                    </a:lnTo>
                    <a:lnTo>
                      <a:pt x="3836" y="3882"/>
                    </a:lnTo>
                    <a:lnTo>
                      <a:pt x="3836" y="3882"/>
                    </a:lnTo>
                    <a:lnTo>
                      <a:pt x="3885" y="3880"/>
                    </a:lnTo>
                    <a:lnTo>
                      <a:pt x="3935" y="3878"/>
                    </a:lnTo>
                    <a:lnTo>
                      <a:pt x="3984" y="3877"/>
                    </a:lnTo>
                    <a:lnTo>
                      <a:pt x="4032" y="3871"/>
                    </a:lnTo>
                    <a:lnTo>
                      <a:pt x="4081" y="3866"/>
                    </a:lnTo>
                    <a:lnTo>
                      <a:pt x="4128" y="3859"/>
                    </a:lnTo>
                    <a:lnTo>
                      <a:pt x="4176" y="3851"/>
                    </a:lnTo>
                    <a:lnTo>
                      <a:pt x="4223" y="3842"/>
                    </a:lnTo>
                    <a:lnTo>
                      <a:pt x="4270" y="3832"/>
                    </a:lnTo>
                    <a:lnTo>
                      <a:pt x="4316" y="3821"/>
                    </a:lnTo>
                    <a:lnTo>
                      <a:pt x="4361" y="3808"/>
                    </a:lnTo>
                    <a:lnTo>
                      <a:pt x="4408" y="3794"/>
                    </a:lnTo>
                    <a:lnTo>
                      <a:pt x="4453" y="3780"/>
                    </a:lnTo>
                    <a:lnTo>
                      <a:pt x="4496" y="3763"/>
                    </a:lnTo>
                    <a:lnTo>
                      <a:pt x="4541" y="3747"/>
                    </a:lnTo>
                    <a:lnTo>
                      <a:pt x="4584" y="3729"/>
                    </a:lnTo>
                    <a:lnTo>
                      <a:pt x="4627" y="3711"/>
                    </a:lnTo>
                    <a:lnTo>
                      <a:pt x="4669" y="3691"/>
                    </a:lnTo>
                    <a:lnTo>
                      <a:pt x="4712" y="3670"/>
                    </a:lnTo>
                    <a:lnTo>
                      <a:pt x="4751" y="3648"/>
                    </a:lnTo>
                    <a:lnTo>
                      <a:pt x="4793" y="3625"/>
                    </a:lnTo>
                    <a:lnTo>
                      <a:pt x="4832" y="3602"/>
                    </a:lnTo>
                    <a:lnTo>
                      <a:pt x="4872" y="3576"/>
                    </a:lnTo>
                    <a:lnTo>
                      <a:pt x="4911" y="3551"/>
                    </a:lnTo>
                    <a:lnTo>
                      <a:pt x="4949" y="3524"/>
                    </a:lnTo>
                    <a:lnTo>
                      <a:pt x="4987" y="3497"/>
                    </a:lnTo>
                    <a:lnTo>
                      <a:pt x="5023" y="3470"/>
                    </a:lnTo>
                    <a:lnTo>
                      <a:pt x="5059" y="3440"/>
                    </a:lnTo>
                    <a:lnTo>
                      <a:pt x="5095" y="3411"/>
                    </a:lnTo>
                    <a:lnTo>
                      <a:pt x="5129" y="3380"/>
                    </a:lnTo>
                    <a:lnTo>
                      <a:pt x="5163" y="3348"/>
                    </a:lnTo>
                    <a:lnTo>
                      <a:pt x="5196" y="3316"/>
                    </a:lnTo>
                    <a:lnTo>
                      <a:pt x="5196" y="3316"/>
                    </a:lnTo>
                    <a:lnTo>
                      <a:pt x="5228" y="3283"/>
                    </a:lnTo>
                    <a:lnTo>
                      <a:pt x="5258" y="3249"/>
                    </a:lnTo>
                    <a:lnTo>
                      <a:pt x="5289" y="3215"/>
                    </a:lnTo>
                    <a:lnTo>
                      <a:pt x="5320" y="3181"/>
                    </a:lnTo>
                    <a:lnTo>
                      <a:pt x="5348" y="3145"/>
                    </a:lnTo>
                    <a:lnTo>
                      <a:pt x="5377" y="3107"/>
                    </a:lnTo>
                    <a:lnTo>
                      <a:pt x="5404" y="3069"/>
                    </a:lnTo>
                    <a:lnTo>
                      <a:pt x="5431" y="3032"/>
                    </a:lnTo>
                    <a:lnTo>
                      <a:pt x="5456" y="2994"/>
                    </a:lnTo>
                    <a:lnTo>
                      <a:pt x="5480" y="2954"/>
                    </a:lnTo>
                    <a:lnTo>
                      <a:pt x="5505" y="2915"/>
                    </a:lnTo>
                    <a:lnTo>
                      <a:pt x="5526" y="2873"/>
                    </a:lnTo>
                    <a:lnTo>
                      <a:pt x="5548" y="2832"/>
                    </a:lnTo>
                    <a:lnTo>
                      <a:pt x="5569" y="2791"/>
                    </a:lnTo>
                    <a:lnTo>
                      <a:pt x="5589" y="2747"/>
                    </a:lnTo>
                    <a:lnTo>
                      <a:pt x="5609" y="2704"/>
                    </a:lnTo>
                    <a:lnTo>
                      <a:pt x="5625" y="2661"/>
                    </a:lnTo>
                    <a:lnTo>
                      <a:pt x="5643" y="2618"/>
                    </a:lnTo>
                    <a:lnTo>
                      <a:pt x="5659" y="2573"/>
                    </a:lnTo>
                    <a:lnTo>
                      <a:pt x="5674" y="2528"/>
                    </a:lnTo>
                    <a:lnTo>
                      <a:pt x="5686" y="2483"/>
                    </a:lnTo>
                    <a:lnTo>
                      <a:pt x="5699" y="2436"/>
                    </a:lnTo>
                    <a:lnTo>
                      <a:pt x="5711" y="2391"/>
                    </a:lnTo>
                    <a:lnTo>
                      <a:pt x="5720" y="2345"/>
                    </a:lnTo>
                    <a:lnTo>
                      <a:pt x="5729" y="2296"/>
                    </a:lnTo>
                    <a:lnTo>
                      <a:pt x="5738" y="2249"/>
                    </a:lnTo>
                    <a:lnTo>
                      <a:pt x="5744" y="2201"/>
                    </a:lnTo>
                    <a:lnTo>
                      <a:pt x="5751" y="2154"/>
                    </a:lnTo>
                    <a:lnTo>
                      <a:pt x="5755" y="2106"/>
                    </a:lnTo>
                    <a:lnTo>
                      <a:pt x="5758" y="2055"/>
                    </a:lnTo>
                    <a:lnTo>
                      <a:pt x="5760" y="2007"/>
                    </a:lnTo>
                    <a:lnTo>
                      <a:pt x="5760" y="1956"/>
                    </a:lnTo>
                    <a:lnTo>
                      <a:pt x="5760" y="1924"/>
                    </a:lnTo>
                    <a:lnTo>
                      <a:pt x="5760" y="1924"/>
                    </a:lnTo>
                    <a:lnTo>
                      <a:pt x="5760" y="1877"/>
                    </a:lnTo>
                    <a:lnTo>
                      <a:pt x="5758" y="1829"/>
                    </a:lnTo>
                    <a:lnTo>
                      <a:pt x="5755" y="1782"/>
                    </a:lnTo>
                    <a:lnTo>
                      <a:pt x="5751" y="1735"/>
                    </a:lnTo>
                    <a:lnTo>
                      <a:pt x="5746" y="1688"/>
                    </a:lnTo>
                    <a:lnTo>
                      <a:pt x="5740" y="1643"/>
                    </a:lnTo>
                    <a:lnTo>
                      <a:pt x="5731" y="1597"/>
                    </a:lnTo>
                    <a:lnTo>
                      <a:pt x="5724" y="1552"/>
                    </a:lnTo>
                    <a:lnTo>
                      <a:pt x="5713" y="1507"/>
                    </a:lnTo>
                    <a:lnTo>
                      <a:pt x="5704" y="1462"/>
                    </a:lnTo>
                    <a:lnTo>
                      <a:pt x="5692" y="1417"/>
                    </a:lnTo>
                    <a:lnTo>
                      <a:pt x="5679" y="1374"/>
                    </a:lnTo>
                    <a:lnTo>
                      <a:pt x="5650" y="1287"/>
                    </a:lnTo>
                    <a:lnTo>
                      <a:pt x="5618" y="1203"/>
                    </a:lnTo>
                    <a:lnTo>
                      <a:pt x="5618" y="1203"/>
                    </a:lnTo>
                    <a:lnTo>
                      <a:pt x="5614" y="1205"/>
                    </a:lnTo>
                    <a:lnTo>
                      <a:pt x="5614" y="1205"/>
                    </a:lnTo>
                    <a:close/>
                  </a:path>
                </a:pathLst>
              </a:custGeom>
              <a:solidFill>
                <a:srgbClr val="FF9900"/>
              </a:solidFill>
              <a:ln w="9525">
                <a:noFill/>
                <a:round/>
              </a:ln>
              <a:effectLst>
                <a:innerShdw blurRad="190500" dist="50800" dir="2700000">
                  <a:srgbClr val="000000">
                    <a:alpha val="50000"/>
                  </a:srgbClr>
                </a:innerShdw>
              </a:effectLst>
              <a:scene3d>
                <a:camera prst="orthographicFront"/>
                <a:lightRig rig="threePt" dir="t">
                  <a:rot lat="0" lon="0" rev="12720000"/>
                </a:lightRig>
              </a:scene3d>
              <a:sp3d/>
            </p:spPr>
            <p:txBody>
              <a:bodyPr/>
              <a:lstStyle/>
              <a:p>
                <a:pPr fontAlgn="auto">
                  <a:lnSpc>
                    <a:spcPct val="85000"/>
                  </a:lnSpc>
                  <a:spcBef>
                    <a:spcPts val="0"/>
                  </a:spcBef>
                  <a:spcAft>
                    <a:spcPts val="0"/>
                  </a:spcAft>
                  <a:defRPr/>
                </a:pPr>
                <a:endParaRPr lang="en-US" sz="1600">
                  <a:latin typeface="Times"/>
                  <a:ea typeface="+mn-ea"/>
                </a:endParaRPr>
              </a:p>
            </p:txBody>
          </p:sp>
        </p:grpSp>
        <p:sp>
          <p:nvSpPr>
            <p:cNvPr id="44" name="Rectangle 36"/>
            <p:cNvSpPr/>
            <p:nvPr/>
          </p:nvSpPr>
          <p:spPr>
            <a:xfrm>
              <a:off x="3231899" y="2520506"/>
              <a:ext cx="1881188" cy="3524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smtClean="0">
                  <a:solidFill>
                    <a:srgbClr val="FFFFFF"/>
                  </a:solidFill>
                  <a:latin typeface="Arial Narrow" panose="020B0506020202030204" pitchFamily="34" charset="0"/>
                  <a:cs typeface="Arial" panose="020B0604020202020204" pitchFamily="34" charset="0"/>
                </a:rPr>
                <a:t>201X</a:t>
              </a:r>
              <a:endParaRPr lang="en-US" dirty="0">
                <a:solidFill>
                  <a:srgbClr val="FFFFFF"/>
                </a:solidFill>
                <a:latin typeface="Arial Narrow" panose="020B0506020202030204" pitchFamily="34" charset="0"/>
                <a:cs typeface="Arial" panose="020B0604020202020204" pitchFamily="34" charset="0"/>
              </a:endParaRPr>
            </a:p>
          </p:txBody>
        </p:sp>
        <p:sp>
          <p:nvSpPr>
            <p:cNvPr id="45" name="Rectangle 37"/>
            <p:cNvSpPr/>
            <p:nvPr/>
          </p:nvSpPr>
          <p:spPr>
            <a:xfrm>
              <a:off x="5111499" y="2520506"/>
              <a:ext cx="1881188" cy="3524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smtClean="0">
                  <a:solidFill>
                    <a:srgbClr val="FFFFFF"/>
                  </a:solidFill>
                  <a:latin typeface="Arial Narrow" panose="020B0506020202030204" pitchFamily="34" charset="0"/>
                  <a:cs typeface="Arial" panose="020B0604020202020204" pitchFamily="34" charset="0"/>
                </a:rPr>
                <a:t>201X</a:t>
              </a:r>
              <a:endParaRPr lang="en-US" dirty="0">
                <a:solidFill>
                  <a:srgbClr val="FFFFFF"/>
                </a:solidFill>
                <a:latin typeface="Arial Narrow" panose="020B0506020202030204" pitchFamily="34" charset="0"/>
                <a:cs typeface="Arial" panose="020B0604020202020204" pitchFamily="34" charset="0"/>
              </a:endParaRPr>
            </a:p>
          </p:txBody>
        </p:sp>
      </p:grpSp>
      <p:sp>
        <p:nvSpPr>
          <p:cNvPr id="49" name="矩形 48"/>
          <p:cNvSpPr/>
          <p:nvPr/>
        </p:nvSpPr>
        <p:spPr>
          <a:xfrm>
            <a:off x="1377254" y="3697019"/>
            <a:ext cx="1848248" cy="530915"/>
          </a:xfrm>
          <a:prstGeom prst="rect">
            <a:avLst/>
          </a:prstGeom>
        </p:spPr>
        <p:txBody>
          <a:bodyPr wrap="square" lIns="68580" tIns="34290" rIns="68580" bIns="34290">
            <a:spAutoFit/>
          </a:bodyPr>
          <a:lstStyle/>
          <a:p>
            <a:pPr>
              <a:spcBef>
                <a:spcPts val="840"/>
              </a:spcBef>
              <a:spcAft>
                <a:spcPts val="840"/>
              </a:spcAft>
            </a:pPr>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a:t>
            </a:r>
            <a:r>
              <a:rPr lang="en-US" altLang="zh-CN" sz="1000" b="1" dirty="0" smtClean="0">
                <a:solidFill>
                  <a:schemeClr val="bg1">
                    <a:lumMod val="50000"/>
                  </a:schemeClr>
                </a:solidFill>
                <a:latin typeface="微软雅黑" panose="020B0503020204020204" pitchFamily="34" charset="-122"/>
                <a:ea typeface="微软雅黑" panose="020B0503020204020204" pitchFamily="34" charset="-122"/>
              </a:rPr>
              <a:t>.</a:t>
            </a:r>
          </a:p>
        </p:txBody>
      </p:sp>
      <p:sp>
        <p:nvSpPr>
          <p:cNvPr id="50" name="矩形 49"/>
          <p:cNvSpPr/>
          <p:nvPr/>
        </p:nvSpPr>
        <p:spPr>
          <a:xfrm>
            <a:off x="3491880" y="3697019"/>
            <a:ext cx="1848248" cy="530915"/>
          </a:xfrm>
          <a:prstGeom prst="rect">
            <a:avLst/>
          </a:prstGeom>
        </p:spPr>
        <p:txBody>
          <a:bodyPr wrap="square" lIns="68580" tIns="34290" rIns="68580" bIns="34290">
            <a:spAutoFit/>
          </a:bodyPr>
          <a:lstStyle/>
          <a:p>
            <a:pPr>
              <a:spcBef>
                <a:spcPts val="840"/>
              </a:spcBef>
              <a:spcAft>
                <a:spcPts val="840"/>
              </a:spcAft>
            </a:pPr>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请在此处输入您的文本，或者复制您的文本粘贴到此处请在此处请在此处输入您的文本</a:t>
            </a:r>
            <a:r>
              <a:rPr lang="en-US" altLang="zh-CN" sz="1000" b="1" dirty="0" smtClean="0">
                <a:solidFill>
                  <a:schemeClr val="bg1">
                    <a:lumMod val="50000"/>
                  </a:schemeClr>
                </a:solidFill>
                <a:latin typeface="微软雅黑" panose="020B0503020204020204" pitchFamily="34" charset="-122"/>
                <a:ea typeface="微软雅黑" panose="020B0503020204020204" pitchFamily="34" charset="-122"/>
              </a:rPr>
              <a:t>.</a:t>
            </a:r>
          </a:p>
        </p:txBody>
      </p:sp>
      <p:sp>
        <p:nvSpPr>
          <p:cNvPr id="51" name="矩形 50"/>
          <p:cNvSpPr/>
          <p:nvPr/>
        </p:nvSpPr>
        <p:spPr>
          <a:xfrm>
            <a:off x="5580112" y="3690669"/>
            <a:ext cx="1848248" cy="530915"/>
          </a:xfrm>
          <a:prstGeom prst="rect">
            <a:avLst/>
          </a:prstGeom>
        </p:spPr>
        <p:txBody>
          <a:bodyPr wrap="square" lIns="68580" tIns="34290" rIns="68580" bIns="34290">
            <a:spAutoFit/>
          </a:bodyPr>
          <a:lstStyle/>
          <a:p>
            <a:pPr>
              <a:spcBef>
                <a:spcPts val="840"/>
              </a:spcBef>
              <a:spcAft>
                <a:spcPts val="840"/>
              </a:spcAft>
            </a:pPr>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请在此处输入您的文本，或者复制您的文本粘贴到此处请在此处请在此处输入您</a:t>
            </a:r>
            <a:r>
              <a:rPr lang="zh-CN" altLang="en-US" sz="1000" b="1" smtClean="0">
                <a:solidFill>
                  <a:schemeClr val="bg1">
                    <a:lumMod val="50000"/>
                  </a:schemeClr>
                </a:solidFill>
                <a:latin typeface="微软雅黑" panose="020B0503020204020204" pitchFamily="34" charset="-122"/>
                <a:ea typeface="微软雅黑" panose="020B0503020204020204" pitchFamily="34" charset="-122"/>
              </a:rPr>
              <a:t>的文本</a:t>
            </a:r>
            <a:r>
              <a:rPr lang="en-US" altLang="zh-CN" sz="1000" b="1" dirty="0" smtClean="0">
                <a:solidFill>
                  <a:schemeClr val="bg1">
                    <a:lumMod val="50000"/>
                  </a:schemeClr>
                </a:solidFill>
                <a:latin typeface="微软雅黑" panose="020B0503020204020204" pitchFamily="34" charset="-122"/>
                <a:ea typeface="微软雅黑" panose="020B0503020204020204" pitchFamily="34" charset="-122"/>
              </a:rPr>
              <a:t>.</a:t>
            </a: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right)">
                                      <p:cBhvr>
                                        <p:cTn id="7" dur="1250"/>
                                        <p:tgtEl>
                                          <p:spTgt spid="40"/>
                                        </p:tgtEl>
                                      </p:cBhvr>
                                    </p:animEffect>
                                  </p:childTnLst>
                                </p:cTn>
                              </p:par>
                            </p:childTnLst>
                          </p:cTn>
                        </p:par>
                        <p:par>
                          <p:cTn id="8" fill="hold">
                            <p:stCondLst>
                              <p:cond delay="1500"/>
                            </p:stCondLst>
                            <p:childTnLst>
                              <p:par>
                                <p:cTn id="9" presetID="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ppt_x"/>
                                          </p:val>
                                        </p:tav>
                                        <p:tav tm="100000">
                                          <p:val>
                                            <p:strVal val="#ppt_x"/>
                                          </p:val>
                                        </p:tav>
                                      </p:tavLst>
                                    </p:anim>
                                    <p:anim calcmode="lin" valueType="num">
                                      <p:cBhvr additive="base">
                                        <p:cTn id="12" dur="500" fill="hold"/>
                                        <p:tgtEl>
                                          <p:spTgt spid="36"/>
                                        </p:tgtEl>
                                        <p:attrNameLst>
                                          <p:attrName>ppt_y</p:attrName>
                                        </p:attrNameLst>
                                      </p:cBhvr>
                                      <p:tavLst>
                                        <p:tav tm="0">
                                          <p:val>
                                            <p:strVal val="1+#ppt_h/2"/>
                                          </p:val>
                                        </p:tav>
                                        <p:tav tm="100000">
                                          <p:val>
                                            <p:strVal val="#ppt_y"/>
                                          </p:val>
                                        </p:tav>
                                      </p:tavLst>
                                    </p:anim>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childTnLst>
                          </p:cTn>
                        </p:par>
                        <p:par>
                          <p:cTn id="17" fill="hold">
                            <p:stCondLst>
                              <p:cond delay="2500"/>
                            </p:stCondLst>
                            <p:childTnLst>
                              <p:par>
                                <p:cTn id="18" presetID="22" presetClass="entr" presetSubtype="8"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500"/>
                                        <p:tgtEl>
                                          <p:spTgt spid="50"/>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left)">
                                      <p:cBhvr>
                                        <p:cTn id="2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3366630" y="1954214"/>
            <a:ext cx="1257078" cy="0"/>
          </a:xfrm>
          <a:prstGeom prst="line">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3366630" y="2524168"/>
            <a:ext cx="1273769" cy="0"/>
          </a:xfrm>
          <a:prstGeom prst="line">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3366630" y="3094122"/>
            <a:ext cx="1253934" cy="0"/>
          </a:xfrm>
          <a:prstGeom prst="line">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366630" y="3664075"/>
            <a:ext cx="1253934" cy="0"/>
          </a:xfrm>
          <a:prstGeom prst="line">
            <a:avLst/>
          </a:prstGeom>
          <a:ln>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 name="AutoShape 4"/>
          <p:cNvSpPr>
            <a:spLocks noChangeAspect="1" noChangeArrowheads="1" noTextEdit="1"/>
          </p:cNvSpPr>
          <p:nvPr/>
        </p:nvSpPr>
        <p:spPr bwMode="auto">
          <a:xfrm>
            <a:off x="1527761" y="1436960"/>
            <a:ext cx="1868487"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 name="Freeform 6"/>
          <p:cNvSpPr/>
          <p:nvPr/>
        </p:nvSpPr>
        <p:spPr bwMode="auto">
          <a:xfrm>
            <a:off x="1084411" y="1203598"/>
            <a:ext cx="2282219" cy="1355725"/>
          </a:xfrm>
          <a:custGeom>
            <a:avLst/>
            <a:gdLst>
              <a:gd name="T0" fmla="*/ 0 w 1645"/>
              <a:gd name="T1" fmla="*/ 313 h 1000"/>
              <a:gd name="T2" fmla="*/ 918 w 1645"/>
              <a:gd name="T3" fmla="*/ 305 h 1000"/>
              <a:gd name="T4" fmla="*/ 1645 w 1645"/>
              <a:gd name="T5" fmla="*/ 319 h 1000"/>
              <a:gd name="T6" fmla="*/ 1645 w 1645"/>
              <a:gd name="T7" fmla="*/ 708 h 1000"/>
              <a:gd name="T8" fmla="*/ 918 w 1645"/>
              <a:gd name="T9" fmla="*/ 694 h 1000"/>
              <a:gd name="T10" fmla="*/ 0 w 1645"/>
              <a:gd name="T11" fmla="*/ 702 h 1000"/>
              <a:gd name="T12" fmla="*/ 0 w 1645"/>
              <a:gd name="T13" fmla="*/ 313 h 1000"/>
            </a:gdLst>
            <a:ahLst/>
            <a:cxnLst>
              <a:cxn ang="0">
                <a:pos x="T0" y="T1"/>
              </a:cxn>
              <a:cxn ang="0">
                <a:pos x="T2" y="T3"/>
              </a:cxn>
              <a:cxn ang="0">
                <a:pos x="T4" y="T5"/>
              </a:cxn>
              <a:cxn ang="0">
                <a:pos x="T6" y="T7"/>
              </a:cxn>
              <a:cxn ang="0">
                <a:pos x="T8" y="T9"/>
              </a:cxn>
              <a:cxn ang="0">
                <a:pos x="T10" y="T11"/>
              </a:cxn>
              <a:cxn ang="0">
                <a:pos x="T12" y="T13"/>
              </a:cxn>
            </a:cxnLst>
            <a:rect l="0" t="0" r="r" b="b"/>
            <a:pathLst>
              <a:path w="1645" h="1000">
                <a:moveTo>
                  <a:pt x="0" y="313"/>
                </a:moveTo>
                <a:cubicBezTo>
                  <a:pt x="0" y="313"/>
                  <a:pt x="483" y="0"/>
                  <a:pt x="918" y="305"/>
                </a:cubicBezTo>
                <a:cubicBezTo>
                  <a:pt x="1353" y="611"/>
                  <a:pt x="1604" y="360"/>
                  <a:pt x="1645" y="319"/>
                </a:cubicBezTo>
                <a:cubicBezTo>
                  <a:pt x="1645" y="708"/>
                  <a:pt x="1645" y="708"/>
                  <a:pt x="1645" y="708"/>
                </a:cubicBezTo>
                <a:cubicBezTo>
                  <a:pt x="1604" y="749"/>
                  <a:pt x="1353" y="1000"/>
                  <a:pt x="918" y="694"/>
                </a:cubicBezTo>
                <a:cubicBezTo>
                  <a:pt x="483" y="389"/>
                  <a:pt x="0" y="702"/>
                  <a:pt x="0" y="702"/>
                </a:cubicBezTo>
                <a:lnTo>
                  <a:pt x="0" y="313"/>
                </a:lnTo>
                <a:close/>
              </a:path>
            </a:pathLst>
          </a:custGeom>
          <a:solidFill>
            <a:srgbClr val="FF7443"/>
          </a:solidFill>
          <a:ln>
            <a:noFill/>
          </a:ln>
        </p:spPr>
        <p:txBody>
          <a:bodyPr vert="horz" wrap="square" lIns="91440" tIns="45720" rIns="91440" bIns="45720" numCol="1" anchor="t" anchorCtr="0" compatLnSpc="1"/>
          <a:lstStyle/>
          <a:p>
            <a:endParaRPr lang="zh-CN" altLang="en-US"/>
          </a:p>
        </p:txBody>
      </p:sp>
      <p:sp>
        <p:nvSpPr>
          <p:cNvPr id="8" name="Freeform 7"/>
          <p:cNvSpPr/>
          <p:nvPr/>
        </p:nvSpPr>
        <p:spPr bwMode="auto">
          <a:xfrm>
            <a:off x="1115616" y="1779860"/>
            <a:ext cx="2282219" cy="1355725"/>
          </a:xfrm>
          <a:custGeom>
            <a:avLst/>
            <a:gdLst>
              <a:gd name="T0" fmla="*/ 0 w 1645"/>
              <a:gd name="T1" fmla="*/ 313 h 1000"/>
              <a:gd name="T2" fmla="*/ 918 w 1645"/>
              <a:gd name="T3" fmla="*/ 306 h 1000"/>
              <a:gd name="T4" fmla="*/ 1645 w 1645"/>
              <a:gd name="T5" fmla="*/ 319 h 1000"/>
              <a:gd name="T6" fmla="*/ 1645 w 1645"/>
              <a:gd name="T7" fmla="*/ 708 h 1000"/>
              <a:gd name="T8" fmla="*/ 918 w 1645"/>
              <a:gd name="T9" fmla="*/ 695 h 1000"/>
              <a:gd name="T10" fmla="*/ 0 w 1645"/>
              <a:gd name="T11" fmla="*/ 702 h 1000"/>
              <a:gd name="T12" fmla="*/ 0 w 1645"/>
              <a:gd name="T13" fmla="*/ 313 h 1000"/>
            </a:gdLst>
            <a:ahLst/>
            <a:cxnLst>
              <a:cxn ang="0">
                <a:pos x="T0" y="T1"/>
              </a:cxn>
              <a:cxn ang="0">
                <a:pos x="T2" y="T3"/>
              </a:cxn>
              <a:cxn ang="0">
                <a:pos x="T4" y="T5"/>
              </a:cxn>
              <a:cxn ang="0">
                <a:pos x="T6" y="T7"/>
              </a:cxn>
              <a:cxn ang="0">
                <a:pos x="T8" y="T9"/>
              </a:cxn>
              <a:cxn ang="0">
                <a:pos x="T10" y="T11"/>
              </a:cxn>
              <a:cxn ang="0">
                <a:pos x="T12" y="T13"/>
              </a:cxn>
            </a:cxnLst>
            <a:rect l="0" t="0" r="r" b="b"/>
            <a:pathLst>
              <a:path w="1645" h="1000">
                <a:moveTo>
                  <a:pt x="0" y="313"/>
                </a:moveTo>
                <a:cubicBezTo>
                  <a:pt x="0" y="313"/>
                  <a:pt x="483" y="0"/>
                  <a:pt x="918" y="306"/>
                </a:cubicBezTo>
                <a:cubicBezTo>
                  <a:pt x="1353" y="612"/>
                  <a:pt x="1604" y="360"/>
                  <a:pt x="1645" y="319"/>
                </a:cubicBezTo>
                <a:cubicBezTo>
                  <a:pt x="1645" y="708"/>
                  <a:pt x="1645" y="708"/>
                  <a:pt x="1645" y="708"/>
                </a:cubicBezTo>
                <a:cubicBezTo>
                  <a:pt x="1604" y="749"/>
                  <a:pt x="1353" y="1000"/>
                  <a:pt x="918" y="695"/>
                </a:cubicBezTo>
                <a:cubicBezTo>
                  <a:pt x="483" y="389"/>
                  <a:pt x="0" y="702"/>
                  <a:pt x="0" y="702"/>
                </a:cubicBezTo>
                <a:lnTo>
                  <a:pt x="0" y="313"/>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9" name="Freeform 8"/>
          <p:cNvSpPr/>
          <p:nvPr/>
        </p:nvSpPr>
        <p:spPr bwMode="auto">
          <a:xfrm>
            <a:off x="1115616" y="2357710"/>
            <a:ext cx="2282219" cy="1354138"/>
          </a:xfrm>
          <a:custGeom>
            <a:avLst/>
            <a:gdLst>
              <a:gd name="T0" fmla="*/ 0 w 1645"/>
              <a:gd name="T1" fmla="*/ 313 h 1000"/>
              <a:gd name="T2" fmla="*/ 918 w 1645"/>
              <a:gd name="T3" fmla="*/ 305 h 1000"/>
              <a:gd name="T4" fmla="*/ 1645 w 1645"/>
              <a:gd name="T5" fmla="*/ 319 h 1000"/>
              <a:gd name="T6" fmla="*/ 1645 w 1645"/>
              <a:gd name="T7" fmla="*/ 708 h 1000"/>
              <a:gd name="T8" fmla="*/ 918 w 1645"/>
              <a:gd name="T9" fmla="*/ 694 h 1000"/>
              <a:gd name="T10" fmla="*/ 0 w 1645"/>
              <a:gd name="T11" fmla="*/ 702 h 1000"/>
              <a:gd name="T12" fmla="*/ 0 w 1645"/>
              <a:gd name="T13" fmla="*/ 313 h 1000"/>
            </a:gdLst>
            <a:ahLst/>
            <a:cxnLst>
              <a:cxn ang="0">
                <a:pos x="T0" y="T1"/>
              </a:cxn>
              <a:cxn ang="0">
                <a:pos x="T2" y="T3"/>
              </a:cxn>
              <a:cxn ang="0">
                <a:pos x="T4" y="T5"/>
              </a:cxn>
              <a:cxn ang="0">
                <a:pos x="T6" y="T7"/>
              </a:cxn>
              <a:cxn ang="0">
                <a:pos x="T8" y="T9"/>
              </a:cxn>
              <a:cxn ang="0">
                <a:pos x="T10" y="T11"/>
              </a:cxn>
              <a:cxn ang="0">
                <a:pos x="T12" y="T13"/>
              </a:cxn>
            </a:cxnLst>
            <a:rect l="0" t="0" r="r" b="b"/>
            <a:pathLst>
              <a:path w="1645" h="1000">
                <a:moveTo>
                  <a:pt x="0" y="313"/>
                </a:moveTo>
                <a:cubicBezTo>
                  <a:pt x="0" y="313"/>
                  <a:pt x="483" y="0"/>
                  <a:pt x="918" y="305"/>
                </a:cubicBezTo>
                <a:cubicBezTo>
                  <a:pt x="1353" y="611"/>
                  <a:pt x="1604" y="360"/>
                  <a:pt x="1645" y="319"/>
                </a:cubicBezTo>
                <a:cubicBezTo>
                  <a:pt x="1645" y="708"/>
                  <a:pt x="1645" y="708"/>
                  <a:pt x="1645" y="708"/>
                </a:cubicBezTo>
                <a:cubicBezTo>
                  <a:pt x="1604" y="748"/>
                  <a:pt x="1353" y="1000"/>
                  <a:pt x="918" y="694"/>
                </a:cubicBezTo>
                <a:cubicBezTo>
                  <a:pt x="483" y="388"/>
                  <a:pt x="0" y="702"/>
                  <a:pt x="0" y="702"/>
                </a:cubicBezTo>
                <a:lnTo>
                  <a:pt x="0" y="313"/>
                </a:lnTo>
                <a:close/>
              </a:path>
            </a:pathLst>
          </a:custGeom>
          <a:solidFill>
            <a:srgbClr val="31859C"/>
          </a:solidFill>
          <a:ln>
            <a:noFill/>
          </a:ln>
        </p:spPr>
        <p:txBody>
          <a:bodyPr vert="horz" wrap="square" lIns="91440" tIns="45720" rIns="91440" bIns="45720" numCol="1" anchor="t" anchorCtr="0" compatLnSpc="1"/>
          <a:lstStyle/>
          <a:p>
            <a:endParaRPr lang="zh-CN" altLang="en-US"/>
          </a:p>
        </p:txBody>
      </p:sp>
      <p:sp>
        <p:nvSpPr>
          <p:cNvPr id="10" name="Freeform 9"/>
          <p:cNvSpPr/>
          <p:nvPr/>
        </p:nvSpPr>
        <p:spPr bwMode="auto">
          <a:xfrm>
            <a:off x="1115616" y="2932385"/>
            <a:ext cx="2282219" cy="1355725"/>
          </a:xfrm>
          <a:custGeom>
            <a:avLst/>
            <a:gdLst>
              <a:gd name="T0" fmla="*/ 0 w 1645"/>
              <a:gd name="T1" fmla="*/ 313 h 1000"/>
              <a:gd name="T2" fmla="*/ 918 w 1645"/>
              <a:gd name="T3" fmla="*/ 306 h 1000"/>
              <a:gd name="T4" fmla="*/ 1645 w 1645"/>
              <a:gd name="T5" fmla="*/ 319 h 1000"/>
              <a:gd name="T6" fmla="*/ 1645 w 1645"/>
              <a:gd name="T7" fmla="*/ 708 h 1000"/>
              <a:gd name="T8" fmla="*/ 918 w 1645"/>
              <a:gd name="T9" fmla="*/ 695 h 1000"/>
              <a:gd name="T10" fmla="*/ 0 w 1645"/>
              <a:gd name="T11" fmla="*/ 702 h 1000"/>
              <a:gd name="T12" fmla="*/ 0 w 1645"/>
              <a:gd name="T13" fmla="*/ 313 h 1000"/>
            </a:gdLst>
            <a:ahLst/>
            <a:cxnLst>
              <a:cxn ang="0">
                <a:pos x="T0" y="T1"/>
              </a:cxn>
              <a:cxn ang="0">
                <a:pos x="T2" y="T3"/>
              </a:cxn>
              <a:cxn ang="0">
                <a:pos x="T4" y="T5"/>
              </a:cxn>
              <a:cxn ang="0">
                <a:pos x="T6" y="T7"/>
              </a:cxn>
              <a:cxn ang="0">
                <a:pos x="T8" y="T9"/>
              </a:cxn>
              <a:cxn ang="0">
                <a:pos x="T10" y="T11"/>
              </a:cxn>
              <a:cxn ang="0">
                <a:pos x="T12" y="T13"/>
              </a:cxn>
            </a:cxnLst>
            <a:rect l="0" t="0" r="r" b="b"/>
            <a:pathLst>
              <a:path w="1645" h="1000">
                <a:moveTo>
                  <a:pt x="0" y="313"/>
                </a:moveTo>
                <a:cubicBezTo>
                  <a:pt x="0" y="313"/>
                  <a:pt x="483" y="0"/>
                  <a:pt x="918" y="306"/>
                </a:cubicBezTo>
                <a:cubicBezTo>
                  <a:pt x="1353" y="612"/>
                  <a:pt x="1604" y="360"/>
                  <a:pt x="1645" y="319"/>
                </a:cubicBezTo>
                <a:cubicBezTo>
                  <a:pt x="1645" y="708"/>
                  <a:pt x="1645" y="708"/>
                  <a:pt x="1645" y="708"/>
                </a:cubicBezTo>
                <a:cubicBezTo>
                  <a:pt x="1604" y="749"/>
                  <a:pt x="1353" y="1000"/>
                  <a:pt x="918" y="695"/>
                </a:cubicBezTo>
                <a:cubicBezTo>
                  <a:pt x="483" y="389"/>
                  <a:pt x="0" y="702"/>
                  <a:pt x="0" y="702"/>
                </a:cubicBezTo>
                <a:lnTo>
                  <a:pt x="0" y="313"/>
                </a:lnTo>
                <a:close/>
              </a:path>
            </a:pathLst>
          </a:custGeom>
          <a:solidFill>
            <a:schemeClr val="tx2">
              <a:lumMod val="50000"/>
            </a:schemeClr>
          </a:solidFill>
          <a:ln>
            <a:noFill/>
          </a:ln>
        </p:spPr>
        <p:txBody>
          <a:bodyPr vert="horz" wrap="square" lIns="91440" tIns="45720" rIns="91440" bIns="45720" numCol="1" anchor="t" anchorCtr="0" compatLnSpc="1"/>
          <a:lstStyle/>
          <a:p>
            <a:endParaRPr lang="zh-CN" altLang="en-US"/>
          </a:p>
        </p:txBody>
      </p:sp>
      <p:cxnSp>
        <p:nvCxnSpPr>
          <p:cNvPr id="11" name="直接连接符 10"/>
          <p:cNvCxnSpPr/>
          <p:nvPr/>
        </p:nvCxnSpPr>
        <p:spPr>
          <a:xfrm>
            <a:off x="1043608" y="1657712"/>
            <a:ext cx="0" cy="2232248"/>
          </a:xfrm>
          <a:prstGeom prst="line">
            <a:avLst/>
          </a:prstGeom>
          <a:ln w="38100">
            <a:solidFill>
              <a:srgbClr val="B2B2B2"/>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87626" y="1695822"/>
            <a:ext cx="693635" cy="246221"/>
          </a:xfrm>
          <a:prstGeom prst="rect">
            <a:avLst/>
          </a:prstGeom>
        </p:spPr>
        <p:txBody>
          <a:bodyPr wrap="square">
            <a:spAutoFit/>
          </a:bodyPr>
          <a:lstStyle/>
          <a:p>
            <a:pPr algn="just">
              <a:lnSpc>
                <a:spcPts val="1200"/>
              </a:lnSpc>
            </a:pPr>
            <a:r>
              <a:rPr lang="en-US" altLang="zh-CN" sz="2400" dirty="0" smtClean="0">
                <a:solidFill>
                  <a:schemeClr val="bg1"/>
                </a:solidFill>
                <a:latin typeface="微软雅黑" panose="020B0503020204020204" pitchFamily="34" charset="-122"/>
                <a:ea typeface="微软雅黑" panose="020B0503020204020204" pitchFamily="34" charset="-122"/>
              </a:rPr>
              <a:t>01</a:t>
            </a:r>
          </a:p>
        </p:txBody>
      </p:sp>
      <p:sp>
        <p:nvSpPr>
          <p:cNvPr id="13" name="矩形 12"/>
          <p:cNvSpPr/>
          <p:nvPr/>
        </p:nvSpPr>
        <p:spPr>
          <a:xfrm>
            <a:off x="1187625" y="2235080"/>
            <a:ext cx="693635" cy="280974"/>
          </a:xfrm>
          <a:prstGeom prst="rect">
            <a:avLst/>
          </a:prstGeom>
        </p:spPr>
        <p:txBody>
          <a:bodyPr wrap="square">
            <a:spAutoFit/>
          </a:bodyPr>
          <a:lstStyle/>
          <a:p>
            <a:pPr algn="just">
              <a:lnSpc>
                <a:spcPts val="1200"/>
              </a:lnSpc>
            </a:pPr>
            <a:r>
              <a:rPr lang="en-US" altLang="zh-CN" sz="2400" dirty="0" smtClean="0">
                <a:solidFill>
                  <a:schemeClr val="bg1"/>
                </a:solidFill>
                <a:latin typeface="微软雅黑" panose="020B0503020204020204" pitchFamily="34" charset="-122"/>
                <a:ea typeface="微软雅黑" panose="020B0503020204020204" pitchFamily="34" charset="-122"/>
              </a:rPr>
              <a:t>02</a:t>
            </a:r>
          </a:p>
        </p:txBody>
      </p:sp>
      <p:sp>
        <p:nvSpPr>
          <p:cNvPr id="14" name="矩形 13"/>
          <p:cNvSpPr/>
          <p:nvPr/>
        </p:nvSpPr>
        <p:spPr>
          <a:xfrm>
            <a:off x="1187624" y="2809091"/>
            <a:ext cx="693635" cy="280974"/>
          </a:xfrm>
          <a:prstGeom prst="rect">
            <a:avLst/>
          </a:prstGeom>
        </p:spPr>
        <p:txBody>
          <a:bodyPr wrap="square">
            <a:spAutoFit/>
          </a:bodyPr>
          <a:lstStyle/>
          <a:p>
            <a:pPr algn="just">
              <a:lnSpc>
                <a:spcPts val="1200"/>
              </a:lnSpc>
            </a:pPr>
            <a:r>
              <a:rPr lang="en-US" altLang="zh-CN" sz="2400" dirty="0" smtClean="0">
                <a:solidFill>
                  <a:schemeClr val="bg1"/>
                </a:solidFill>
                <a:latin typeface="微软雅黑" panose="020B0503020204020204" pitchFamily="34" charset="-122"/>
                <a:ea typeface="微软雅黑" panose="020B0503020204020204" pitchFamily="34" charset="-122"/>
              </a:rPr>
              <a:t>03</a:t>
            </a:r>
          </a:p>
        </p:txBody>
      </p:sp>
      <p:sp>
        <p:nvSpPr>
          <p:cNvPr id="15" name="矩形 14"/>
          <p:cNvSpPr/>
          <p:nvPr/>
        </p:nvSpPr>
        <p:spPr>
          <a:xfrm>
            <a:off x="1196432" y="3383101"/>
            <a:ext cx="693635" cy="280974"/>
          </a:xfrm>
          <a:prstGeom prst="rect">
            <a:avLst/>
          </a:prstGeom>
        </p:spPr>
        <p:txBody>
          <a:bodyPr wrap="square">
            <a:spAutoFit/>
          </a:bodyPr>
          <a:lstStyle/>
          <a:p>
            <a:pPr algn="just">
              <a:lnSpc>
                <a:spcPts val="1200"/>
              </a:lnSpc>
            </a:pPr>
            <a:r>
              <a:rPr lang="en-US" altLang="zh-CN" sz="2400" dirty="0" smtClean="0">
                <a:solidFill>
                  <a:schemeClr val="bg1"/>
                </a:solidFill>
                <a:latin typeface="微软雅黑" panose="020B0503020204020204" pitchFamily="34" charset="-122"/>
                <a:ea typeface="微软雅黑" panose="020B0503020204020204" pitchFamily="34" charset="-122"/>
              </a:rPr>
              <a:t>04</a:t>
            </a:r>
          </a:p>
        </p:txBody>
      </p:sp>
      <p:sp>
        <p:nvSpPr>
          <p:cNvPr id="16" name="椭圆 15"/>
          <p:cNvSpPr/>
          <p:nvPr/>
        </p:nvSpPr>
        <p:spPr>
          <a:xfrm>
            <a:off x="3261285" y="1901541"/>
            <a:ext cx="105345" cy="105345"/>
          </a:xfrm>
          <a:prstGeom prst="ellipse">
            <a:avLst/>
          </a:prstGeom>
          <a:solidFill>
            <a:schemeClr val="bg1">
              <a:lumMod val="75000"/>
            </a:schemeClr>
          </a:solidFill>
          <a:ln w="381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594922" y="1677417"/>
            <a:ext cx="507503" cy="507503"/>
            <a:chOff x="6016316" y="1528430"/>
            <a:chExt cx="560677" cy="560677"/>
          </a:xfrm>
          <a:solidFill>
            <a:srgbClr val="EB5405"/>
          </a:solidFill>
        </p:grpSpPr>
        <p:grpSp>
          <p:nvGrpSpPr>
            <p:cNvPr id="18" name="组合 17"/>
            <p:cNvGrpSpPr/>
            <p:nvPr/>
          </p:nvGrpSpPr>
          <p:grpSpPr>
            <a:xfrm>
              <a:off x="6084168" y="1657727"/>
              <a:ext cx="371475" cy="302084"/>
              <a:chOff x="5256405" y="2057401"/>
              <a:chExt cx="1130300" cy="919163"/>
            </a:xfrm>
            <a:grpFill/>
          </p:grpSpPr>
          <p:sp>
            <p:nvSpPr>
              <p:cNvPr id="20" name="Freeform 45"/>
              <p:cNvSpPr/>
              <p:nvPr/>
            </p:nvSpPr>
            <p:spPr bwMode="auto">
              <a:xfrm>
                <a:off x="5473893" y="2528889"/>
                <a:ext cx="330200" cy="428625"/>
              </a:xfrm>
              <a:custGeom>
                <a:avLst/>
                <a:gdLst>
                  <a:gd name="T0" fmla="*/ 35 w 88"/>
                  <a:gd name="T1" fmla="*/ 0 h 114"/>
                  <a:gd name="T2" fmla="*/ 0 w 88"/>
                  <a:gd name="T3" fmla="*/ 0 h 114"/>
                  <a:gd name="T4" fmla="*/ 88 w 88"/>
                  <a:gd name="T5" fmla="*/ 114 h 114"/>
                  <a:gd name="T6" fmla="*/ 35 w 88"/>
                  <a:gd name="T7" fmla="*/ 0 h 114"/>
                </a:gdLst>
                <a:ahLst/>
                <a:cxnLst>
                  <a:cxn ang="0">
                    <a:pos x="T0" y="T1"/>
                  </a:cxn>
                  <a:cxn ang="0">
                    <a:pos x="T2" y="T3"/>
                  </a:cxn>
                  <a:cxn ang="0">
                    <a:pos x="T4" y="T5"/>
                  </a:cxn>
                  <a:cxn ang="0">
                    <a:pos x="T6" y="T7"/>
                  </a:cxn>
                </a:cxnLst>
                <a:rect l="0" t="0" r="r" b="b"/>
                <a:pathLst>
                  <a:path w="88" h="114">
                    <a:moveTo>
                      <a:pt x="35" y="0"/>
                    </a:moveTo>
                    <a:cubicBezTo>
                      <a:pt x="0" y="0"/>
                      <a:pt x="0" y="0"/>
                      <a:pt x="0" y="0"/>
                    </a:cubicBezTo>
                    <a:cubicBezTo>
                      <a:pt x="2" y="52"/>
                      <a:pt x="37" y="95"/>
                      <a:pt x="88" y="114"/>
                    </a:cubicBezTo>
                    <a:cubicBezTo>
                      <a:pt x="57" y="91"/>
                      <a:pt x="37" y="49"/>
                      <a:pt x="3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46"/>
              <p:cNvSpPr/>
              <p:nvPr/>
            </p:nvSpPr>
            <p:spPr bwMode="auto">
              <a:xfrm>
                <a:off x="5627880" y="2057401"/>
                <a:ext cx="758825" cy="919163"/>
              </a:xfrm>
              <a:custGeom>
                <a:avLst/>
                <a:gdLst>
                  <a:gd name="T0" fmla="*/ 202 w 202"/>
                  <a:gd name="T1" fmla="*/ 126 h 245"/>
                  <a:gd name="T2" fmla="*/ 202 w 202"/>
                  <a:gd name="T3" fmla="*/ 118 h 245"/>
                  <a:gd name="T4" fmla="*/ 202 w 202"/>
                  <a:gd name="T5" fmla="*/ 118 h 245"/>
                  <a:gd name="T6" fmla="*/ 91 w 202"/>
                  <a:gd name="T7" fmla="*/ 0 h 245"/>
                  <a:gd name="T8" fmla="*/ 87 w 202"/>
                  <a:gd name="T9" fmla="*/ 0 h 245"/>
                  <a:gd name="T10" fmla="*/ 87 w 202"/>
                  <a:gd name="T11" fmla="*/ 0 h 245"/>
                  <a:gd name="T12" fmla="*/ 86 w 202"/>
                  <a:gd name="T13" fmla="*/ 0 h 245"/>
                  <a:gd name="T14" fmla="*/ 83 w 202"/>
                  <a:gd name="T15" fmla="*/ 0 h 245"/>
                  <a:gd name="T16" fmla="*/ 79 w 202"/>
                  <a:gd name="T17" fmla="*/ 0 h 245"/>
                  <a:gd name="T18" fmla="*/ 79 w 202"/>
                  <a:gd name="T19" fmla="*/ 0 h 245"/>
                  <a:gd name="T20" fmla="*/ 79 w 202"/>
                  <a:gd name="T21" fmla="*/ 0 h 245"/>
                  <a:gd name="T22" fmla="*/ 21 w 202"/>
                  <a:gd name="T23" fmla="*/ 42 h 245"/>
                  <a:gd name="T24" fmla="*/ 29 w 202"/>
                  <a:gd name="T25" fmla="*/ 46 h 245"/>
                  <a:gd name="T26" fmla="*/ 79 w 202"/>
                  <a:gd name="T27" fmla="*/ 9 h 245"/>
                  <a:gd name="T28" fmla="*/ 79 w 202"/>
                  <a:gd name="T29" fmla="*/ 61 h 245"/>
                  <a:gd name="T30" fmla="*/ 53 w 202"/>
                  <a:gd name="T31" fmla="*/ 61 h 245"/>
                  <a:gd name="T32" fmla="*/ 51 w 202"/>
                  <a:gd name="T33" fmla="*/ 69 h 245"/>
                  <a:gd name="T34" fmla="*/ 79 w 202"/>
                  <a:gd name="T35" fmla="*/ 69 h 245"/>
                  <a:gd name="T36" fmla="*/ 79 w 202"/>
                  <a:gd name="T37" fmla="*/ 118 h 245"/>
                  <a:gd name="T38" fmla="*/ 26 w 202"/>
                  <a:gd name="T39" fmla="*/ 118 h 245"/>
                  <a:gd name="T40" fmla="*/ 26 w 202"/>
                  <a:gd name="T41" fmla="*/ 126 h 245"/>
                  <a:gd name="T42" fmla="*/ 79 w 202"/>
                  <a:gd name="T43" fmla="*/ 126 h 245"/>
                  <a:gd name="T44" fmla="*/ 79 w 202"/>
                  <a:gd name="T45" fmla="*/ 175 h 245"/>
                  <a:gd name="T46" fmla="*/ 18 w 202"/>
                  <a:gd name="T47" fmla="*/ 175 h 245"/>
                  <a:gd name="T48" fmla="*/ 10 w 202"/>
                  <a:gd name="T49" fmla="*/ 126 h 245"/>
                  <a:gd name="T50" fmla="*/ 0 w 202"/>
                  <a:gd name="T51" fmla="*/ 126 h 245"/>
                  <a:gd name="T52" fmla="*/ 79 w 202"/>
                  <a:gd name="T53" fmla="*/ 245 h 245"/>
                  <a:gd name="T54" fmla="*/ 79 w 202"/>
                  <a:gd name="T55" fmla="*/ 245 h 245"/>
                  <a:gd name="T56" fmla="*/ 80 w 202"/>
                  <a:gd name="T57" fmla="*/ 245 h 245"/>
                  <a:gd name="T58" fmla="*/ 80 w 202"/>
                  <a:gd name="T59" fmla="*/ 245 h 245"/>
                  <a:gd name="T60" fmla="*/ 80 w 202"/>
                  <a:gd name="T61" fmla="*/ 245 h 245"/>
                  <a:gd name="T62" fmla="*/ 82 w 202"/>
                  <a:gd name="T63" fmla="*/ 245 h 245"/>
                  <a:gd name="T64" fmla="*/ 83 w 202"/>
                  <a:gd name="T65" fmla="*/ 245 h 245"/>
                  <a:gd name="T66" fmla="*/ 83 w 202"/>
                  <a:gd name="T67" fmla="*/ 245 h 245"/>
                  <a:gd name="T68" fmla="*/ 84 w 202"/>
                  <a:gd name="T69" fmla="*/ 245 h 245"/>
                  <a:gd name="T70" fmla="*/ 186 w 202"/>
                  <a:gd name="T71" fmla="*/ 183 h 245"/>
                  <a:gd name="T72" fmla="*/ 187 w 202"/>
                  <a:gd name="T73" fmla="*/ 183 h 245"/>
                  <a:gd name="T74" fmla="*/ 187 w 202"/>
                  <a:gd name="T75" fmla="*/ 183 h 245"/>
                  <a:gd name="T76" fmla="*/ 202 w 202"/>
                  <a:gd name="T77"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2" h="245">
                    <a:moveTo>
                      <a:pt x="202" y="126"/>
                    </a:moveTo>
                    <a:cubicBezTo>
                      <a:pt x="202" y="118"/>
                      <a:pt x="202" y="118"/>
                      <a:pt x="202" y="118"/>
                    </a:cubicBezTo>
                    <a:cubicBezTo>
                      <a:pt x="202" y="118"/>
                      <a:pt x="202" y="118"/>
                      <a:pt x="202" y="118"/>
                    </a:cubicBezTo>
                    <a:cubicBezTo>
                      <a:pt x="199" y="55"/>
                      <a:pt x="151" y="4"/>
                      <a:pt x="91" y="0"/>
                    </a:cubicBezTo>
                    <a:cubicBezTo>
                      <a:pt x="89" y="0"/>
                      <a:pt x="88" y="0"/>
                      <a:pt x="87" y="0"/>
                    </a:cubicBezTo>
                    <a:cubicBezTo>
                      <a:pt x="87" y="0"/>
                      <a:pt x="87" y="0"/>
                      <a:pt x="87" y="0"/>
                    </a:cubicBezTo>
                    <a:cubicBezTo>
                      <a:pt x="86" y="0"/>
                      <a:pt x="86" y="0"/>
                      <a:pt x="86" y="0"/>
                    </a:cubicBezTo>
                    <a:cubicBezTo>
                      <a:pt x="85" y="0"/>
                      <a:pt x="84" y="0"/>
                      <a:pt x="83" y="0"/>
                    </a:cubicBezTo>
                    <a:cubicBezTo>
                      <a:pt x="82" y="0"/>
                      <a:pt x="80" y="0"/>
                      <a:pt x="79" y="0"/>
                    </a:cubicBezTo>
                    <a:cubicBezTo>
                      <a:pt x="79" y="0"/>
                      <a:pt x="79" y="0"/>
                      <a:pt x="79" y="0"/>
                    </a:cubicBezTo>
                    <a:cubicBezTo>
                      <a:pt x="79" y="0"/>
                      <a:pt x="79" y="0"/>
                      <a:pt x="79" y="0"/>
                    </a:cubicBezTo>
                    <a:cubicBezTo>
                      <a:pt x="56" y="2"/>
                      <a:pt x="35" y="18"/>
                      <a:pt x="21" y="42"/>
                    </a:cubicBezTo>
                    <a:cubicBezTo>
                      <a:pt x="29" y="46"/>
                      <a:pt x="29" y="46"/>
                      <a:pt x="29" y="46"/>
                    </a:cubicBezTo>
                    <a:cubicBezTo>
                      <a:pt x="41" y="24"/>
                      <a:pt x="59" y="11"/>
                      <a:pt x="79" y="9"/>
                    </a:cubicBezTo>
                    <a:cubicBezTo>
                      <a:pt x="79" y="61"/>
                      <a:pt x="79" y="61"/>
                      <a:pt x="79" y="61"/>
                    </a:cubicBezTo>
                    <a:cubicBezTo>
                      <a:pt x="53" y="61"/>
                      <a:pt x="53" y="61"/>
                      <a:pt x="53" y="61"/>
                    </a:cubicBezTo>
                    <a:cubicBezTo>
                      <a:pt x="51" y="69"/>
                      <a:pt x="51" y="69"/>
                      <a:pt x="51" y="69"/>
                    </a:cubicBezTo>
                    <a:cubicBezTo>
                      <a:pt x="79" y="69"/>
                      <a:pt x="79" y="69"/>
                      <a:pt x="79" y="69"/>
                    </a:cubicBezTo>
                    <a:cubicBezTo>
                      <a:pt x="79" y="118"/>
                      <a:pt x="79" y="118"/>
                      <a:pt x="79" y="118"/>
                    </a:cubicBezTo>
                    <a:cubicBezTo>
                      <a:pt x="26" y="118"/>
                      <a:pt x="26" y="118"/>
                      <a:pt x="26" y="118"/>
                    </a:cubicBezTo>
                    <a:cubicBezTo>
                      <a:pt x="26" y="126"/>
                      <a:pt x="26" y="126"/>
                      <a:pt x="26" y="126"/>
                    </a:cubicBezTo>
                    <a:cubicBezTo>
                      <a:pt x="79" y="126"/>
                      <a:pt x="79" y="126"/>
                      <a:pt x="79" y="126"/>
                    </a:cubicBezTo>
                    <a:cubicBezTo>
                      <a:pt x="79" y="175"/>
                      <a:pt x="79" y="175"/>
                      <a:pt x="79" y="175"/>
                    </a:cubicBezTo>
                    <a:cubicBezTo>
                      <a:pt x="18" y="175"/>
                      <a:pt x="18" y="175"/>
                      <a:pt x="18" y="175"/>
                    </a:cubicBezTo>
                    <a:cubicBezTo>
                      <a:pt x="13" y="161"/>
                      <a:pt x="10" y="144"/>
                      <a:pt x="10" y="126"/>
                    </a:cubicBezTo>
                    <a:cubicBezTo>
                      <a:pt x="0" y="126"/>
                      <a:pt x="0" y="126"/>
                      <a:pt x="0" y="126"/>
                    </a:cubicBezTo>
                    <a:cubicBezTo>
                      <a:pt x="2" y="190"/>
                      <a:pt x="36" y="242"/>
                      <a:pt x="79" y="245"/>
                    </a:cubicBezTo>
                    <a:cubicBezTo>
                      <a:pt x="79" y="245"/>
                      <a:pt x="79" y="245"/>
                      <a:pt x="79" y="245"/>
                    </a:cubicBezTo>
                    <a:cubicBezTo>
                      <a:pt x="80" y="245"/>
                      <a:pt x="80" y="245"/>
                      <a:pt x="80" y="245"/>
                    </a:cubicBezTo>
                    <a:cubicBezTo>
                      <a:pt x="80" y="245"/>
                      <a:pt x="80" y="245"/>
                      <a:pt x="80" y="245"/>
                    </a:cubicBezTo>
                    <a:cubicBezTo>
                      <a:pt x="80" y="245"/>
                      <a:pt x="80" y="245"/>
                      <a:pt x="80" y="245"/>
                    </a:cubicBezTo>
                    <a:cubicBezTo>
                      <a:pt x="81" y="245"/>
                      <a:pt x="81" y="245"/>
                      <a:pt x="82" y="245"/>
                    </a:cubicBezTo>
                    <a:cubicBezTo>
                      <a:pt x="82" y="245"/>
                      <a:pt x="82" y="245"/>
                      <a:pt x="83" y="245"/>
                    </a:cubicBezTo>
                    <a:cubicBezTo>
                      <a:pt x="83" y="245"/>
                      <a:pt x="83" y="245"/>
                      <a:pt x="83" y="245"/>
                    </a:cubicBezTo>
                    <a:cubicBezTo>
                      <a:pt x="84" y="245"/>
                      <a:pt x="84" y="245"/>
                      <a:pt x="84" y="245"/>
                    </a:cubicBezTo>
                    <a:cubicBezTo>
                      <a:pt x="128" y="245"/>
                      <a:pt x="166" y="220"/>
                      <a:pt x="186" y="183"/>
                    </a:cubicBezTo>
                    <a:cubicBezTo>
                      <a:pt x="187" y="183"/>
                      <a:pt x="187" y="183"/>
                      <a:pt x="187" y="183"/>
                    </a:cubicBezTo>
                    <a:cubicBezTo>
                      <a:pt x="187" y="183"/>
                      <a:pt x="187" y="183"/>
                      <a:pt x="187" y="183"/>
                    </a:cubicBezTo>
                    <a:cubicBezTo>
                      <a:pt x="196" y="166"/>
                      <a:pt x="201" y="147"/>
                      <a:pt x="202"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47"/>
              <p:cNvSpPr/>
              <p:nvPr/>
            </p:nvSpPr>
            <p:spPr bwMode="auto">
              <a:xfrm>
                <a:off x="5707255" y="2743201"/>
                <a:ext cx="217488" cy="198438"/>
              </a:xfrm>
              <a:custGeom>
                <a:avLst/>
                <a:gdLst>
                  <a:gd name="T0" fmla="*/ 58 w 58"/>
                  <a:gd name="T1" fmla="*/ 53 h 53"/>
                  <a:gd name="T2" fmla="*/ 0 w 58"/>
                  <a:gd name="T3" fmla="*/ 0 h 53"/>
                  <a:gd name="T4" fmla="*/ 58 w 58"/>
                  <a:gd name="T5" fmla="*/ 0 h 53"/>
                  <a:gd name="T6" fmla="*/ 58 w 58"/>
                  <a:gd name="T7" fmla="*/ 53 h 53"/>
                </a:gdLst>
                <a:ahLst/>
                <a:cxnLst>
                  <a:cxn ang="0">
                    <a:pos x="T0" y="T1"/>
                  </a:cxn>
                  <a:cxn ang="0">
                    <a:pos x="T2" y="T3"/>
                  </a:cxn>
                  <a:cxn ang="0">
                    <a:pos x="T4" y="T5"/>
                  </a:cxn>
                  <a:cxn ang="0">
                    <a:pos x="T6" y="T7"/>
                  </a:cxn>
                </a:cxnLst>
                <a:rect l="0" t="0" r="r" b="b"/>
                <a:pathLst>
                  <a:path w="58" h="53">
                    <a:moveTo>
                      <a:pt x="58" y="53"/>
                    </a:moveTo>
                    <a:cubicBezTo>
                      <a:pt x="33" y="51"/>
                      <a:pt x="12" y="31"/>
                      <a:pt x="0" y="0"/>
                    </a:cubicBezTo>
                    <a:cubicBezTo>
                      <a:pt x="58" y="0"/>
                      <a:pt x="58" y="0"/>
                      <a:pt x="58" y="0"/>
                    </a:cubicBezTo>
                    <a:lnTo>
                      <a:pt x="58"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48"/>
              <p:cNvSpPr/>
              <p:nvPr/>
            </p:nvSpPr>
            <p:spPr bwMode="auto">
              <a:xfrm>
                <a:off x="6089843" y="2743201"/>
                <a:ext cx="201613" cy="173038"/>
              </a:xfrm>
              <a:custGeom>
                <a:avLst/>
                <a:gdLst>
                  <a:gd name="T0" fmla="*/ 0 w 54"/>
                  <a:gd name="T1" fmla="*/ 46 h 46"/>
                  <a:gd name="T2" fmla="*/ 31 w 54"/>
                  <a:gd name="T3" fmla="*/ 0 h 46"/>
                  <a:gd name="T4" fmla="*/ 54 w 54"/>
                  <a:gd name="T5" fmla="*/ 0 h 46"/>
                  <a:gd name="T6" fmla="*/ 0 w 54"/>
                  <a:gd name="T7" fmla="*/ 46 h 46"/>
                </a:gdLst>
                <a:ahLst/>
                <a:cxnLst>
                  <a:cxn ang="0">
                    <a:pos x="T0" y="T1"/>
                  </a:cxn>
                  <a:cxn ang="0">
                    <a:pos x="T2" y="T3"/>
                  </a:cxn>
                  <a:cxn ang="0">
                    <a:pos x="T4" y="T5"/>
                  </a:cxn>
                  <a:cxn ang="0">
                    <a:pos x="T6" y="T7"/>
                  </a:cxn>
                </a:cxnLst>
                <a:rect l="0" t="0" r="r" b="b"/>
                <a:pathLst>
                  <a:path w="54" h="46">
                    <a:moveTo>
                      <a:pt x="0" y="46"/>
                    </a:moveTo>
                    <a:cubicBezTo>
                      <a:pt x="13" y="35"/>
                      <a:pt x="24" y="19"/>
                      <a:pt x="31" y="0"/>
                    </a:cubicBezTo>
                    <a:cubicBezTo>
                      <a:pt x="54" y="0"/>
                      <a:pt x="54" y="0"/>
                      <a:pt x="54" y="0"/>
                    </a:cubicBezTo>
                    <a:cubicBezTo>
                      <a:pt x="41" y="21"/>
                      <a:pt x="22" y="37"/>
                      <a:pt x="0"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49"/>
              <p:cNvSpPr/>
              <p:nvPr/>
            </p:nvSpPr>
            <p:spPr bwMode="auto">
              <a:xfrm>
                <a:off x="5954905" y="2743201"/>
                <a:ext cx="212725" cy="198438"/>
              </a:xfrm>
              <a:custGeom>
                <a:avLst/>
                <a:gdLst>
                  <a:gd name="T0" fmla="*/ 0 w 57"/>
                  <a:gd name="T1" fmla="*/ 0 h 53"/>
                  <a:gd name="T2" fmla="*/ 57 w 57"/>
                  <a:gd name="T3" fmla="*/ 0 h 53"/>
                  <a:gd name="T4" fmla="*/ 0 w 57"/>
                  <a:gd name="T5" fmla="*/ 53 h 53"/>
                  <a:gd name="T6" fmla="*/ 0 w 57"/>
                  <a:gd name="T7" fmla="*/ 0 h 53"/>
                </a:gdLst>
                <a:ahLst/>
                <a:cxnLst>
                  <a:cxn ang="0">
                    <a:pos x="T0" y="T1"/>
                  </a:cxn>
                  <a:cxn ang="0">
                    <a:pos x="T2" y="T3"/>
                  </a:cxn>
                  <a:cxn ang="0">
                    <a:pos x="T4" y="T5"/>
                  </a:cxn>
                  <a:cxn ang="0">
                    <a:pos x="T6" y="T7"/>
                  </a:cxn>
                </a:cxnLst>
                <a:rect l="0" t="0" r="r" b="b"/>
                <a:pathLst>
                  <a:path w="57" h="53">
                    <a:moveTo>
                      <a:pt x="0" y="0"/>
                    </a:moveTo>
                    <a:cubicBezTo>
                      <a:pt x="57" y="0"/>
                      <a:pt x="57" y="0"/>
                      <a:pt x="57" y="0"/>
                    </a:cubicBezTo>
                    <a:cubicBezTo>
                      <a:pt x="45" y="31"/>
                      <a:pt x="24" y="51"/>
                      <a:pt x="0" y="5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50"/>
              <p:cNvSpPr/>
              <p:nvPr/>
            </p:nvSpPr>
            <p:spPr bwMode="auto">
              <a:xfrm>
                <a:off x="5954905" y="2528889"/>
                <a:ext cx="254000" cy="184150"/>
              </a:xfrm>
              <a:custGeom>
                <a:avLst/>
                <a:gdLst>
                  <a:gd name="T0" fmla="*/ 0 w 68"/>
                  <a:gd name="T1" fmla="*/ 0 h 49"/>
                  <a:gd name="T2" fmla="*/ 68 w 68"/>
                  <a:gd name="T3" fmla="*/ 0 h 49"/>
                  <a:gd name="T4" fmla="*/ 60 w 68"/>
                  <a:gd name="T5" fmla="*/ 49 h 49"/>
                  <a:gd name="T6" fmla="*/ 0 w 68"/>
                  <a:gd name="T7" fmla="*/ 49 h 49"/>
                  <a:gd name="T8" fmla="*/ 0 w 68"/>
                  <a:gd name="T9" fmla="*/ 0 h 49"/>
                </a:gdLst>
                <a:ahLst/>
                <a:cxnLst>
                  <a:cxn ang="0">
                    <a:pos x="T0" y="T1"/>
                  </a:cxn>
                  <a:cxn ang="0">
                    <a:pos x="T2" y="T3"/>
                  </a:cxn>
                  <a:cxn ang="0">
                    <a:pos x="T4" y="T5"/>
                  </a:cxn>
                  <a:cxn ang="0">
                    <a:pos x="T6" y="T7"/>
                  </a:cxn>
                  <a:cxn ang="0">
                    <a:pos x="T8" y="T9"/>
                  </a:cxn>
                </a:cxnLst>
                <a:rect l="0" t="0" r="r" b="b"/>
                <a:pathLst>
                  <a:path w="68" h="49">
                    <a:moveTo>
                      <a:pt x="0" y="0"/>
                    </a:moveTo>
                    <a:cubicBezTo>
                      <a:pt x="68" y="0"/>
                      <a:pt x="68" y="0"/>
                      <a:pt x="68" y="0"/>
                    </a:cubicBezTo>
                    <a:cubicBezTo>
                      <a:pt x="68" y="18"/>
                      <a:pt x="65" y="34"/>
                      <a:pt x="60" y="49"/>
                    </a:cubicBezTo>
                    <a:cubicBezTo>
                      <a:pt x="0" y="49"/>
                      <a:pt x="0" y="49"/>
                      <a:pt x="0" y="49"/>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51"/>
              <p:cNvSpPr/>
              <p:nvPr/>
            </p:nvSpPr>
            <p:spPr bwMode="auto">
              <a:xfrm>
                <a:off x="5954905" y="2316164"/>
                <a:ext cx="254000" cy="182563"/>
              </a:xfrm>
              <a:custGeom>
                <a:avLst/>
                <a:gdLst>
                  <a:gd name="T0" fmla="*/ 0 w 68"/>
                  <a:gd name="T1" fmla="*/ 0 h 49"/>
                  <a:gd name="T2" fmla="*/ 60 w 68"/>
                  <a:gd name="T3" fmla="*/ 0 h 49"/>
                  <a:gd name="T4" fmla="*/ 68 w 68"/>
                  <a:gd name="T5" fmla="*/ 49 h 49"/>
                  <a:gd name="T6" fmla="*/ 0 w 68"/>
                  <a:gd name="T7" fmla="*/ 49 h 49"/>
                  <a:gd name="T8" fmla="*/ 0 w 68"/>
                  <a:gd name="T9" fmla="*/ 0 h 49"/>
                </a:gdLst>
                <a:ahLst/>
                <a:cxnLst>
                  <a:cxn ang="0">
                    <a:pos x="T0" y="T1"/>
                  </a:cxn>
                  <a:cxn ang="0">
                    <a:pos x="T2" y="T3"/>
                  </a:cxn>
                  <a:cxn ang="0">
                    <a:pos x="T4" y="T5"/>
                  </a:cxn>
                  <a:cxn ang="0">
                    <a:pos x="T6" y="T7"/>
                  </a:cxn>
                  <a:cxn ang="0">
                    <a:pos x="T8" y="T9"/>
                  </a:cxn>
                </a:cxnLst>
                <a:rect l="0" t="0" r="r" b="b"/>
                <a:pathLst>
                  <a:path w="68" h="49">
                    <a:moveTo>
                      <a:pt x="0" y="0"/>
                    </a:moveTo>
                    <a:cubicBezTo>
                      <a:pt x="60" y="0"/>
                      <a:pt x="60" y="0"/>
                      <a:pt x="60" y="0"/>
                    </a:cubicBezTo>
                    <a:cubicBezTo>
                      <a:pt x="65" y="15"/>
                      <a:pt x="68" y="31"/>
                      <a:pt x="68" y="49"/>
                    </a:cubicBezTo>
                    <a:cubicBezTo>
                      <a:pt x="0" y="49"/>
                      <a:pt x="0" y="49"/>
                      <a:pt x="0" y="49"/>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52"/>
              <p:cNvSpPr/>
              <p:nvPr/>
            </p:nvSpPr>
            <p:spPr bwMode="auto">
              <a:xfrm>
                <a:off x="5954905" y="2090739"/>
                <a:ext cx="212725" cy="195263"/>
              </a:xfrm>
              <a:custGeom>
                <a:avLst/>
                <a:gdLst>
                  <a:gd name="T0" fmla="*/ 57 w 57"/>
                  <a:gd name="T1" fmla="*/ 52 h 52"/>
                  <a:gd name="T2" fmla="*/ 0 w 57"/>
                  <a:gd name="T3" fmla="*/ 52 h 52"/>
                  <a:gd name="T4" fmla="*/ 0 w 57"/>
                  <a:gd name="T5" fmla="*/ 0 h 52"/>
                  <a:gd name="T6" fmla="*/ 2 w 57"/>
                  <a:gd name="T7" fmla="*/ 0 h 52"/>
                  <a:gd name="T8" fmla="*/ 57 w 57"/>
                  <a:gd name="T9" fmla="*/ 52 h 52"/>
                </a:gdLst>
                <a:ahLst/>
                <a:cxnLst>
                  <a:cxn ang="0">
                    <a:pos x="T0" y="T1"/>
                  </a:cxn>
                  <a:cxn ang="0">
                    <a:pos x="T2" y="T3"/>
                  </a:cxn>
                  <a:cxn ang="0">
                    <a:pos x="T4" y="T5"/>
                  </a:cxn>
                  <a:cxn ang="0">
                    <a:pos x="T6" y="T7"/>
                  </a:cxn>
                  <a:cxn ang="0">
                    <a:pos x="T8" y="T9"/>
                  </a:cxn>
                </a:cxnLst>
                <a:rect l="0" t="0" r="r" b="b"/>
                <a:pathLst>
                  <a:path w="57" h="52">
                    <a:moveTo>
                      <a:pt x="57" y="52"/>
                    </a:moveTo>
                    <a:cubicBezTo>
                      <a:pt x="0" y="52"/>
                      <a:pt x="0" y="52"/>
                      <a:pt x="0" y="52"/>
                    </a:cubicBezTo>
                    <a:cubicBezTo>
                      <a:pt x="0" y="0"/>
                      <a:pt x="0" y="0"/>
                      <a:pt x="0" y="0"/>
                    </a:cubicBezTo>
                    <a:cubicBezTo>
                      <a:pt x="0" y="0"/>
                      <a:pt x="1" y="0"/>
                      <a:pt x="2" y="0"/>
                    </a:cubicBezTo>
                    <a:cubicBezTo>
                      <a:pt x="25" y="3"/>
                      <a:pt x="45" y="23"/>
                      <a:pt x="57"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53"/>
              <p:cNvSpPr/>
              <p:nvPr/>
            </p:nvSpPr>
            <p:spPr bwMode="auto">
              <a:xfrm>
                <a:off x="6093018" y="2117726"/>
                <a:ext cx="195263" cy="168275"/>
              </a:xfrm>
              <a:custGeom>
                <a:avLst/>
                <a:gdLst>
                  <a:gd name="T0" fmla="*/ 52 w 52"/>
                  <a:gd name="T1" fmla="*/ 45 h 45"/>
                  <a:gd name="T2" fmla="*/ 30 w 52"/>
                  <a:gd name="T3" fmla="*/ 45 h 45"/>
                  <a:gd name="T4" fmla="*/ 0 w 52"/>
                  <a:gd name="T5" fmla="*/ 0 h 45"/>
                  <a:gd name="T6" fmla="*/ 52 w 52"/>
                  <a:gd name="T7" fmla="*/ 45 h 45"/>
                </a:gdLst>
                <a:ahLst/>
                <a:cxnLst>
                  <a:cxn ang="0">
                    <a:pos x="T0" y="T1"/>
                  </a:cxn>
                  <a:cxn ang="0">
                    <a:pos x="T2" y="T3"/>
                  </a:cxn>
                  <a:cxn ang="0">
                    <a:pos x="T4" y="T5"/>
                  </a:cxn>
                  <a:cxn ang="0">
                    <a:pos x="T6" y="T7"/>
                  </a:cxn>
                </a:cxnLst>
                <a:rect l="0" t="0" r="r" b="b"/>
                <a:pathLst>
                  <a:path w="52" h="45">
                    <a:moveTo>
                      <a:pt x="52" y="45"/>
                    </a:moveTo>
                    <a:cubicBezTo>
                      <a:pt x="30" y="45"/>
                      <a:pt x="30" y="45"/>
                      <a:pt x="30" y="45"/>
                    </a:cubicBezTo>
                    <a:cubicBezTo>
                      <a:pt x="22" y="26"/>
                      <a:pt x="12" y="11"/>
                      <a:pt x="0" y="0"/>
                    </a:cubicBezTo>
                    <a:cubicBezTo>
                      <a:pt x="21" y="9"/>
                      <a:pt x="40" y="25"/>
                      <a:pt x="52"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54"/>
              <p:cNvSpPr/>
              <p:nvPr/>
            </p:nvSpPr>
            <p:spPr bwMode="auto">
              <a:xfrm>
                <a:off x="6213668" y="2316164"/>
                <a:ext cx="138113" cy="182563"/>
              </a:xfrm>
              <a:custGeom>
                <a:avLst/>
                <a:gdLst>
                  <a:gd name="T0" fmla="*/ 37 w 37"/>
                  <a:gd name="T1" fmla="*/ 49 h 49"/>
                  <a:gd name="T2" fmla="*/ 9 w 37"/>
                  <a:gd name="T3" fmla="*/ 49 h 49"/>
                  <a:gd name="T4" fmla="*/ 0 w 37"/>
                  <a:gd name="T5" fmla="*/ 0 h 49"/>
                  <a:gd name="T6" fmla="*/ 25 w 37"/>
                  <a:gd name="T7" fmla="*/ 0 h 49"/>
                  <a:gd name="T8" fmla="*/ 37 w 37"/>
                  <a:gd name="T9" fmla="*/ 49 h 49"/>
                </a:gdLst>
                <a:ahLst/>
                <a:cxnLst>
                  <a:cxn ang="0">
                    <a:pos x="T0" y="T1"/>
                  </a:cxn>
                  <a:cxn ang="0">
                    <a:pos x="T2" y="T3"/>
                  </a:cxn>
                  <a:cxn ang="0">
                    <a:pos x="T4" y="T5"/>
                  </a:cxn>
                  <a:cxn ang="0">
                    <a:pos x="T6" y="T7"/>
                  </a:cxn>
                  <a:cxn ang="0">
                    <a:pos x="T8" y="T9"/>
                  </a:cxn>
                </a:cxnLst>
                <a:rect l="0" t="0" r="r" b="b"/>
                <a:pathLst>
                  <a:path w="37" h="49">
                    <a:moveTo>
                      <a:pt x="37" y="49"/>
                    </a:moveTo>
                    <a:cubicBezTo>
                      <a:pt x="9" y="49"/>
                      <a:pt x="9" y="49"/>
                      <a:pt x="9" y="49"/>
                    </a:cubicBezTo>
                    <a:cubicBezTo>
                      <a:pt x="8" y="31"/>
                      <a:pt x="5" y="15"/>
                      <a:pt x="0" y="0"/>
                    </a:cubicBezTo>
                    <a:cubicBezTo>
                      <a:pt x="25" y="0"/>
                      <a:pt x="25" y="0"/>
                      <a:pt x="25" y="0"/>
                    </a:cubicBezTo>
                    <a:cubicBezTo>
                      <a:pt x="32" y="15"/>
                      <a:pt x="37" y="31"/>
                      <a:pt x="37"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55"/>
              <p:cNvSpPr/>
              <p:nvPr/>
            </p:nvSpPr>
            <p:spPr bwMode="auto">
              <a:xfrm>
                <a:off x="6216843" y="2528889"/>
                <a:ext cx="139700" cy="184150"/>
              </a:xfrm>
              <a:custGeom>
                <a:avLst/>
                <a:gdLst>
                  <a:gd name="T0" fmla="*/ 37 w 37"/>
                  <a:gd name="T1" fmla="*/ 0 h 49"/>
                  <a:gd name="T2" fmla="*/ 24 w 37"/>
                  <a:gd name="T3" fmla="*/ 49 h 49"/>
                  <a:gd name="T4" fmla="*/ 0 w 37"/>
                  <a:gd name="T5" fmla="*/ 49 h 49"/>
                  <a:gd name="T6" fmla="*/ 8 w 37"/>
                  <a:gd name="T7" fmla="*/ 0 h 49"/>
                  <a:gd name="T8" fmla="*/ 37 w 37"/>
                  <a:gd name="T9" fmla="*/ 0 h 49"/>
                </a:gdLst>
                <a:ahLst/>
                <a:cxnLst>
                  <a:cxn ang="0">
                    <a:pos x="T0" y="T1"/>
                  </a:cxn>
                  <a:cxn ang="0">
                    <a:pos x="T2" y="T3"/>
                  </a:cxn>
                  <a:cxn ang="0">
                    <a:pos x="T4" y="T5"/>
                  </a:cxn>
                  <a:cxn ang="0">
                    <a:pos x="T6" y="T7"/>
                  </a:cxn>
                  <a:cxn ang="0">
                    <a:pos x="T8" y="T9"/>
                  </a:cxn>
                </a:cxnLst>
                <a:rect l="0" t="0" r="r" b="b"/>
                <a:pathLst>
                  <a:path w="37" h="49">
                    <a:moveTo>
                      <a:pt x="37" y="0"/>
                    </a:moveTo>
                    <a:cubicBezTo>
                      <a:pt x="36" y="18"/>
                      <a:pt x="32" y="34"/>
                      <a:pt x="24" y="49"/>
                    </a:cubicBezTo>
                    <a:cubicBezTo>
                      <a:pt x="0" y="49"/>
                      <a:pt x="0" y="49"/>
                      <a:pt x="0" y="49"/>
                    </a:cubicBezTo>
                    <a:cubicBezTo>
                      <a:pt x="5" y="34"/>
                      <a:pt x="7" y="18"/>
                      <a:pt x="8" y="0"/>
                    </a:cubicBezTo>
                    <a:lnTo>
                      <a:pt x="3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56"/>
              <p:cNvSpPr/>
              <p:nvPr/>
            </p:nvSpPr>
            <p:spPr bwMode="auto">
              <a:xfrm>
                <a:off x="5256405" y="2187576"/>
                <a:ext cx="547688" cy="285750"/>
              </a:xfrm>
              <a:custGeom>
                <a:avLst/>
                <a:gdLst>
                  <a:gd name="T0" fmla="*/ 258 w 345"/>
                  <a:gd name="T1" fmla="*/ 88 h 180"/>
                  <a:gd name="T2" fmla="*/ 258 w 345"/>
                  <a:gd name="T3" fmla="*/ 111 h 180"/>
                  <a:gd name="T4" fmla="*/ 258 w 345"/>
                  <a:gd name="T5" fmla="*/ 180 h 180"/>
                  <a:gd name="T6" fmla="*/ 88 w 345"/>
                  <a:gd name="T7" fmla="*/ 180 h 180"/>
                  <a:gd name="T8" fmla="*/ 88 w 345"/>
                  <a:gd name="T9" fmla="*/ 178 h 180"/>
                  <a:gd name="T10" fmla="*/ 85 w 345"/>
                  <a:gd name="T11" fmla="*/ 178 h 180"/>
                  <a:gd name="T12" fmla="*/ 88 w 345"/>
                  <a:gd name="T13" fmla="*/ 154 h 180"/>
                  <a:gd name="T14" fmla="*/ 88 w 345"/>
                  <a:gd name="T15" fmla="*/ 111 h 180"/>
                  <a:gd name="T16" fmla="*/ 88 w 345"/>
                  <a:gd name="T17" fmla="*/ 111 h 180"/>
                  <a:gd name="T18" fmla="*/ 88 w 345"/>
                  <a:gd name="T19" fmla="*/ 88 h 180"/>
                  <a:gd name="T20" fmla="*/ 0 w 345"/>
                  <a:gd name="T21" fmla="*/ 88 h 180"/>
                  <a:gd name="T22" fmla="*/ 173 w 345"/>
                  <a:gd name="T23" fmla="*/ 0 h 180"/>
                  <a:gd name="T24" fmla="*/ 345 w 345"/>
                  <a:gd name="T25" fmla="*/ 88 h 180"/>
                  <a:gd name="T26" fmla="*/ 258 w 345"/>
                  <a:gd name="T27" fmla="*/ 8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 h="180">
                    <a:moveTo>
                      <a:pt x="258" y="88"/>
                    </a:moveTo>
                    <a:lnTo>
                      <a:pt x="258" y="111"/>
                    </a:lnTo>
                    <a:lnTo>
                      <a:pt x="258" y="180"/>
                    </a:lnTo>
                    <a:lnTo>
                      <a:pt x="88" y="180"/>
                    </a:lnTo>
                    <a:lnTo>
                      <a:pt x="88" y="178"/>
                    </a:lnTo>
                    <a:lnTo>
                      <a:pt x="85" y="178"/>
                    </a:lnTo>
                    <a:lnTo>
                      <a:pt x="88" y="154"/>
                    </a:lnTo>
                    <a:lnTo>
                      <a:pt x="88" y="111"/>
                    </a:lnTo>
                    <a:lnTo>
                      <a:pt x="88" y="111"/>
                    </a:lnTo>
                    <a:lnTo>
                      <a:pt x="88" y="88"/>
                    </a:lnTo>
                    <a:lnTo>
                      <a:pt x="0" y="88"/>
                    </a:lnTo>
                    <a:lnTo>
                      <a:pt x="173" y="0"/>
                    </a:lnTo>
                    <a:lnTo>
                      <a:pt x="345" y="88"/>
                    </a:lnTo>
                    <a:lnTo>
                      <a:pt x="258"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9" name="同心圆 18"/>
            <p:cNvSpPr/>
            <p:nvPr/>
          </p:nvSpPr>
          <p:spPr>
            <a:xfrm>
              <a:off x="6016316" y="1528430"/>
              <a:ext cx="560677" cy="560677"/>
            </a:xfrm>
            <a:prstGeom prst="donut">
              <a:avLst>
                <a:gd name="adj" fmla="val 109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2" name="矩形 31"/>
          <p:cNvSpPr/>
          <p:nvPr/>
        </p:nvSpPr>
        <p:spPr>
          <a:xfrm>
            <a:off x="5145126" y="1657712"/>
            <a:ext cx="2880114" cy="553998"/>
          </a:xfrm>
          <a:prstGeom prst="rect">
            <a:avLst/>
          </a:prstGeom>
        </p:spPr>
        <p:txBody>
          <a:bodyPr wrap="square">
            <a:spAutoFit/>
          </a:bodyPr>
          <a:lstStyle/>
          <a:p>
            <a:pPr algn="just">
              <a:lnSpc>
                <a:spcPts val="12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这里填写目录二级标题</a:t>
            </a:r>
            <a:endPar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ts val="1200"/>
              </a:lnSpc>
            </a:pP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这里填写目录内容说明，设计</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的发展存在着一个时代价值观的</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问题。</a:t>
            </a:r>
            <a:endPar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椭圆 32"/>
          <p:cNvSpPr/>
          <p:nvPr/>
        </p:nvSpPr>
        <p:spPr>
          <a:xfrm>
            <a:off x="3261285" y="2471495"/>
            <a:ext cx="105345" cy="105345"/>
          </a:xfrm>
          <a:prstGeom prst="ellipse">
            <a:avLst/>
          </a:prstGeom>
          <a:solidFill>
            <a:schemeClr val="bg1">
              <a:lumMod val="75000"/>
            </a:schemeClr>
          </a:solidFill>
          <a:ln w="381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5145126" y="2239694"/>
            <a:ext cx="2880114" cy="553998"/>
          </a:xfrm>
          <a:prstGeom prst="rect">
            <a:avLst/>
          </a:prstGeom>
        </p:spPr>
        <p:txBody>
          <a:bodyPr wrap="square">
            <a:spAutoFit/>
          </a:bodyPr>
          <a:lstStyle/>
          <a:p>
            <a:pPr algn="just">
              <a:lnSpc>
                <a:spcPts val="12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这里填写目录二级标题</a:t>
            </a:r>
            <a:endPar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ts val="1200"/>
              </a:lnSpc>
            </a:pP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这里填写目录内容说明，设计</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的发展存在着一个时代价值观的</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问题。</a:t>
            </a:r>
            <a:endPar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4626127" y="2263521"/>
            <a:ext cx="505578" cy="505578"/>
            <a:chOff x="1718632" y="1996162"/>
            <a:chExt cx="560677" cy="560677"/>
          </a:xfrm>
          <a:solidFill>
            <a:schemeClr val="tx1">
              <a:lumMod val="75000"/>
              <a:lumOff val="25000"/>
            </a:schemeClr>
          </a:solidFill>
        </p:grpSpPr>
        <p:grpSp>
          <p:nvGrpSpPr>
            <p:cNvPr id="36" name="组合 35"/>
            <p:cNvGrpSpPr/>
            <p:nvPr/>
          </p:nvGrpSpPr>
          <p:grpSpPr>
            <a:xfrm flipH="1">
              <a:off x="1849203" y="2133863"/>
              <a:ext cx="272792" cy="268628"/>
              <a:chOff x="1046163" y="1765300"/>
              <a:chExt cx="1196975" cy="1019176"/>
            </a:xfrm>
            <a:grpFill/>
          </p:grpSpPr>
          <p:sp>
            <p:nvSpPr>
              <p:cNvPr id="38" name="Freeform 102"/>
              <p:cNvSpPr/>
              <p:nvPr/>
            </p:nvSpPr>
            <p:spPr bwMode="auto">
              <a:xfrm>
                <a:off x="1046163" y="2690813"/>
                <a:ext cx="1196975" cy="93663"/>
              </a:xfrm>
              <a:custGeom>
                <a:avLst/>
                <a:gdLst>
                  <a:gd name="T0" fmla="*/ 319 w 319"/>
                  <a:gd name="T1" fmla="*/ 12 h 25"/>
                  <a:gd name="T2" fmla="*/ 310 w 319"/>
                  <a:gd name="T3" fmla="*/ 25 h 25"/>
                  <a:gd name="T4" fmla="*/ 9 w 319"/>
                  <a:gd name="T5" fmla="*/ 25 h 25"/>
                  <a:gd name="T6" fmla="*/ 0 w 319"/>
                  <a:gd name="T7" fmla="*/ 12 h 25"/>
                  <a:gd name="T8" fmla="*/ 0 w 319"/>
                  <a:gd name="T9" fmla="*/ 12 h 25"/>
                  <a:gd name="T10" fmla="*/ 9 w 319"/>
                  <a:gd name="T11" fmla="*/ 0 h 25"/>
                  <a:gd name="T12" fmla="*/ 310 w 319"/>
                  <a:gd name="T13" fmla="*/ 0 h 25"/>
                  <a:gd name="T14" fmla="*/ 319 w 319"/>
                  <a:gd name="T15" fmla="*/ 1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25">
                    <a:moveTo>
                      <a:pt x="319" y="12"/>
                    </a:moveTo>
                    <a:cubicBezTo>
                      <a:pt x="319" y="19"/>
                      <a:pt x="315" y="25"/>
                      <a:pt x="310" y="25"/>
                    </a:cubicBezTo>
                    <a:cubicBezTo>
                      <a:pt x="9" y="25"/>
                      <a:pt x="9" y="25"/>
                      <a:pt x="9" y="25"/>
                    </a:cubicBezTo>
                    <a:cubicBezTo>
                      <a:pt x="4" y="25"/>
                      <a:pt x="0" y="19"/>
                      <a:pt x="0" y="12"/>
                    </a:cubicBezTo>
                    <a:cubicBezTo>
                      <a:pt x="0" y="12"/>
                      <a:pt x="0" y="12"/>
                      <a:pt x="0" y="12"/>
                    </a:cubicBezTo>
                    <a:cubicBezTo>
                      <a:pt x="0" y="6"/>
                      <a:pt x="4" y="0"/>
                      <a:pt x="9" y="0"/>
                    </a:cubicBezTo>
                    <a:cubicBezTo>
                      <a:pt x="310" y="0"/>
                      <a:pt x="310" y="0"/>
                      <a:pt x="310" y="0"/>
                    </a:cubicBezTo>
                    <a:cubicBezTo>
                      <a:pt x="315" y="0"/>
                      <a:pt x="319" y="6"/>
                      <a:pt x="31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103"/>
              <p:cNvSpPr/>
              <p:nvPr/>
            </p:nvSpPr>
            <p:spPr bwMode="auto">
              <a:xfrm>
                <a:off x="1092201" y="1989138"/>
                <a:ext cx="190500" cy="660400"/>
              </a:xfrm>
              <a:custGeom>
                <a:avLst/>
                <a:gdLst>
                  <a:gd name="T0" fmla="*/ 51 w 51"/>
                  <a:gd name="T1" fmla="*/ 166 h 176"/>
                  <a:gd name="T2" fmla="*/ 40 w 51"/>
                  <a:gd name="T3" fmla="*/ 176 h 176"/>
                  <a:gd name="T4" fmla="*/ 11 w 51"/>
                  <a:gd name="T5" fmla="*/ 176 h 176"/>
                  <a:gd name="T6" fmla="*/ 0 w 51"/>
                  <a:gd name="T7" fmla="*/ 166 h 176"/>
                  <a:gd name="T8" fmla="*/ 0 w 51"/>
                  <a:gd name="T9" fmla="*/ 10 h 176"/>
                  <a:gd name="T10" fmla="*/ 11 w 51"/>
                  <a:gd name="T11" fmla="*/ 0 h 176"/>
                  <a:gd name="T12" fmla="*/ 40 w 51"/>
                  <a:gd name="T13" fmla="*/ 0 h 176"/>
                  <a:gd name="T14" fmla="*/ 51 w 51"/>
                  <a:gd name="T15" fmla="*/ 10 h 176"/>
                  <a:gd name="T16" fmla="*/ 51 w 51"/>
                  <a:gd name="T17" fmla="*/ 16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76">
                    <a:moveTo>
                      <a:pt x="51" y="166"/>
                    </a:moveTo>
                    <a:cubicBezTo>
                      <a:pt x="51" y="172"/>
                      <a:pt x="46" y="176"/>
                      <a:pt x="40" y="176"/>
                    </a:cubicBezTo>
                    <a:cubicBezTo>
                      <a:pt x="11" y="176"/>
                      <a:pt x="11" y="176"/>
                      <a:pt x="11" y="176"/>
                    </a:cubicBezTo>
                    <a:cubicBezTo>
                      <a:pt x="5" y="176"/>
                      <a:pt x="0" y="172"/>
                      <a:pt x="0" y="166"/>
                    </a:cubicBezTo>
                    <a:cubicBezTo>
                      <a:pt x="0" y="10"/>
                      <a:pt x="0" y="10"/>
                      <a:pt x="0" y="10"/>
                    </a:cubicBezTo>
                    <a:cubicBezTo>
                      <a:pt x="0" y="5"/>
                      <a:pt x="5" y="0"/>
                      <a:pt x="11" y="0"/>
                    </a:cubicBezTo>
                    <a:cubicBezTo>
                      <a:pt x="40" y="0"/>
                      <a:pt x="40" y="0"/>
                      <a:pt x="40" y="0"/>
                    </a:cubicBezTo>
                    <a:cubicBezTo>
                      <a:pt x="46" y="0"/>
                      <a:pt x="51" y="5"/>
                      <a:pt x="51" y="10"/>
                    </a:cubicBezTo>
                    <a:lnTo>
                      <a:pt x="51" y="1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4"/>
              <p:cNvSpPr/>
              <p:nvPr/>
            </p:nvSpPr>
            <p:spPr bwMode="auto">
              <a:xfrm>
                <a:off x="1320801" y="1765300"/>
                <a:ext cx="190500" cy="884238"/>
              </a:xfrm>
              <a:custGeom>
                <a:avLst/>
                <a:gdLst>
                  <a:gd name="T0" fmla="*/ 51 w 51"/>
                  <a:gd name="T1" fmla="*/ 223 h 236"/>
                  <a:gd name="T2" fmla="*/ 40 w 51"/>
                  <a:gd name="T3" fmla="*/ 236 h 236"/>
                  <a:gd name="T4" fmla="*/ 11 w 51"/>
                  <a:gd name="T5" fmla="*/ 236 h 236"/>
                  <a:gd name="T6" fmla="*/ 0 w 51"/>
                  <a:gd name="T7" fmla="*/ 223 h 236"/>
                  <a:gd name="T8" fmla="*/ 0 w 51"/>
                  <a:gd name="T9" fmla="*/ 13 h 236"/>
                  <a:gd name="T10" fmla="*/ 11 w 51"/>
                  <a:gd name="T11" fmla="*/ 0 h 236"/>
                  <a:gd name="T12" fmla="*/ 40 w 51"/>
                  <a:gd name="T13" fmla="*/ 0 h 236"/>
                  <a:gd name="T14" fmla="*/ 51 w 51"/>
                  <a:gd name="T15" fmla="*/ 13 h 236"/>
                  <a:gd name="T16" fmla="*/ 51 w 51"/>
                  <a:gd name="T17" fmla="*/ 2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236">
                    <a:moveTo>
                      <a:pt x="51" y="223"/>
                    </a:moveTo>
                    <a:cubicBezTo>
                      <a:pt x="51" y="230"/>
                      <a:pt x="46" y="236"/>
                      <a:pt x="40" y="236"/>
                    </a:cubicBezTo>
                    <a:cubicBezTo>
                      <a:pt x="11" y="236"/>
                      <a:pt x="11" y="236"/>
                      <a:pt x="11" y="236"/>
                    </a:cubicBezTo>
                    <a:cubicBezTo>
                      <a:pt x="5" y="236"/>
                      <a:pt x="0" y="230"/>
                      <a:pt x="0" y="223"/>
                    </a:cubicBezTo>
                    <a:cubicBezTo>
                      <a:pt x="0" y="13"/>
                      <a:pt x="0" y="13"/>
                      <a:pt x="0" y="13"/>
                    </a:cubicBezTo>
                    <a:cubicBezTo>
                      <a:pt x="0" y="6"/>
                      <a:pt x="5" y="0"/>
                      <a:pt x="11" y="0"/>
                    </a:cubicBezTo>
                    <a:cubicBezTo>
                      <a:pt x="40" y="0"/>
                      <a:pt x="40" y="0"/>
                      <a:pt x="40" y="0"/>
                    </a:cubicBezTo>
                    <a:cubicBezTo>
                      <a:pt x="46" y="0"/>
                      <a:pt x="51" y="6"/>
                      <a:pt x="51" y="13"/>
                    </a:cubicBezTo>
                    <a:lnTo>
                      <a:pt x="51"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05"/>
              <p:cNvSpPr/>
              <p:nvPr/>
            </p:nvSpPr>
            <p:spPr bwMode="auto">
              <a:xfrm>
                <a:off x="1549401" y="2159000"/>
                <a:ext cx="190500" cy="490538"/>
              </a:xfrm>
              <a:custGeom>
                <a:avLst/>
                <a:gdLst>
                  <a:gd name="T0" fmla="*/ 51 w 51"/>
                  <a:gd name="T1" fmla="*/ 124 h 131"/>
                  <a:gd name="T2" fmla="*/ 40 w 51"/>
                  <a:gd name="T3" fmla="*/ 131 h 131"/>
                  <a:gd name="T4" fmla="*/ 11 w 51"/>
                  <a:gd name="T5" fmla="*/ 131 h 131"/>
                  <a:gd name="T6" fmla="*/ 0 w 51"/>
                  <a:gd name="T7" fmla="*/ 124 h 131"/>
                  <a:gd name="T8" fmla="*/ 0 w 51"/>
                  <a:gd name="T9" fmla="*/ 7 h 131"/>
                  <a:gd name="T10" fmla="*/ 11 w 51"/>
                  <a:gd name="T11" fmla="*/ 0 h 131"/>
                  <a:gd name="T12" fmla="*/ 40 w 51"/>
                  <a:gd name="T13" fmla="*/ 0 h 131"/>
                  <a:gd name="T14" fmla="*/ 51 w 51"/>
                  <a:gd name="T15" fmla="*/ 7 h 131"/>
                  <a:gd name="T16" fmla="*/ 51 w 51"/>
                  <a:gd name="T17" fmla="*/ 1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131">
                    <a:moveTo>
                      <a:pt x="51" y="124"/>
                    </a:moveTo>
                    <a:cubicBezTo>
                      <a:pt x="51" y="128"/>
                      <a:pt x="46" y="131"/>
                      <a:pt x="40" y="131"/>
                    </a:cubicBezTo>
                    <a:cubicBezTo>
                      <a:pt x="11" y="131"/>
                      <a:pt x="11" y="131"/>
                      <a:pt x="11" y="131"/>
                    </a:cubicBezTo>
                    <a:cubicBezTo>
                      <a:pt x="5" y="131"/>
                      <a:pt x="0" y="128"/>
                      <a:pt x="0" y="124"/>
                    </a:cubicBezTo>
                    <a:cubicBezTo>
                      <a:pt x="0" y="7"/>
                      <a:pt x="0" y="7"/>
                      <a:pt x="0" y="7"/>
                    </a:cubicBezTo>
                    <a:cubicBezTo>
                      <a:pt x="0" y="3"/>
                      <a:pt x="5" y="0"/>
                      <a:pt x="11" y="0"/>
                    </a:cubicBezTo>
                    <a:cubicBezTo>
                      <a:pt x="40" y="0"/>
                      <a:pt x="40" y="0"/>
                      <a:pt x="40" y="0"/>
                    </a:cubicBezTo>
                    <a:cubicBezTo>
                      <a:pt x="46" y="0"/>
                      <a:pt x="51" y="3"/>
                      <a:pt x="51" y="7"/>
                    </a:cubicBezTo>
                    <a:lnTo>
                      <a:pt x="51"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06"/>
              <p:cNvSpPr/>
              <p:nvPr/>
            </p:nvSpPr>
            <p:spPr bwMode="auto">
              <a:xfrm>
                <a:off x="1781176" y="1870075"/>
                <a:ext cx="187325" cy="779463"/>
              </a:xfrm>
              <a:custGeom>
                <a:avLst/>
                <a:gdLst>
                  <a:gd name="T0" fmla="*/ 50 w 50"/>
                  <a:gd name="T1" fmla="*/ 197 h 208"/>
                  <a:gd name="T2" fmla="*/ 39 w 50"/>
                  <a:gd name="T3" fmla="*/ 208 h 208"/>
                  <a:gd name="T4" fmla="*/ 10 w 50"/>
                  <a:gd name="T5" fmla="*/ 208 h 208"/>
                  <a:gd name="T6" fmla="*/ 0 w 50"/>
                  <a:gd name="T7" fmla="*/ 197 h 208"/>
                  <a:gd name="T8" fmla="*/ 0 w 50"/>
                  <a:gd name="T9" fmla="*/ 12 h 208"/>
                  <a:gd name="T10" fmla="*/ 10 w 50"/>
                  <a:gd name="T11" fmla="*/ 0 h 208"/>
                  <a:gd name="T12" fmla="*/ 39 w 50"/>
                  <a:gd name="T13" fmla="*/ 0 h 208"/>
                  <a:gd name="T14" fmla="*/ 50 w 50"/>
                  <a:gd name="T15" fmla="*/ 12 h 208"/>
                  <a:gd name="T16" fmla="*/ 50 w 50"/>
                  <a:gd name="T17" fmla="*/ 19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08">
                    <a:moveTo>
                      <a:pt x="50" y="197"/>
                    </a:moveTo>
                    <a:cubicBezTo>
                      <a:pt x="50" y="203"/>
                      <a:pt x="45" y="208"/>
                      <a:pt x="39" y="208"/>
                    </a:cubicBezTo>
                    <a:cubicBezTo>
                      <a:pt x="10" y="208"/>
                      <a:pt x="10" y="208"/>
                      <a:pt x="10" y="208"/>
                    </a:cubicBezTo>
                    <a:cubicBezTo>
                      <a:pt x="4" y="208"/>
                      <a:pt x="0" y="203"/>
                      <a:pt x="0" y="197"/>
                    </a:cubicBezTo>
                    <a:cubicBezTo>
                      <a:pt x="0" y="12"/>
                      <a:pt x="0" y="12"/>
                      <a:pt x="0" y="12"/>
                    </a:cubicBezTo>
                    <a:cubicBezTo>
                      <a:pt x="0" y="5"/>
                      <a:pt x="4" y="0"/>
                      <a:pt x="10" y="0"/>
                    </a:cubicBezTo>
                    <a:cubicBezTo>
                      <a:pt x="39" y="0"/>
                      <a:pt x="39" y="0"/>
                      <a:pt x="39" y="0"/>
                    </a:cubicBezTo>
                    <a:cubicBezTo>
                      <a:pt x="45" y="0"/>
                      <a:pt x="50" y="5"/>
                      <a:pt x="50" y="12"/>
                    </a:cubicBezTo>
                    <a:lnTo>
                      <a:pt x="50" y="1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07"/>
              <p:cNvSpPr/>
              <p:nvPr/>
            </p:nvSpPr>
            <p:spPr bwMode="auto">
              <a:xfrm>
                <a:off x="2009776" y="2159000"/>
                <a:ext cx="187325" cy="490538"/>
              </a:xfrm>
              <a:custGeom>
                <a:avLst/>
                <a:gdLst>
                  <a:gd name="T0" fmla="*/ 50 w 50"/>
                  <a:gd name="T1" fmla="*/ 124 h 131"/>
                  <a:gd name="T2" fmla="*/ 39 w 50"/>
                  <a:gd name="T3" fmla="*/ 131 h 131"/>
                  <a:gd name="T4" fmla="*/ 10 w 50"/>
                  <a:gd name="T5" fmla="*/ 131 h 131"/>
                  <a:gd name="T6" fmla="*/ 0 w 50"/>
                  <a:gd name="T7" fmla="*/ 124 h 131"/>
                  <a:gd name="T8" fmla="*/ 0 w 50"/>
                  <a:gd name="T9" fmla="*/ 7 h 131"/>
                  <a:gd name="T10" fmla="*/ 10 w 50"/>
                  <a:gd name="T11" fmla="*/ 0 h 131"/>
                  <a:gd name="T12" fmla="*/ 39 w 50"/>
                  <a:gd name="T13" fmla="*/ 0 h 131"/>
                  <a:gd name="T14" fmla="*/ 50 w 50"/>
                  <a:gd name="T15" fmla="*/ 7 h 131"/>
                  <a:gd name="T16" fmla="*/ 50 w 50"/>
                  <a:gd name="T17" fmla="*/ 1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31">
                    <a:moveTo>
                      <a:pt x="50" y="124"/>
                    </a:moveTo>
                    <a:cubicBezTo>
                      <a:pt x="50" y="128"/>
                      <a:pt x="45" y="131"/>
                      <a:pt x="39" y="131"/>
                    </a:cubicBezTo>
                    <a:cubicBezTo>
                      <a:pt x="10" y="131"/>
                      <a:pt x="10" y="131"/>
                      <a:pt x="10" y="131"/>
                    </a:cubicBezTo>
                    <a:cubicBezTo>
                      <a:pt x="4" y="131"/>
                      <a:pt x="0" y="128"/>
                      <a:pt x="0" y="124"/>
                    </a:cubicBezTo>
                    <a:cubicBezTo>
                      <a:pt x="0" y="7"/>
                      <a:pt x="0" y="7"/>
                      <a:pt x="0" y="7"/>
                    </a:cubicBezTo>
                    <a:cubicBezTo>
                      <a:pt x="0" y="3"/>
                      <a:pt x="4" y="0"/>
                      <a:pt x="10" y="0"/>
                    </a:cubicBezTo>
                    <a:cubicBezTo>
                      <a:pt x="39" y="0"/>
                      <a:pt x="39" y="0"/>
                      <a:pt x="39" y="0"/>
                    </a:cubicBezTo>
                    <a:cubicBezTo>
                      <a:pt x="45" y="0"/>
                      <a:pt x="50" y="3"/>
                      <a:pt x="50" y="7"/>
                    </a:cubicBezTo>
                    <a:lnTo>
                      <a:pt x="50"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7" name="同心圆 36"/>
            <p:cNvSpPr/>
            <p:nvPr/>
          </p:nvSpPr>
          <p:spPr>
            <a:xfrm>
              <a:off x="1718632" y="1996162"/>
              <a:ext cx="560677" cy="560677"/>
            </a:xfrm>
            <a:prstGeom prst="donut">
              <a:avLst>
                <a:gd name="adj" fmla="val 109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4" name="椭圆 43"/>
          <p:cNvSpPr/>
          <p:nvPr/>
        </p:nvSpPr>
        <p:spPr>
          <a:xfrm>
            <a:off x="3261285" y="3041449"/>
            <a:ext cx="105345" cy="105345"/>
          </a:xfrm>
          <a:prstGeom prst="ellipse">
            <a:avLst/>
          </a:prstGeom>
          <a:solidFill>
            <a:schemeClr val="bg1">
              <a:lumMod val="75000"/>
            </a:schemeClr>
          </a:solidFill>
          <a:ln w="381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145126" y="2821676"/>
            <a:ext cx="2880114" cy="553998"/>
          </a:xfrm>
          <a:prstGeom prst="rect">
            <a:avLst/>
          </a:prstGeom>
        </p:spPr>
        <p:txBody>
          <a:bodyPr wrap="square">
            <a:spAutoFit/>
          </a:bodyPr>
          <a:lstStyle/>
          <a:p>
            <a:pPr algn="just">
              <a:lnSpc>
                <a:spcPts val="12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这里填写目录二级标题</a:t>
            </a:r>
            <a:endPar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ts val="1200"/>
              </a:lnSpc>
            </a:pP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这里填写目录内容说明，设计</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的发展存在着一个时代价值观的</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问题。</a:t>
            </a:r>
            <a:endPar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6" name="组合 45"/>
          <p:cNvGrpSpPr/>
          <p:nvPr/>
        </p:nvGrpSpPr>
        <p:grpSpPr>
          <a:xfrm>
            <a:off x="4626127" y="2847700"/>
            <a:ext cx="505405" cy="505405"/>
            <a:chOff x="4197777" y="3610451"/>
            <a:chExt cx="560677" cy="560677"/>
          </a:xfrm>
          <a:solidFill>
            <a:srgbClr val="31859C"/>
          </a:solidFill>
        </p:grpSpPr>
        <p:grpSp>
          <p:nvGrpSpPr>
            <p:cNvPr id="47" name="组合 46"/>
            <p:cNvGrpSpPr/>
            <p:nvPr/>
          </p:nvGrpSpPr>
          <p:grpSpPr>
            <a:xfrm>
              <a:off x="4324818" y="3742282"/>
              <a:ext cx="305320" cy="261247"/>
              <a:chOff x="1627188" y="2219325"/>
              <a:chExt cx="758825" cy="649288"/>
            </a:xfrm>
            <a:grpFill/>
          </p:grpSpPr>
          <p:sp>
            <p:nvSpPr>
              <p:cNvPr id="49" name="Freeform 72"/>
              <p:cNvSpPr/>
              <p:nvPr/>
            </p:nvSpPr>
            <p:spPr bwMode="auto">
              <a:xfrm>
                <a:off x="1657351" y="2478088"/>
                <a:ext cx="120650" cy="49213"/>
              </a:xfrm>
              <a:custGeom>
                <a:avLst/>
                <a:gdLst>
                  <a:gd name="T0" fmla="*/ 32 w 32"/>
                  <a:gd name="T1" fmla="*/ 6 h 13"/>
                  <a:gd name="T2" fmla="*/ 29 w 32"/>
                  <a:gd name="T3" fmla="*/ 13 h 13"/>
                  <a:gd name="T4" fmla="*/ 3 w 32"/>
                  <a:gd name="T5" fmla="*/ 13 h 13"/>
                  <a:gd name="T6" fmla="*/ 0 w 32"/>
                  <a:gd name="T7" fmla="*/ 6 h 13"/>
                  <a:gd name="T8" fmla="*/ 0 w 32"/>
                  <a:gd name="T9" fmla="*/ 6 h 13"/>
                  <a:gd name="T10" fmla="*/ 3 w 32"/>
                  <a:gd name="T11" fmla="*/ 0 h 13"/>
                  <a:gd name="T12" fmla="*/ 29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1" y="13"/>
                      <a:pt x="29" y="13"/>
                    </a:cubicBezTo>
                    <a:cubicBezTo>
                      <a:pt x="3" y="13"/>
                      <a:pt x="3" y="13"/>
                      <a:pt x="3" y="13"/>
                    </a:cubicBezTo>
                    <a:cubicBezTo>
                      <a:pt x="2" y="13"/>
                      <a:pt x="0" y="10"/>
                      <a:pt x="0" y="6"/>
                    </a:cubicBezTo>
                    <a:cubicBezTo>
                      <a:pt x="0" y="6"/>
                      <a:pt x="0" y="6"/>
                      <a:pt x="0" y="6"/>
                    </a:cubicBezTo>
                    <a:cubicBezTo>
                      <a:pt x="0" y="3"/>
                      <a:pt x="2" y="0"/>
                      <a:pt x="3" y="0"/>
                    </a:cubicBezTo>
                    <a:cubicBezTo>
                      <a:pt x="29" y="0"/>
                      <a:pt x="29" y="0"/>
                      <a:pt x="29" y="0"/>
                    </a:cubicBezTo>
                    <a:cubicBezTo>
                      <a:pt x="31"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73"/>
              <p:cNvSpPr/>
              <p:nvPr/>
            </p:nvSpPr>
            <p:spPr bwMode="auto">
              <a:xfrm>
                <a:off x="1657351" y="2390775"/>
                <a:ext cx="120650" cy="49213"/>
              </a:xfrm>
              <a:custGeom>
                <a:avLst/>
                <a:gdLst>
                  <a:gd name="T0" fmla="*/ 32 w 32"/>
                  <a:gd name="T1" fmla="*/ 6 h 13"/>
                  <a:gd name="T2" fmla="*/ 29 w 32"/>
                  <a:gd name="T3" fmla="*/ 13 h 13"/>
                  <a:gd name="T4" fmla="*/ 3 w 32"/>
                  <a:gd name="T5" fmla="*/ 13 h 13"/>
                  <a:gd name="T6" fmla="*/ 0 w 32"/>
                  <a:gd name="T7" fmla="*/ 6 h 13"/>
                  <a:gd name="T8" fmla="*/ 0 w 32"/>
                  <a:gd name="T9" fmla="*/ 6 h 13"/>
                  <a:gd name="T10" fmla="*/ 3 w 32"/>
                  <a:gd name="T11" fmla="*/ 0 h 13"/>
                  <a:gd name="T12" fmla="*/ 29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1" y="13"/>
                      <a:pt x="29" y="13"/>
                    </a:cubicBezTo>
                    <a:cubicBezTo>
                      <a:pt x="3" y="13"/>
                      <a:pt x="3" y="13"/>
                      <a:pt x="3" y="13"/>
                    </a:cubicBezTo>
                    <a:cubicBezTo>
                      <a:pt x="2" y="13"/>
                      <a:pt x="0" y="10"/>
                      <a:pt x="0" y="6"/>
                    </a:cubicBezTo>
                    <a:cubicBezTo>
                      <a:pt x="0" y="6"/>
                      <a:pt x="0" y="6"/>
                      <a:pt x="0" y="6"/>
                    </a:cubicBezTo>
                    <a:cubicBezTo>
                      <a:pt x="0" y="3"/>
                      <a:pt x="2" y="0"/>
                      <a:pt x="3" y="0"/>
                    </a:cubicBezTo>
                    <a:cubicBezTo>
                      <a:pt x="29" y="0"/>
                      <a:pt x="29" y="0"/>
                      <a:pt x="29" y="0"/>
                    </a:cubicBezTo>
                    <a:cubicBezTo>
                      <a:pt x="31"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74"/>
              <p:cNvSpPr/>
              <p:nvPr/>
            </p:nvSpPr>
            <p:spPr bwMode="auto">
              <a:xfrm>
                <a:off x="1657351" y="2563813"/>
                <a:ext cx="120650" cy="49213"/>
              </a:xfrm>
              <a:custGeom>
                <a:avLst/>
                <a:gdLst>
                  <a:gd name="T0" fmla="*/ 32 w 32"/>
                  <a:gd name="T1" fmla="*/ 6 h 13"/>
                  <a:gd name="T2" fmla="*/ 29 w 32"/>
                  <a:gd name="T3" fmla="*/ 13 h 13"/>
                  <a:gd name="T4" fmla="*/ 3 w 32"/>
                  <a:gd name="T5" fmla="*/ 13 h 13"/>
                  <a:gd name="T6" fmla="*/ 0 w 32"/>
                  <a:gd name="T7" fmla="*/ 6 h 13"/>
                  <a:gd name="T8" fmla="*/ 0 w 32"/>
                  <a:gd name="T9" fmla="*/ 6 h 13"/>
                  <a:gd name="T10" fmla="*/ 3 w 32"/>
                  <a:gd name="T11" fmla="*/ 0 h 13"/>
                  <a:gd name="T12" fmla="*/ 29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1" y="13"/>
                      <a:pt x="29" y="13"/>
                    </a:cubicBezTo>
                    <a:cubicBezTo>
                      <a:pt x="3" y="13"/>
                      <a:pt x="3" y="13"/>
                      <a:pt x="3" y="13"/>
                    </a:cubicBezTo>
                    <a:cubicBezTo>
                      <a:pt x="2" y="13"/>
                      <a:pt x="0" y="10"/>
                      <a:pt x="0" y="6"/>
                    </a:cubicBezTo>
                    <a:cubicBezTo>
                      <a:pt x="0" y="6"/>
                      <a:pt x="0" y="6"/>
                      <a:pt x="0" y="6"/>
                    </a:cubicBezTo>
                    <a:cubicBezTo>
                      <a:pt x="0" y="3"/>
                      <a:pt x="2" y="0"/>
                      <a:pt x="3" y="0"/>
                    </a:cubicBezTo>
                    <a:cubicBezTo>
                      <a:pt x="29" y="0"/>
                      <a:pt x="29" y="0"/>
                      <a:pt x="29" y="0"/>
                    </a:cubicBezTo>
                    <a:cubicBezTo>
                      <a:pt x="31"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75"/>
              <p:cNvSpPr/>
              <p:nvPr/>
            </p:nvSpPr>
            <p:spPr bwMode="auto">
              <a:xfrm>
                <a:off x="1657351" y="2649538"/>
                <a:ext cx="120650" cy="49213"/>
              </a:xfrm>
              <a:custGeom>
                <a:avLst/>
                <a:gdLst>
                  <a:gd name="T0" fmla="*/ 32 w 32"/>
                  <a:gd name="T1" fmla="*/ 6 h 13"/>
                  <a:gd name="T2" fmla="*/ 29 w 32"/>
                  <a:gd name="T3" fmla="*/ 13 h 13"/>
                  <a:gd name="T4" fmla="*/ 3 w 32"/>
                  <a:gd name="T5" fmla="*/ 13 h 13"/>
                  <a:gd name="T6" fmla="*/ 0 w 32"/>
                  <a:gd name="T7" fmla="*/ 6 h 13"/>
                  <a:gd name="T8" fmla="*/ 0 w 32"/>
                  <a:gd name="T9" fmla="*/ 6 h 13"/>
                  <a:gd name="T10" fmla="*/ 3 w 32"/>
                  <a:gd name="T11" fmla="*/ 0 h 13"/>
                  <a:gd name="T12" fmla="*/ 29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1" y="13"/>
                      <a:pt x="29" y="13"/>
                    </a:cubicBezTo>
                    <a:cubicBezTo>
                      <a:pt x="3" y="13"/>
                      <a:pt x="3" y="13"/>
                      <a:pt x="3" y="13"/>
                    </a:cubicBezTo>
                    <a:cubicBezTo>
                      <a:pt x="2" y="13"/>
                      <a:pt x="0" y="10"/>
                      <a:pt x="0" y="6"/>
                    </a:cubicBezTo>
                    <a:cubicBezTo>
                      <a:pt x="0" y="6"/>
                      <a:pt x="0" y="6"/>
                      <a:pt x="0" y="6"/>
                    </a:cubicBezTo>
                    <a:cubicBezTo>
                      <a:pt x="0" y="3"/>
                      <a:pt x="2" y="0"/>
                      <a:pt x="3" y="0"/>
                    </a:cubicBezTo>
                    <a:cubicBezTo>
                      <a:pt x="29" y="0"/>
                      <a:pt x="29" y="0"/>
                      <a:pt x="29" y="0"/>
                    </a:cubicBezTo>
                    <a:cubicBezTo>
                      <a:pt x="31"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76"/>
              <p:cNvSpPr/>
              <p:nvPr/>
            </p:nvSpPr>
            <p:spPr bwMode="auto">
              <a:xfrm>
                <a:off x="1657351" y="2736850"/>
                <a:ext cx="120650" cy="49213"/>
              </a:xfrm>
              <a:custGeom>
                <a:avLst/>
                <a:gdLst>
                  <a:gd name="T0" fmla="*/ 32 w 32"/>
                  <a:gd name="T1" fmla="*/ 6 h 13"/>
                  <a:gd name="T2" fmla="*/ 29 w 32"/>
                  <a:gd name="T3" fmla="*/ 13 h 13"/>
                  <a:gd name="T4" fmla="*/ 3 w 32"/>
                  <a:gd name="T5" fmla="*/ 13 h 13"/>
                  <a:gd name="T6" fmla="*/ 0 w 32"/>
                  <a:gd name="T7" fmla="*/ 6 h 13"/>
                  <a:gd name="T8" fmla="*/ 0 w 32"/>
                  <a:gd name="T9" fmla="*/ 6 h 13"/>
                  <a:gd name="T10" fmla="*/ 3 w 32"/>
                  <a:gd name="T11" fmla="*/ 0 h 13"/>
                  <a:gd name="T12" fmla="*/ 29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1" y="13"/>
                      <a:pt x="29" y="13"/>
                    </a:cubicBezTo>
                    <a:cubicBezTo>
                      <a:pt x="3" y="13"/>
                      <a:pt x="3" y="13"/>
                      <a:pt x="3" y="13"/>
                    </a:cubicBezTo>
                    <a:cubicBezTo>
                      <a:pt x="2" y="13"/>
                      <a:pt x="0" y="10"/>
                      <a:pt x="0" y="6"/>
                    </a:cubicBezTo>
                    <a:cubicBezTo>
                      <a:pt x="0" y="6"/>
                      <a:pt x="0" y="6"/>
                      <a:pt x="0" y="6"/>
                    </a:cubicBezTo>
                    <a:cubicBezTo>
                      <a:pt x="0" y="3"/>
                      <a:pt x="2" y="0"/>
                      <a:pt x="3" y="0"/>
                    </a:cubicBezTo>
                    <a:cubicBezTo>
                      <a:pt x="29" y="0"/>
                      <a:pt x="29" y="0"/>
                      <a:pt x="29" y="0"/>
                    </a:cubicBezTo>
                    <a:cubicBezTo>
                      <a:pt x="31"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77"/>
              <p:cNvSpPr/>
              <p:nvPr/>
            </p:nvSpPr>
            <p:spPr bwMode="auto">
              <a:xfrm>
                <a:off x="1803401" y="2478088"/>
                <a:ext cx="120650" cy="49213"/>
              </a:xfrm>
              <a:custGeom>
                <a:avLst/>
                <a:gdLst>
                  <a:gd name="T0" fmla="*/ 32 w 32"/>
                  <a:gd name="T1" fmla="*/ 6 h 13"/>
                  <a:gd name="T2" fmla="*/ 28 w 32"/>
                  <a:gd name="T3" fmla="*/ 13 h 13"/>
                  <a:gd name="T4" fmla="*/ 3 w 32"/>
                  <a:gd name="T5" fmla="*/ 13 h 13"/>
                  <a:gd name="T6" fmla="*/ 0 w 32"/>
                  <a:gd name="T7" fmla="*/ 6 h 13"/>
                  <a:gd name="T8" fmla="*/ 0 w 32"/>
                  <a:gd name="T9" fmla="*/ 6 h 13"/>
                  <a:gd name="T10" fmla="*/ 3 w 32"/>
                  <a:gd name="T11" fmla="*/ 0 h 13"/>
                  <a:gd name="T12" fmla="*/ 28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78"/>
              <p:cNvSpPr/>
              <p:nvPr/>
            </p:nvSpPr>
            <p:spPr bwMode="auto">
              <a:xfrm>
                <a:off x="1803401" y="2219325"/>
                <a:ext cx="120650" cy="47625"/>
              </a:xfrm>
              <a:custGeom>
                <a:avLst/>
                <a:gdLst>
                  <a:gd name="T0" fmla="*/ 32 w 32"/>
                  <a:gd name="T1" fmla="*/ 6 h 13"/>
                  <a:gd name="T2" fmla="*/ 28 w 32"/>
                  <a:gd name="T3" fmla="*/ 13 h 13"/>
                  <a:gd name="T4" fmla="*/ 3 w 32"/>
                  <a:gd name="T5" fmla="*/ 13 h 13"/>
                  <a:gd name="T6" fmla="*/ 0 w 32"/>
                  <a:gd name="T7" fmla="*/ 6 h 13"/>
                  <a:gd name="T8" fmla="*/ 0 w 32"/>
                  <a:gd name="T9" fmla="*/ 6 h 13"/>
                  <a:gd name="T10" fmla="*/ 3 w 32"/>
                  <a:gd name="T11" fmla="*/ 0 h 13"/>
                  <a:gd name="T12" fmla="*/ 28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79"/>
              <p:cNvSpPr/>
              <p:nvPr/>
            </p:nvSpPr>
            <p:spPr bwMode="auto">
              <a:xfrm>
                <a:off x="1803401" y="2305050"/>
                <a:ext cx="120650" cy="49213"/>
              </a:xfrm>
              <a:custGeom>
                <a:avLst/>
                <a:gdLst>
                  <a:gd name="T0" fmla="*/ 32 w 32"/>
                  <a:gd name="T1" fmla="*/ 6 h 13"/>
                  <a:gd name="T2" fmla="*/ 28 w 32"/>
                  <a:gd name="T3" fmla="*/ 13 h 13"/>
                  <a:gd name="T4" fmla="*/ 3 w 32"/>
                  <a:gd name="T5" fmla="*/ 13 h 13"/>
                  <a:gd name="T6" fmla="*/ 0 w 32"/>
                  <a:gd name="T7" fmla="*/ 6 h 13"/>
                  <a:gd name="T8" fmla="*/ 0 w 32"/>
                  <a:gd name="T9" fmla="*/ 6 h 13"/>
                  <a:gd name="T10" fmla="*/ 3 w 32"/>
                  <a:gd name="T11" fmla="*/ 0 h 13"/>
                  <a:gd name="T12" fmla="*/ 28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0"/>
              <p:cNvSpPr/>
              <p:nvPr/>
            </p:nvSpPr>
            <p:spPr bwMode="auto">
              <a:xfrm>
                <a:off x="1803401" y="2390775"/>
                <a:ext cx="120650" cy="49213"/>
              </a:xfrm>
              <a:custGeom>
                <a:avLst/>
                <a:gdLst>
                  <a:gd name="T0" fmla="*/ 32 w 32"/>
                  <a:gd name="T1" fmla="*/ 6 h 13"/>
                  <a:gd name="T2" fmla="*/ 28 w 32"/>
                  <a:gd name="T3" fmla="*/ 13 h 13"/>
                  <a:gd name="T4" fmla="*/ 3 w 32"/>
                  <a:gd name="T5" fmla="*/ 13 h 13"/>
                  <a:gd name="T6" fmla="*/ 0 w 32"/>
                  <a:gd name="T7" fmla="*/ 6 h 13"/>
                  <a:gd name="T8" fmla="*/ 0 w 32"/>
                  <a:gd name="T9" fmla="*/ 6 h 13"/>
                  <a:gd name="T10" fmla="*/ 3 w 32"/>
                  <a:gd name="T11" fmla="*/ 0 h 13"/>
                  <a:gd name="T12" fmla="*/ 28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81"/>
              <p:cNvSpPr/>
              <p:nvPr/>
            </p:nvSpPr>
            <p:spPr bwMode="auto">
              <a:xfrm>
                <a:off x="1803401" y="2563813"/>
                <a:ext cx="120650" cy="49213"/>
              </a:xfrm>
              <a:custGeom>
                <a:avLst/>
                <a:gdLst>
                  <a:gd name="T0" fmla="*/ 32 w 32"/>
                  <a:gd name="T1" fmla="*/ 6 h 13"/>
                  <a:gd name="T2" fmla="*/ 28 w 32"/>
                  <a:gd name="T3" fmla="*/ 13 h 13"/>
                  <a:gd name="T4" fmla="*/ 3 w 32"/>
                  <a:gd name="T5" fmla="*/ 13 h 13"/>
                  <a:gd name="T6" fmla="*/ 0 w 32"/>
                  <a:gd name="T7" fmla="*/ 6 h 13"/>
                  <a:gd name="T8" fmla="*/ 0 w 32"/>
                  <a:gd name="T9" fmla="*/ 6 h 13"/>
                  <a:gd name="T10" fmla="*/ 3 w 32"/>
                  <a:gd name="T11" fmla="*/ 0 h 13"/>
                  <a:gd name="T12" fmla="*/ 28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82"/>
              <p:cNvSpPr/>
              <p:nvPr/>
            </p:nvSpPr>
            <p:spPr bwMode="auto">
              <a:xfrm>
                <a:off x="1803401" y="2649538"/>
                <a:ext cx="120650" cy="49213"/>
              </a:xfrm>
              <a:custGeom>
                <a:avLst/>
                <a:gdLst>
                  <a:gd name="T0" fmla="*/ 32 w 32"/>
                  <a:gd name="T1" fmla="*/ 6 h 13"/>
                  <a:gd name="T2" fmla="*/ 28 w 32"/>
                  <a:gd name="T3" fmla="*/ 13 h 13"/>
                  <a:gd name="T4" fmla="*/ 3 w 32"/>
                  <a:gd name="T5" fmla="*/ 13 h 13"/>
                  <a:gd name="T6" fmla="*/ 0 w 32"/>
                  <a:gd name="T7" fmla="*/ 6 h 13"/>
                  <a:gd name="T8" fmla="*/ 0 w 32"/>
                  <a:gd name="T9" fmla="*/ 6 h 13"/>
                  <a:gd name="T10" fmla="*/ 3 w 32"/>
                  <a:gd name="T11" fmla="*/ 0 h 13"/>
                  <a:gd name="T12" fmla="*/ 28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83"/>
              <p:cNvSpPr/>
              <p:nvPr/>
            </p:nvSpPr>
            <p:spPr bwMode="auto">
              <a:xfrm>
                <a:off x="1803401" y="2736850"/>
                <a:ext cx="120650" cy="49213"/>
              </a:xfrm>
              <a:custGeom>
                <a:avLst/>
                <a:gdLst>
                  <a:gd name="T0" fmla="*/ 32 w 32"/>
                  <a:gd name="T1" fmla="*/ 6 h 13"/>
                  <a:gd name="T2" fmla="*/ 28 w 32"/>
                  <a:gd name="T3" fmla="*/ 13 h 13"/>
                  <a:gd name="T4" fmla="*/ 3 w 32"/>
                  <a:gd name="T5" fmla="*/ 13 h 13"/>
                  <a:gd name="T6" fmla="*/ 0 w 32"/>
                  <a:gd name="T7" fmla="*/ 6 h 13"/>
                  <a:gd name="T8" fmla="*/ 0 w 32"/>
                  <a:gd name="T9" fmla="*/ 6 h 13"/>
                  <a:gd name="T10" fmla="*/ 3 w 32"/>
                  <a:gd name="T11" fmla="*/ 0 h 13"/>
                  <a:gd name="T12" fmla="*/ 28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84"/>
              <p:cNvSpPr/>
              <p:nvPr/>
            </p:nvSpPr>
            <p:spPr bwMode="auto">
              <a:xfrm>
                <a:off x="1949451" y="2478088"/>
                <a:ext cx="117475" cy="49213"/>
              </a:xfrm>
              <a:custGeom>
                <a:avLst/>
                <a:gdLst>
                  <a:gd name="T0" fmla="*/ 31 w 31"/>
                  <a:gd name="T1" fmla="*/ 6 h 13"/>
                  <a:gd name="T2" fmla="*/ 28 w 31"/>
                  <a:gd name="T3" fmla="*/ 13 h 13"/>
                  <a:gd name="T4" fmla="*/ 3 w 31"/>
                  <a:gd name="T5" fmla="*/ 13 h 13"/>
                  <a:gd name="T6" fmla="*/ 0 w 31"/>
                  <a:gd name="T7" fmla="*/ 6 h 13"/>
                  <a:gd name="T8" fmla="*/ 0 w 31"/>
                  <a:gd name="T9" fmla="*/ 6 h 13"/>
                  <a:gd name="T10" fmla="*/ 3 w 31"/>
                  <a:gd name="T11" fmla="*/ 0 h 13"/>
                  <a:gd name="T12" fmla="*/ 28 w 31"/>
                  <a:gd name="T13" fmla="*/ 0 h 13"/>
                  <a:gd name="T14" fmla="*/ 31 w 31"/>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3">
                    <a:moveTo>
                      <a:pt x="31" y="6"/>
                    </a:moveTo>
                    <a:cubicBezTo>
                      <a:pt x="31"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1" y="3"/>
                      <a:pt x="3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5"/>
              <p:cNvSpPr/>
              <p:nvPr/>
            </p:nvSpPr>
            <p:spPr bwMode="auto">
              <a:xfrm>
                <a:off x="1949451" y="2563813"/>
                <a:ext cx="117475" cy="49213"/>
              </a:xfrm>
              <a:custGeom>
                <a:avLst/>
                <a:gdLst>
                  <a:gd name="T0" fmla="*/ 31 w 31"/>
                  <a:gd name="T1" fmla="*/ 6 h 13"/>
                  <a:gd name="T2" fmla="*/ 28 w 31"/>
                  <a:gd name="T3" fmla="*/ 13 h 13"/>
                  <a:gd name="T4" fmla="*/ 3 w 31"/>
                  <a:gd name="T5" fmla="*/ 13 h 13"/>
                  <a:gd name="T6" fmla="*/ 0 w 31"/>
                  <a:gd name="T7" fmla="*/ 6 h 13"/>
                  <a:gd name="T8" fmla="*/ 0 w 31"/>
                  <a:gd name="T9" fmla="*/ 6 h 13"/>
                  <a:gd name="T10" fmla="*/ 3 w 31"/>
                  <a:gd name="T11" fmla="*/ 0 h 13"/>
                  <a:gd name="T12" fmla="*/ 28 w 31"/>
                  <a:gd name="T13" fmla="*/ 0 h 13"/>
                  <a:gd name="T14" fmla="*/ 31 w 31"/>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3">
                    <a:moveTo>
                      <a:pt x="31" y="6"/>
                    </a:moveTo>
                    <a:cubicBezTo>
                      <a:pt x="31"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1" y="3"/>
                      <a:pt x="3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6"/>
              <p:cNvSpPr/>
              <p:nvPr/>
            </p:nvSpPr>
            <p:spPr bwMode="auto">
              <a:xfrm>
                <a:off x="1949451" y="2649538"/>
                <a:ext cx="117475" cy="49213"/>
              </a:xfrm>
              <a:custGeom>
                <a:avLst/>
                <a:gdLst>
                  <a:gd name="T0" fmla="*/ 31 w 31"/>
                  <a:gd name="T1" fmla="*/ 6 h 13"/>
                  <a:gd name="T2" fmla="*/ 28 w 31"/>
                  <a:gd name="T3" fmla="*/ 13 h 13"/>
                  <a:gd name="T4" fmla="*/ 3 w 31"/>
                  <a:gd name="T5" fmla="*/ 13 h 13"/>
                  <a:gd name="T6" fmla="*/ 0 w 31"/>
                  <a:gd name="T7" fmla="*/ 6 h 13"/>
                  <a:gd name="T8" fmla="*/ 0 w 31"/>
                  <a:gd name="T9" fmla="*/ 6 h 13"/>
                  <a:gd name="T10" fmla="*/ 3 w 31"/>
                  <a:gd name="T11" fmla="*/ 0 h 13"/>
                  <a:gd name="T12" fmla="*/ 28 w 31"/>
                  <a:gd name="T13" fmla="*/ 0 h 13"/>
                  <a:gd name="T14" fmla="*/ 31 w 31"/>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3">
                    <a:moveTo>
                      <a:pt x="31" y="6"/>
                    </a:moveTo>
                    <a:cubicBezTo>
                      <a:pt x="31"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1" y="3"/>
                      <a:pt x="3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87"/>
              <p:cNvSpPr/>
              <p:nvPr/>
            </p:nvSpPr>
            <p:spPr bwMode="auto">
              <a:xfrm>
                <a:off x="1949451" y="2736850"/>
                <a:ext cx="117475" cy="49213"/>
              </a:xfrm>
              <a:custGeom>
                <a:avLst/>
                <a:gdLst>
                  <a:gd name="T0" fmla="*/ 31 w 31"/>
                  <a:gd name="T1" fmla="*/ 6 h 13"/>
                  <a:gd name="T2" fmla="*/ 28 w 31"/>
                  <a:gd name="T3" fmla="*/ 13 h 13"/>
                  <a:gd name="T4" fmla="*/ 3 w 31"/>
                  <a:gd name="T5" fmla="*/ 13 h 13"/>
                  <a:gd name="T6" fmla="*/ 0 w 31"/>
                  <a:gd name="T7" fmla="*/ 6 h 13"/>
                  <a:gd name="T8" fmla="*/ 0 w 31"/>
                  <a:gd name="T9" fmla="*/ 6 h 13"/>
                  <a:gd name="T10" fmla="*/ 3 w 31"/>
                  <a:gd name="T11" fmla="*/ 0 h 13"/>
                  <a:gd name="T12" fmla="*/ 28 w 31"/>
                  <a:gd name="T13" fmla="*/ 0 h 13"/>
                  <a:gd name="T14" fmla="*/ 31 w 31"/>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3">
                    <a:moveTo>
                      <a:pt x="31" y="6"/>
                    </a:moveTo>
                    <a:cubicBezTo>
                      <a:pt x="31"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1" y="3"/>
                      <a:pt x="3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88"/>
              <p:cNvSpPr/>
              <p:nvPr/>
            </p:nvSpPr>
            <p:spPr bwMode="auto">
              <a:xfrm>
                <a:off x="2092326" y="2478088"/>
                <a:ext cx="120650" cy="49213"/>
              </a:xfrm>
              <a:custGeom>
                <a:avLst/>
                <a:gdLst>
                  <a:gd name="T0" fmla="*/ 32 w 32"/>
                  <a:gd name="T1" fmla="*/ 6 h 13"/>
                  <a:gd name="T2" fmla="*/ 29 w 32"/>
                  <a:gd name="T3" fmla="*/ 13 h 13"/>
                  <a:gd name="T4" fmla="*/ 3 w 32"/>
                  <a:gd name="T5" fmla="*/ 13 h 13"/>
                  <a:gd name="T6" fmla="*/ 0 w 32"/>
                  <a:gd name="T7" fmla="*/ 6 h 13"/>
                  <a:gd name="T8" fmla="*/ 0 w 32"/>
                  <a:gd name="T9" fmla="*/ 6 h 13"/>
                  <a:gd name="T10" fmla="*/ 3 w 32"/>
                  <a:gd name="T11" fmla="*/ 0 h 13"/>
                  <a:gd name="T12" fmla="*/ 29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9" y="13"/>
                    </a:cubicBezTo>
                    <a:cubicBezTo>
                      <a:pt x="3" y="13"/>
                      <a:pt x="3" y="13"/>
                      <a:pt x="3" y="13"/>
                    </a:cubicBezTo>
                    <a:cubicBezTo>
                      <a:pt x="2" y="13"/>
                      <a:pt x="0" y="10"/>
                      <a:pt x="0" y="6"/>
                    </a:cubicBezTo>
                    <a:cubicBezTo>
                      <a:pt x="0" y="6"/>
                      <a:pt x="0" y="6"/>
                      <a:pt x="0" y="6"/>
                    </a:cubicBezTo>
                    <a:cubicBezTo>
                      <a:pt x="0" y="3"/>
                      <a:pt x="2" y="0"/>
                      <a:pt x="3" y="0"/>
                    </a:cubicBezTo>
                    <a:cubicBezTo>
                      <a:pt x="29" y="0"/>
                      <a:pt x="29" y="0"/>
                      <a:pt x="29"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89"/>
              <p:cNvSpPr/>
              <p:nvPr/>
            </p:nvSpPr>
            <p:spPr bwMode="auto">
              <a:xfrm>
                <a:off x="2092326" y="2305050"/>
                <a:ext cx="120650" cy="49213"/>
              </a:xfrm>
              <a:custGeom>
                <a:avLst/>
                <a:gdLst>
                  <a:gd name="T0" fmla="*/ 32 w 32"/>
                  <a:gd name="T1" fmla="*/ 6 h 13"/>
                  <a:gd name="T2" fmla="*/ 29 w 32"/>
                  <a:gd name="T3" fmla="*/ 13 h 13"/>
                  <a:gd name="T4" fmla="*/ 3 w 32"/>
                  <a:gd name="T5" fmla="*/ 13 h 13"/>
                  <a:gd name="T6" fmla="*/ 0 w 32"/>
                  <a:gd name="T7" fmla="*/ 6 h 13"/>
                  <a:gd name="T8" fmla="*/ 0 w 32"/>
                  <a:gd name="T9" fmla="*/ 6 h 13"/>
                  <a:gd name="T10" fmla="*/ 3 w 32"/>
                  <a:gd name="T11" fmla="*/ 0 h 13"/>
                  <a:gd name="T12" fmla="*/ 29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9" y="13"/>
                    </a:cubicBezTo>
                    <a:cubicBezTo>
                      <a:pt x="3" y="13"/>
                      <a:pt x="3" y="13"/>
                      <a:pt x="3" y="13"/>
                    </a:cubicBezTo>
                    <a:cubicBezTo>
                      <a:pt x="2" y="13"/>
                      <a:pt x="0" y="10"/>
                      <a:pt x="0" y="6"/>
                    </a:cubicBezTo>
                    <a:cubicBezTo>
                      <a:pt x="0" y="6"/>
                      <a:pt x="0" y="6"/>
                      <a:pt x="0" y="6"/>
                    </a:cubicBezTo>
                    <a:cubicBezTo>
                      <a:pt x="0" y="3"/>
                      <a:pt x="2" y="0"/>
                      <a:pt x="3" y="0"/>
                    </a:cubicBezTo>
                    <a:cubicBezTo>
                      <a:pt x="29" y="0"/>
                      <a:pt x="29" y="0"/>
                      <a:pt x="29"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90"/>
              <p:cNvSpPr/>
              <p:nvPr/>
            </p:nvSpPr>
            <p:spPr bwMode="auto">
              <a:xfrm>
                <a:off x="2092326" y="2390775"/>
                <a:ext cx="120650" cy="49213"/>
              </a:xfrm>
              <a:custGeom>
                <a:avLst/>
                <a:gdLst>
                  <a:gd name="T0" fmla="*/ 32 w 32"/>
                  <a:gd name="T1" fmla="*/ 6 h 13"/>
                  <a:gd name="T2" fmla="*/ 29 w 32"/>
                  <a:gd name="T3" fmla="*/ 13 h 13"/>
                  <a:gd name="T4" fmla="*/ 3 w 32"/>
                  <a:gd name="T5" fmla="*/ 13 h 13"/>
                  <a:gd name="T6" fmla="*/ 0 w 32"/>
                  <a:gd name="T7" fmla="*/ 6 h 13"/>
                  <a:gd name="T8" fmla="*/ 0 w 32"/>
                  <a:gd name="T9" fmla="*/ 6 h 13"/>
                  <a:gd name="T10" fmla="*/ 3 w 32"/>
                  <a:gd name="T11" fmla="*/ 0 h 13"/>
                  <a:gd name="T12" fmla="*/ 29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9" y="13"/>
                    </a:cubicBezTo>
                    <a:cubicBezTo>
                      <a:pt x="3" y="13"/>
                      <a:pt x="3" y="13"/>
                      <a:pt x="3" y="13"/>
                    </a:cubicBezTo>
                    <a:cubicBezTo>
                      <a:pt x="2" y="13"/>
                      <a:pt x="0" y="10"/>
                      <a:pt x="0" y="6"/>
                    </a:cubicBezTo>
                    <a:cubicBezTo>
                      <a:pt x="0" y="6"/>
                      <a:pt x="0" y="6"/>
                      <a:pt x="0" y="6"/>
                    </a:cubicBezTo>
                    <a:cubicBezTo>
                      <a:pt x="0" y="3"/>
                      <a:pt x="2" y="0"/>
                      <a:pt x="3" y="0"/>
                    </a:cubicBezTo>
                    <a:cubicBezTo>
                      <a:pt x="29" y="0"/>
                      <a:pt x="29" y="0"/>
                      <a:pt x="29"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91"/>
              <p:cNvSpPr/>
              <p:nvPr/>
            </p:nvSpPr>
            <p:spPr bwMode="auto">
              <a:xfrm>
                <a:off x="2092326" y="2563813"/>
                <a:ext cx="120650" cy="49213"/>
              </a:xfrm>
              <a:custGeom>
                <a:avLst/>
                <a:gdLst>
                  <a:gd name="T0" fmla="*/ 32 w 32"/>
                  <a:gd name="T1" fmla="*/ 6 h 13"/>
                  <a:gd name="T2" fmla="*/ 29 w 32"/>
                  <a:gd name="T3" fmla="*/ 13 h 13"/>
                  <a:gd name="T4" fmla="*/ 3 w 32"/>
                  <a:gd name="T5" fmla="*/ 13 h 13"/>
                  <a:gd name="T6" fmla="*/ 0 w 32"/>
                  <a:gd name="T7" fmla="*/ 6 h 13"/>
                  <a:gd name="T8" fmla="*/ 0 w 32"/>
                  <a:gd name="T9" fmla="*/ 6 h 13"/>
                  <a:gd name="T10" fmla="*/ 3 w 32"/>
                  <a:gd name="T11" fmla="*/ 0 h 13"/>
                  <a:gd name="T12" fmla="*/ 29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9" y="13"/>
                    </a:cubicBezTo>
                    <a:cubicBezTo>
                      <a:pt x="3" y="13"/>
                      <a:pt x="3" y="13"/>
                      <a:pt x="3" y="13"/>
                    </a:cubicBezTo>
                    <a:cubicBezTo>
                      <a:pt x="2" y="13"/>
                      <a:pt x="0" y="10"/>
                      <a:pt x="0" y="6"/>
                    </a:cubicBezTo>
                    <a:cubicBezTo>
                      <a:pt x="0" y="6"/>
                      <a:pt x="0" y="6"/>
                      <a:pt x="0" y="6"/>
                    </a:cubicBezTo>
                    <a:cubicBezTo>
                      <a:pt x="0" y="3"/>
                      <a:pt x="2" y="0"/>
                      <a:pt x="3" y="0"/>
                    </a:cubicBezTo>
                    <a:cubicBezTo>
                      <a:pt x="29" y="0"/>
                      <a:pt x="29" y="0"/>
                      <a:pt x="29"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92"/>
              <p:cNvSpPr/>
              <p:nvPr/>
            </p:nvSpPr>
            <p:spPr bwMode="auto">
              <a:xfrm>
                <a:off x="2092326" y="2649538"/>
                <a:ext cx="120650" cy="49213"/>
              </a:xfrm>
              <a:custGeom>
                <a:avLst/>
                <a:gdLst>
                  <a:gd name="T0" fmla="*/ 32 w 32"/>
                  <a:gd name="T1" fmla="*/ 6 h 13"/>
                  <a:gd name="T2" fmla="*/ 29 w 32"/>
                  <a:gd name="T3" fmla="*/ 13 h 13"/>
                  <a:gd name="T4" fmla="*/ 3 w 32"/>
                  <a:gd name="T5" fmla="*/ 13 h 13"/>
                  <a:gd name="T6" fmla="*/ 0 w 32"/>
                  <a:gd name="T7" fmla="*/ 6 h 13"/>
                  <a:gd name="T8" fmla="*/ 0 w 32"/>
                  <a:gd name="T9" fmla="*/ 6 h 13"/>
                  <a:gd name="T10" fmla="*/ 3 w 32"/>
                  <a:gd name="T11" fmla="*/ 0 h 13"/>
                  <a:gd name="T12" fmla="*/ 29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9" y="13"/>
                    </a:cubicBezTo>
                    <a:cubicBezTo>
                      <a:pt x="3" y="13"/>
                      <a:pt x="3" y="13"/>
                      <a:pt x="3" y="13"/>
                    </a:cubicBezTo>
                    <a:cubicBezTo>
                      <a:pt x="2" y="13"/>
                      <a:pt x="0" y="10"/>
                      <a:pt x="0" y="6"/>
                    </a:cubicBezTo>
                    <a:cubicBezTo>
                      <a:pt x="0" y="6"/>
                      <a:pt x="0" y="6"/>
                      <a:pt x="0" y="6"/>
                    </a:cubicBezTo>
                    <a:cubicBezTo>
                      <a:pt x="0" y="3"/>
                      <a:pt x="2" y="0"/>
                      <a:pt x="3" y="0"/>
                    </a:cubicBezTo>
                    <a:cubicBezTo>
                      <a:pt x="29" y="0"/>
                      <a:pt x="29" y="0"/>
                      <a:pt x="29"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93"/>
              <p:cNvSpPr/>
              <p:nvPr/>
            </p:nvSpPr>
            <p:spPr bwMode="auto">
              <a:xfrm>
                <a:off x="2092326" y="2736850"/>
                <a:ext cx="120650" cy="49213"/>
              </a:xfrm>
              <a:custGeom>
                <a:avLst/>
                <a:gdLst>
                  <a:gd name="T0" fmla="*/ 32 w 32"/>
                  <a:gd name="T1" fmla="*/ 6 h 13"/>
                  <a:gd name="T2" fmla="*/ 29 w 32"/>
                  <a:gd name="T3" fmla="*/ 13 h 13"/>
                  <a:gd name="T4" fmla="*/ 3 w 32"/>
                  <a:gd name="T5" fmla="*/ 13 h 13"/>
                  <a:gd name="T6" fmla="*/ 0 w 32"/>
                  <a:gd name="T7" fmla="*/ 6 h 13"/>
                  <a:gd name="T8" fmla="*/ 0 w 32"/>
                  <a:gd name="T9" fmla="*/ 6 h 13"/>
                  <a:gd name="T10" fmla="*/ 3 w 32"/>
                  <a:gd name="T11" fmla="*/ 0 h 13"/>
                  <a:gd name="T12" fmla="*/ 29 w 32"/>
                  <a:gd name="T13" fmla="*/ 0 h 13"/>
                  <a:gd name="T14" fmla="*/ 32 w 32"/>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3">
                    <a:moveTo>
                      <a:pt x="32" y="6"/>
                    </a:moveTo>
                    <a:cubicBezTo>
                      <a:pt x="32" y="10"/>
                      <a:pt x="30" y="13"/>
                      <a:pt x="29" y="13"/>
                    </a:cubicBezTo>
                    <a:cubicBezTo>
                      <a:pt x="3" y="13"/>
                      <a:pt x="3" y="13"/>
                      <a:pt x="3" y="13"/>
                    </a:cubicBezTo>
                    <a:cubicBezTo>
                      <a:pt x="2" y="13"/>
                      <a:pt x="0" y="10"/>
                      <a:pt x="0" y="6"/>
                    </a:cubicBezTo>
                    <a:cubicBezTo>
                      <a:pt x="0" y="6"/>
                      <a:pt x="0" y="6"/>
                      <a:pt x="0" y="6"/>
                    </a:cubicBezTo>
                    <a:cubicBezTo>
                      <a:pt x="0" y="3"/>
                      <a:pt x="2" y="0"/>
                      <a:pt x="3" y="0"/>
                    </a:cubicBezTo>
                    <a:cubicBezTo>
                      <a:pt x="29" y="0"/>
                      <a:pt x="29" y="0"/>
                      <a:pt x="29" y="0"/>
                    </a:cubicBezTo>
                    <a:cubicBezTo>
                      <a:pt x="30" y="0"/>
                      <a:pt x="32" y="3"/>
                      <a:pt x="3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94"/>
              <p:cNvSpPr/>
              <p:nvPr/>
            </p:nvSpPr>
            <p:spPr bwMode="auto">
              <a:xfrm>
                <a:off x="2238376" y="2563813"/>
                <a:ext cx="117475" cy="49213"/>
              </a:xfrm>
              <a:custGeom>
                <a:avLst/>
                <a:gdLst>
                  <a:gd name="T0" fmla="*/ 31 w 31"/>
                  <a:gd name="T1" fmla="*/ 6 h 13"/>
                  <a:gd name="T2" fmla="*/ 28 w 31"/>
                  <a:gd name="T3" fmla="*/ 13 h 13"/>
                  <a:gd name="T4" fmla="*/ 3 w 31"/>
                  <a:gd name="T5" fmla="*/ 13 h 13"/>
                  <a:gd name="T6" fmla="*/ 0 w 31"/>
                  <a:gd name="T7" fmla="*/ 6 h 13"/>
                  <a:gd name="T8" fmla="*/ 0 w 31"/>
                  <a:gd name="T9" fmla="*/ 6 h 13"/>
                  <a:gd name="T10" fmla="*/ 3 w 31"/>
                  <a:gd name="T11" fmla="*/ 0 h 13"/>
                  <a:gd name="T12" fmla="*/ 28 w 31"/>
                  <a:gd name="T13" fmla="*/ 0 h 13"/>
                  <a:gd name="T14" fmla="*/ 31 w 31"/>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3">
                    <a:moveTo>
                      <a:pt x="31" y="6"/>
                    </a:moveTo>
                    <a:cubicBezTo>
                      <a:pt x="31"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1" y="3"/>
                      <a:pt x="3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95"/>
              <p:cNvSpPr/>
              <p:nvPr/>
            </p:nvSpPr>
            <p:spPr bwMode="auto">
              <a:xfrm>
                <a:off x="2238376" y="2649538"/>
                <a:ext cx="117475" cy="49213"/>
              </a:xfrm>
              <a:custGeom>
                <a:avLst/>
                <a:gdLst>
                  <a:gd name="T0" fmla="*/ 31 w 31"/>
                  <a:gd name="T1" fmla="*/ 6 h 13"/>
                  <a:gd name="T2" fmla="*/ 28 w 31"/>
                  <a:gd name="T3" fmla="*/ 13 h 13"/>
                  <a:gd name="T4" fmla="*/ 3 w 31"/>
                  <a:gd name="T5" fmla="*/ 13 h 13"/>
                  <a:gd name="T6" fmla="*/ 0 w 31"/>
                  <a:gd name="T7" fmla="*/ 6 h 13"/>
                  <a:gd name="T8" fmla="*/ 0 w 31"/>
                  <a:gd name="T9" fmla="*/ 6 h 13"/>
                  <a:gd name="T10" fmla="*/ 3 w 31"/>
                  <a:gd name="T11" fmla="*/ 0 h 13"/>
                  <a:gd name="T12" fmla="*/ 28 w 31"/>
                  <a:gd name="T13" fmla="*/ 0 h 13"/>
                  <a:gd name="T14" fmla="*/ 31 w 31"/>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3">
                    <a:moveTo>
                      <a:pt x="31" y="6"/>
                    </a:moveTo>
                    <a:cubicBezTo>
                      <a:pt x="31"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1" y="3"/>
                      <a:pt x="3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96"/>
              <p:cNvSpPr/>
              <p:nvPr/>
            </p:nvSpPr>
            <p:spPr bwMode="auto">
              <a:xfrm>
                <a:off x="2238376" y="2736850"/>
                <a:ext cx="117475" cy="49213"/>
              </a:xfrm>
              <a:custGeom>
                <a:avLst/>
                <a:gdLst>
                  <a:gd name="T0" fmla="*/ 31 w 31"/>
                  <a:gd name="T1" fmla="*/ 6 h 13"/>
                  <a:gd name="T2" fmla="*/ 28 w 31"/>
                  <a:gd name="T3" fmla="*/ 13 h 13"/>
                  <a:gd name="T4" fmla="*/ 3 w 31"/>
                  <a:gd name="T5" fmla="*/ 13 h 13"/>
                  <a:gd name="T6" fmla="*/ 0 w 31"/>
                  <a:gd name="T7" fmla="*/ 6 h 13"/>
                  <a:gd name="T8" fmla="*/ 0 w 31"/>
                  <a:gd name="T9" fmla="*/ 6 h 13"/>
                  <a:gd name="T10" fmla="*/ 3 w 31"/>
                  <a:gd name="T11" fmla="*/ 0 h 13"/>
                  <a:gd name="T12" fmla="*/ 28 w 31"/>
                  <a:gd name="T13" fmla="*/ 0 h 13"/>
                  <a:gd name="T14" fmla="*/ 31 w 31"/>
                  <a:gd name="T15" fmla="*/ 6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3">
                    <a:moveTo>
                      <a:pt x="31" y="6"/>
                    </a:moveTo>
                    <a:cubicBezTo>
                      <a:pt x="31" y="10"/>
                      <a:pt x="30" y="13"/>
                      <a:pt x="28" y="13"/>
                    </a:cubicBezTo>
                    <a:cubicBezTo>
                      <a:pt x="3" y="13"/>
                      <a:pt x="3" y="13"/>
                      <a:pt x="3" y="13"/>
                    </a:cubicBezTo>
                    <a:cubicBezTo>
                      <a:pt x="1" y="13"/>
                      <a:pt x="0" y="10"/>
                      <a:pt x="0" y="6"/>
                    </a:cubicBezTo>
                    <a:cubicBezTo>
                      <a:pt x="0" y="6"/>
                      <a:pt x="0" y="6"/>
                      <a:pt x="0" y="6"/>
                    </a:cubicBezTo>
                    <a:cubicBezTo>
                      <a:pt x="0" y="3"/>
                      <a:pt x="1" y="0"/>
                      <a:pt x="3" y="0"/>
                    </a:cubicBezTo>
                    <a:cubicBezTo>
                      <a:pt x="28" y="0"/>
                      <a:pt x="28" y="0"/>
                      <a:pt x="28" y="0"/>
                    </a:cubicBezTo>
                    <a:cubicBezTo>
                      <a:pt x="30" y="0"/>
                      <a:pt x="31" y="3"/>
                      <a:pt x="3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97"/>
              <p:cNvSpPr/>
              <p:nvPr/>
            </p:nvSpPr>
            <p:spPr bwMode="auto">
              <a:xfrm>
                <a:off x="1627188" y="2808288"/>
                <a:ext cx="758825" cy="60325"/>
              </a:xfrm>
              <a:custGeom>
                <a:avLst/>
                <a:gdLst>
                  <a:gd name="T0" fmla="*/ 202 w 202"/>
                  <a:gd name="T1" fmla="*/ 8 h 16"/>
                  <a:gd name="T2" fmla="*/ 197 w 202"/>
                  <a:gd name="T3" fmla="*/ 16 h 16"/>
                  <a:gd name="T4" fmla="*/ 6 w 202"/>
                  <a:gd name="T5" fmla="*/ 16 h 16"/>
                  <a:gd name="T6" fmla="*/ 0 w 202"/>
                  <a:gd name="T7" fmla="*/ 8 h 16"/>
                  <a:gd name="T8" fmla="*/ 0 w 202"/>
                  <a:gd name="T9" fmla="*/ 8 h 16"/>
                  <a:gd name="T10" fmla="*/ 6 w 202"/>
                  <a:gd name="T11" fmla="*/ 0 h 16"/>
                  <a:gd name="T12" fmla="*/ 197 w 202"/>
                  <a:gd name="T13" fmla="*/ 0 h 16"/>
                  <a:gd name="T14" fmla="*/ 202 w 202"/>
                  <a:gd name="T15" fmla="*/ 8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16">
                    <a:moveTo>
                      <a:pt x="202" y="8"/>
                    </a:moveTo>
                    <a:cubicBezTo>
                      <a:pt x="202" y="13"/>
                      <a:pt x="200" y="16"/>
                      <a:pt x="197" y="16"/>
                    </a:cubicBezTo>
                    <a:cubicBezTo>
                      <a:pt x="6" y="16"/>
                      <a:pt x="6" y="16"/>
                      <a:pt x="6" y="16"/>
                    </a:cubicBezTo>
                    <a:cubicBezTo>
                      <a:pt x="3" y="16"/>
                      <a:pt x="0" y="13"/>
                      <a:pt x="0" y="8"/>
                    </a:cubicBezTo>
                    <a:cubicBezTo>
                      <a:pt x="0" y="8"/>
                      <a:pt x="0" y="8"/>
                      <a:pt x="0" y="8"/>
                    </a:cubicBezTo>
                    <a:cubicBezTo>
                      <a:pt x="0" y="4"/>
                      <a:pt x="3" y="0"/>
                      <a:pt x="6" y="0"/>
                    </a:cubicBezTo>
                    <a:cubicBezTo>
                      <a:pt x="197" y="0"/>
                      <a:pt x="197" y="0"/>
                      <a:pt x="197" y="0"/>
                    </a:cubicBezTo>
                    <a:cubicBezTo>
                      <a:pt x="200" y="0"/>
                      <a:pt x="202" y="4"/>
                      <a:pt x="20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8" name="同心圆 47"/>
            <p:cNvSpPr/>
            <p:nvPr/>
          </p:nvSpPr>
          <p:spPr>
            <a:xfrm>
              <a:off x="4197777" y="3610451"/>
              <a:ext cx="560677" cy="560677"/>
            </a:xfrm>
            <a:prstGeom prst="donut">
              <a:avLst>
                <a:gd name="adj" fmla="val 109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5" name="椭圆 74"/>
          <p:cNvSpPr/>
          <p:nvPr/>
        </p:nvSpPr>
        <p:spPr>
          <a:xfrm>
            <a:off x="3261285" y="3611402"/>
            <a:ext cx="105345" cy="105345"/>
          </a:xfrm>
          <a:prstGeom prst="ellipse">
            <a:avLst/>
          </a:prstGeom>
          <a:solidFill>
            <a:schemeClr val="bg1">
              <a:lumMod val="75000"/>
            </a:schemeClr>
          </a:solidFill>
          <a:ln w="381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5145126" y="3403659"/>
            <a:ext cx="2880114" cy="553998"/>
          </a:xfrm>
          <a:prstGeom prst="rect">
            <a:avLst/>
          </a:prstGeom>
        </p:spPr>
        <p:txBody>
          <a:bodyPr wrap="square">
            <a:spAutoFit/>
          </a:bodyPr>
          <a:lstStyle/>
          <a:p>
            <a:pPr algn="just">
              <a:lnSpc>
                <a:spcPts val="12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这里填写目录二级标题</a:t>
            </a:r>
            <a:endPar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just">
              <a:lnSpc>
                <a:spcPts val="1200"/>
              </a:lnSpc>
            </a:pP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这里填写目录内容说明，设计</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的发展存在着一个时代价值观的</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问题。</a:t>
            </a:r>
            <a:endPar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4626127" y="3431706"/>
            <a:ext cx="506224" cy="506224"/>
            <a:chOff x="1292477" y="2482145"/>
            <a:chExt cx="560677" cy="560677"/>
          </a:xfrm>
          <a:solidFill>
            <a:schemeClr val="tx2">
              <a:lumMod val="50000"/>
            </a:schemeClr>
          </a:solidFill>
        </p:grpSpPr>
        <p:grpSp>
          <p:nvGrpSpPr>
            <p:cNvPr id="78" name="组合 77"/>
            <p:cNvGrpSpPr/>
            <p:nvPr/>
          </p:nvGrpSpPr>
          <p:grpSpPr>
            <a:xfrm>
              <a:off x="1443224" y="2627821"/>
              <a:ext cx="242888" cy="265780"/>
              <a:chOff x="247650" y="1957388"/>
              <a:chExt cx="993776" cy="1087438"/>
            </a:xfrm>
            <a:grpFill/>
          </p:grpSpPr>
          <p:sp>
            <p:nvSpPr>
              <p:cNvPr id="80" name="Freeform 112"/>
              <p:cNvSpPr/>
              <p:nvPr/>
            </p:nvSpPr>
            <p:spPr bwMode="auto">
              <a:xfrm>
                <a:off x="247650" y="1957388"/>
                <a:ext cx="914400" cy="1087438"/>
              </a:xfrm>
              <a:custGeom>
                <a:avLst/>
                <a:gdLst>
                  <a:gd name="T0" fmla="*/ 244 w 244"/>
                  <a:gd name="T1" fmla="*/ 265 h 290"/>
                  <a:gd name="T2" fmla="*/ 219 w 244"/>
                  <a:gd name="T3" fmla="*/ 290 h 290"/>
                  <a:gd name="T4" fmla="*/ 26 w 244"/>
                  <a:gd name="T5" fmla="*/ 290 h 290"/>
                  <a:gd name="T6" fmla="*/ 0 w 244"/>
                  <a:gd name="T7" fmla="*/ 265 h 290"/>
                  <a:gd name="T8" fmla="*/ 0 w 244"/>
                  <a:gd name="T9" fmla="*/ 25 h 290"/>
                  <a:gd name="T10" fmla="*/ 26 w 244"/>
                  <a:gd name="T11" fmla="*/ 0 h 290"/>
                  <a:gd name="T12" fmla="*/ 219 w 244"/>
                  <a:gd name="T13" fmla="*/ 0 h 290"/>
                  <a:gd name="T14" fmla="*/ 244 w 244"/>
                  <a:gd name="T15" fmla="*/ 25 h 290"/>
                  <a:gd name="T16" fmla="*/ 244 w 244"/>
                  <a:gd name="T17" fmla="*/ 265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290">
                    <a:moveTo>
                      <a:pt x="244" y="265"/>
                    </a:moveTo>
                    <a:cubicBezTo>
                      <a:pt x="244" y="279"/>
                      <a:pt x="233" y="290"/>
                      <a:pt x="219" y="290"/>
                    </a:cubicBezTo>
                    <a:cubicBezTo>
                      <a:pt x="26" y="290"/>
                      <a:pt x="26" y="290"/>
                      <a:pt x="26" y="290"/>
                    </a:cubicBezTo>
                    <a:cubicBezTo>
                      <a:pt x="12" y="290"/>
                      <a:pt x="0" y="279"/>
                      <a:pt x="0" y="265"/>
                    </a:cubicBezTo>
                    <a:cubicBezTo>
                      <a:pt x="0" y="25"/>
                      <a:pt x="0" y="25"/>
                      <a:pt x="0" y="25"/>
                    </a:cubicBezTo>
                    <a:cubicBezTo>
                      <a:pt x="0" y="11"/>
                      <a:pt x="12" y="0"/>
                      <a:pt x="26" y="0"/>
                    </a:cubicBezTo>
                    <a:cubicBezTo>
                      <a:pt x="219" y="0"/>
                      <a:pt x="219" y="0"/>
                      <a:pt x="219" y="0"/>
                    </a:cubicBezTo>
                    <a:cubicBezTo>
                      <a:pt x="233" y="0"/>
                      <a:pt x="244" y="11"/>
                      <a:pt x="244" y="25"/>
                    </a:cubicBezTo>
                    <a:lnTo>
                      <a:pt x="244" y="26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13"/>
              <p:cNvSpPr/>
              <p:nvPr/>
            </p:nvSpPr>
            <p:spPr bwMode="auto">
              <a:xfrm>
                <a:off x="366713" y="2076451"/>
                <a:ext cx="676275" cy="850900"/>
              </a:xfrm>
              <a:custGeom>
                <a:avLst/>
                <a:gdLst>
                  <a:gd name="T0" fmla="*/ 426 w 426"/>
                  <a:gd name="T1" fmla="*/ 536 h 536"/>
                  <a:gd name="T2" fmla="*/ 0 w 426"/>
                  <a:gd name="T3" fmla="*/ 536 h 536"/>
                  <a:gd name="T4" fmla="*/ 0 w 426"/>
                  <a:gd name="T5" fmla="*/ 0 h 536"/>
                  <a:gd name="T6" fmla="*/ 426 w 426"/>
                  <a:gd name="T7" fmla="*/ 0 h 536"/>
                  <a:gd name="T8" fmla="*/ 426 w 426"/>
                  <a:gd name="T9" fmla="*/ 536 h 536"/>
                  <a:gd name="T10" fmla="*/ 426 w 426"/>
                  <a:gd name="T11" fmla="*/ 536 h 536"/>
                </a:gdLst>
                <a:ahLst/>
                <a:cxnLst>
                  <a:cxn ang="0">
                    <a:pos x="T0" y="T1"/>
                  </a:cxn>
                  <a:cxn ang="0">
                    <a:pos x="T2" y="T3"/>
                  </a:cxn>
                  <a:cxn ang="0">
                    <a:pos x="T4" y="T5"/>
                  </a:cxn>
                  <a:cxn ang="0">
                    <a:pos x="T6" y="T7"/>
                  </a:cxn>
                  <a:cxn ang="0">
                    <a:pos x="T8" y="T9"/>
                  </a:cxn>
                  <a:cxn ang="0">
                    <a:pos x="T10" y="T11"/>
                  </a:cxn>
                </a:cxnLst>
                <a:rect l="0" t="0" r="r" b="b"/>
                <a:pathLst>
                  <a:path w="426" h="536">
                    <a:moveTo>
                      <a:pt x="426" y="536"/>
                    </a:moveTo>
                    <a:lnTo>
                      <a:pt x="0" y="536"/>
                    </a:lnTo>
                    <a:lnTo>
                      <a:pt x="0" y="0"/>
                    </a:lnTo>
                    <a:lnTo>
                      <a:pt x="426" y="0"/>
                    </a:lnTo>
                    <a:lnTo>
                      <a:pt x="426" y="536"/>
                    </a:lnTo>
                    <a:lnTo>
                      <a:pt x="426" y="5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Oval 114"/>
              <p:cNvSpPr>
                <a:spLocks noChangeArrowheads="1"/>
              </p:cNvSpPr>
              <p:nvPr/>
            </p:nvSpPr>
            <p:spPr bwMode="auto">
              <a:xfrm>
                <a:off x="407988" y="2152651"/>
                <a:ext cx="82550" cy="825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Rectangle 115"/>
              <p:cNvSpPr>
                <a:spLocks noChangeArrowheads="1"/>
              </p:cNvSpPr>
              <p:nvPr/>
            </p:nvSpPr>
            <p:spPr bwMode="auto">
              <a:xfrm>
                <a:off x="550863" y="2170113"/>
                <a:ext cx="4540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 name="Oval 116"/>
              <p:cNvSpPr>
                <a:spLocks noChangeArrowheads="1"/>
              </p:cNvSpPr>
              <p:nvPr/>
            </p:nvSpPr>
            <p:spPr bwMode="auto">
              <a:xfrm>
                <a:off x="407988" y="2305051"/>
                <a:ext cx="82550" cy="87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Rectangle 117"/>
              <p:cNvSpPr>
                <a:spLocks noChangeArrowheads="1"/>
              </p:cNvSpPr>
              <p:nvPr/>
            </p:nvSpPr>
            <p:spPr bwMode="auto">
              <a:xfrm>
                <a:off x="550863" y="2324101"/>
                <a:ext cx="45402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Oval 118"/>
              <p:cNvSpPr>
                <a:spLocks noChangeArrowheads="1"/>
              </p:cNvSpPr>
              <p:nvPr/>
            </p:nvSpPr>
            <p:spPr bwMode="auto">
              <a:xfrm>
                <a:off x="407988" y="2463801"/>
                <a:ext cx="82550" cy="809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Rectangle 119"/>
              <p:cNvSpPr>
                <a:spLocks noChangeArrowheads="1"/>
              </p:cNvSpPr>
              <p:nvPr/>
            </p:nvSpPr>
            <p:spPr bwMode="auto">
              <a:xfrm>
                <a:off x="550863" y="2478088"/>
                <a:ext cx="45402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 name="Freeform 120"/>
              <p:cNvSpPr/>
              <p:nvPr/>
            </p:nvSpPr>
            <p:spPr bwMode="auto">
              <a:xfrm>
                <a:off x="442913" y="2582863"/>
                <a:ext cx="798513" cy="285750"/>
              </a:xfrm>
              <a:custGeom>
                <a:avLst/>
                <a:gdLst>
                  <a:gd name="T0" fmla="*/ 503 w 503"/>
                  <a:gd name="T1" fmla="*/ 180 h 180"/>
                  <a:gd name="T2" fmla="*/ 163 w 503"/>
                  <a:gd name="T3" fmla="*/ 180 h 180"/>
                  <a:gd name="T4" fmla="*/ 0 w 503"/>
                  <a:gd name="T5" fmla="*/ 92 h 180"/>
                  <a:gd name="T6" fmla="*/ 163 w 503"/>
                  <a:gd name="T7" fmla="*/ 0 h 180"/>
                  <a:gd name="T8" fmla="*/ 503 w 503"/>
                  <a:gd name="T9" fmla="*/ 0 h 180"/>
                  <a:gd name="T10" fmla="*/ 503 w 503"/>
                  <a:gd name="T11" fmla="*/ 180 h 180"/>
                </a:gdLst>
                <a:ahLst/>
                <a:cxnLst>
                  <a:cxn ang="0">
                    <a:pos x="T0" y="T1"/>
                  </a:cxn>
                  <a:cxn ang="0">
                    <a:pos x="T2" y="T3"/>
                  </a:cxn>
                  <a:cxn ang="0">
                    <a:pos x="T4" y="T5"/>
                  </a:cxn>
                  <a:cxn ang="0">
                    <a:pos x="T6" y="T7"/>
                  </a:cxn>
                  <a:cxn ang="0">
                    <a:pos x="T8" y="T9"/>
                  </a:cxn>
                  <a:cxn ang="0">
                    <a:pos x="T10" y="T11"/>
                  </a:cxn>
                </a:cxnLst>
                <a:rect l="0" t="0" r="r" b="b"/>
                <a:pathLst>
                  <a:path w="503" h="180">
                    <a:moveTo>
                      <a:pt x="503" y="180"/>
                    </a:moveTo>
                    <a:lnTo>
                      <a:pt x="163" y="180"/>
                    </a:lnTo>
                    <a:lnTo>
                      <a:pt x="0" y="92"/>
                    </a:lnTo>
                    <a:lnTo>
                      <a:pt x="163" y="0"/>
                    </a:lnTo>
                    <a:lnTo>
                      <a:pt x="503" y="0"/>
                    </a:lnTo>
                    <a:lnTo>
                      <a:pt x="503" y="1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121"/>
              <p:cNvSpPr/>
              <p:nvPr/>
            </p:nvSpPr>
            <p:spPr bwMode="auto">
              <a:xfrm>
                <a:off x="547688" y="2582863"/>
                <a:ext cx="149225" cy="285750"/>
              </a:xfrm>
              <a:custGeom>
                <a:avLst/>
                <a:gdLst>
                  <a:gd name="T0" fmla="*/ 0 w 94"/>
                  <a:gd name="T1" fmla="*/ 128 h 180"/>
                  <a:gd name="T2" fmla="*/ 94 w 94"/>
                  <a:gd name="T3" fmla="*/ 180 h 180"/>
                  <a:gd name="T4" fmla="*/ 94 w 94"/>
                  <a:gd name="T5" fmla="*/ 0 h 180"/>
                  <a:gd name="T6" fmla="*/ 0 w 94"/>
                  <a:gd name="T7" fmla="*/ 54 h 180"/>
                  <a:gd name="T8" fmla="*/ 0 w 94"/>
                  <a:gd name="T9" fmla="*/ 128 h 180"/>
                </a:gdLst>
                <a:ahLst/>
                <a:cxnLst>
                  <a:cxn ang="0">
                    <a:pos x="T0" y="T1"/>
                  </a:cxn>
                  <a:cxn ang="0">
                    <a:pos x="T2" y="T3"/>
                  </a:cxn>
                  <a:cxn ang="0">
                    <a:pos x="T4" y="T5"/>
                  </a:cxn>
                  <a:cxn ang="0">
                    <a:pos x="T6" y="T7"/>
                  </a:cxn>
                  <a:cxn ang="0">
                    <a:pos x="T8" y="T9"/>
                  </a:cxn>
                </a:cxnLst>
                <a:rect l="0" t="0" r="r" b="b"/>
                <a:pathLst>
                  <a:path w="94" h="180">
                    <a:moveTo>
                      <a:pt x="0" y="128"/>
                    </a:moveTo>
                    <a:lnTo>
                      <a:pt x="94" y="180"/>
                    </a:lnTo>
                    <a:lnTo>
                      <a:pt x="94" y="0"/>
                    </a:lnTo>
                    <a:lnTo>
                      <a:pt x="0" y="54"/>
                    </a:lnTo>
                    <a:lnTo>
                      <a:pt x="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122"/>
              <p:cNvSpPr/>
              <p:nvPr/>
            </p:nvSpPr>
            <p:spPr bwMode="auto">
              <a:xfrm>
                <a:off x="550863" y="2593976"/>
                <a:ext cx="142875" cy="266700"/>
              </a:xfrm>
              <a:custGeom>
                <a:avLst/>
                <a:gdLst>
                  <a:gd name="T0" fmla="*/ 90 w 90"/>
                  <a:gd name="T1" fmla="*/ 168 h 168"/>
                  <a:gd name="T2" fmla="*/ 0 w 90"/>
                  <a:gd name="T3" fmla="*/ 118 h 168"/>
                  <a:gd name="T4" fmla="*/ 0 w 90"/>
                  <a:gd name="T5" fmla="*/ 50 h 168"/>
                  <a:gd name="T6" fmla="*/ 90 w 90"/>
                  <a:gd name="T7" fmla="*/ 0 h 168"/>
                  <a:gd name="T8" fmla="*/ 90 w 90"/>
                  <a:gd name="T9" fmla="*/ 168 h 168"/>
                  <a:gd name="T10" fmla="*/ 90 w 90"/>
                  <a:gd name="T11" fmla="*/ 168 h 168"/>
                </a:gdLst>
                <a:ahLst/>
                <a:cxnLst>
                  <a:cxn ang="0">
                    <a:pos x="T0" y="T1"/>
                  </a:cxn>
                  <a:cxn ang="0">
                    <a:pos x="T2" y="T3"/>
                  </a:cxn>
                  <a:cxn ang="0">
                    <a:pos x="T4" y="T5"/>
                  </a:cxn>
                  <a:cxn ang="0">
                    <a:pos x="T6" y="T7"/>
                  </a:cxn>
                  <a:cxn ang="0">
                    <a:pos x="T8" y="T9"/>
                  </a:cxn>
                  <a:cxn ang="0">
                    <a:pos x="T10" y="T11"/>
                  </a:cxn>
                </a:cxnLst>
                <a:rect l="0" t="0" r="r" b="b"/>
                <a:pathLst>
                  <a:path w="90" h="168">
                    <a:moveTo>
                      <a:pt x="90" y="168"/>
                    </a:moveTo>
                    <a:lnTo>
                      <a:pt x="0" y="118"/>
                    </a:lnTo>
                    <a:lnTo>
                      <a:pt x="0" y="50"/>
                    </a:lnTo>
                    <a:lnTo>
                      <a:pt x="90" y="0"/>
                    </a:lnTo>
                    <a:lnTo>
                      <a:pt x="90" y="168"/>
                    </a:lnTo>
                    <a:lnTo>
                      <a:pt x="9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9" name="同心圆 78"/>
            <p:cNvSpPr/>
            <p:nvPr/>
          </p:nvSpPr>
          <p:spPr>
            <a:xfrm>
              <a:off x="1292477" y="2482145"/>
              <a:ext cx="560677" cy="560677"/>
            </a:xfrm>
            <a:prstGeom prst="donut">
              <a:avLst>
                <a:gd name="adj" fmla="val 1095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300"/>
                                            <p:tgtEl>
                                              <p:spTgt spid="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300"/>
                                            <p:tgtEl>
                                              <p:spTgt spid="8"/>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300"/>
                                            <p:tgtEl>
                                              <p:spTgt spid="9"/>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300"/>
                                            <p:tgtEl>
                                              <p:spTgt spid="10"/>
                                            </p:tgtEl>
                                          </p:cBhvr>
                                        </p:animEffect>
                                      </p:childTnLst>
                                    </p:cTn>
                                  </p:par>
                                </p:childTnLst>
                              </p:cTn>
                            </p:par>
                            <p:par>
                              <p:cTn id="26" fill="hold">
                                <p:stCondLst>
                                  <p:cond delay="3000"/>
                                </p:stCondLst>
                                <p:childTnLst>
                                  <p:par>
                                    <p:cTn id="27" presetID="2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300" fill="hold"/>
                                            <p:tgtEl>
                                              <p:spTgt spid="12"/>
                                            </p:tgtEl>
                                            <p:attrNameLst>
                                              <p:attrName>ppt_w</p:attrName>
                                            </p:attrNameLst>
                                          </p:cBhvr>
                                          <p:tavLst>
                                            <p:tav tm="0">
                                              <p:val>
                                                <p:fltVal val="0"/>
                                              </p:val>
                                            </p:tav>
                                            <p:tav tm="100000">
                                              <p:val>
                                                <p:strVal val="#ppt_w"/>
                                              </p:val>
                                            </p:tav>
                                          </p:tavLst>
                                        </p:anim>
                                        <p:anim calcmode="lin" valueType="num">
                                          <p:cBhvr>
                                            <p:cTn id="30" dur="300" fill="hold"/>
                                            <p:tgtEl>
                                              <p:spTgt spid="12"/>
                                            </p:tgtEl>
                                            <p:attrNameLst>
                                              <p:attrName>ppt_h</p:attrName>
                                            </p:attrNameLst>
                                          </p:cBhvr>
                                          <p:tavLst>
                                            <p:tav tm="0">
                                              <p:val>
                                                <p:fltVal val="0"/>
                                              </p:val>
                                            </p:tav>
                                            <p:tav tm="100000">
                                              <p:val>
                                                <p:strVal val="#ppt_h"/>
                                              </p:val>
                                            </p:tav>
                                          </p:tavLst>
                                        </p:anim>
                                      </p:childTnLst>
                                    </p:cTn>
                                  </p:par>
                                </p:childTnLst>
                              </p:cTn>
                            </p:par>
                            <p:par>
                              <p:cTn id="31" fill="hold">
                                <p:stCondLst>
                                  <p:cond delay="3500"/>
                                </p:stCondLst>
                                <p:childTnLst>
                                  <p:par>
                                    <p:cTn id="32" presetID="2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300" fill="hold"/>
                                            <p:tgtEl>
                                              <p:spTgt spid="13"/>
                                            </p:tgtEl>
                                            <p:attrNameLst>
                                              <p:attrName>ppt_w</p:attrName>
                                            </p:attrNameLst>
                                          </p:cBhvr>
                                          <p:tavLst>
                                            <p:tav tm="0">
                                              <p:val>
                                                <p:fltVal val="0"/>
                                              </p:val>
                                            </p:tav>
                                            <p:tav tm="100000">
                                              <p:val>
                                                <p:strVal val="#ppt_w"/>
                                              </p:val>
                                            </p:tav>
                                          </p:tavLst>
                                        </p:anim>
                                        <p:anim calcmode="lin" valueType="num">
                                          <p:cBhvr>
                                            <p:cTn id="35" dur="300" fill="hold"/>
                                            <p:tgtEl>
                                              <p:spTgt spid="13"/>
                                            </p:tgtEl>
                                            <p:attrNameLst>
                                              <p:attrName>ppt_h</p:attrName>
                                            </p:attrNameLst>
                                          </p:cBhvr>
                                          <p:tavLst>
                                            <p:tav tm="0">
                                              <p:val>
                                                <p:fltVal val="0"/>
                                              </p:val>
                                            </p:tav>
                                            <p:tav tm="100000">
                                              <p:val>
                                                <p:strVal val="#ppt_h"/>
                                              </p:val>
                                            </p:tav>
                                          </p:tavLst>
                                        </p:anim>
                                      </p:childTnLst>
                                    </p:cTn>
                                  </p:par>
                                </p:childTnLst>
                              </p:cTn>
                            </p:par>
                            <p:par>
                              <p:cTn id="36" fill="hold">
                                <p:stCondLst>
                                  <p:cond delay="4000"/>
                                </p:stCondLst>
                                <p:childTnLst>
                                  <p:par>
                                    <p:cTn id="37" presetID="23" presetClass="entr" presetSubtype="16"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300" fill="hold"/>
                                            <p:tgtEl>
                                              <p:spTgt spid="14"/>
                                            </p:tgtEl>
                                            <p:attrNameLst>
                                              <p:attrName>ppt_w</p:attrName>
                                            </p:attrNameLst>
                                          </p:cBhvr>
                                          <p:tavLst>
                                            <p:tav tm="0">
                                              <p:val>
                                                <p:fltVal val="0"/>
                                              </p:val>
                                            </p:tav>
                                            <p:tav tm="100000">
                                              <p:val>
                                                <p:strVal val="#ppt_w"/>
                                              </p:val>
                                            </p:tav>
                                          </p:tavLst>
                                        </p:anim>
                                        <p:anim calcmode="lin" valueType="num">
                                          <p:cBhvr>
                                            <p:cTn id="40" dur="300" fill="hold"/>
                                            <p:tgtEl>
                                              <p:spTgt spid="14"/>
                                            </p:tgtEl>
                                            <p:attrNameLst>
                                              <p:attrName>ppt_h</p:attrName>
                                            </p:attrNameLst>
                                          </p:cBhvr>
                                          <p:tavLst>
                                            <p:tav tm="0">
                                              <p:val>
                                                <p:fltVal val="0"/>
                                              </p:val>
                                            </p:tav>
                                            <p:tav tm="100000">
                                              <p:val>
                                                <p:strVal val="#ppt_h"/>
                                              </p:val>
                                            </p:tav>
                                          </p:tavLst>
                                        </p:anim>
                                      </p:childTnLst>
                                    </p:cTn>
                                  </p:par>
                                </p:childTnLst>
                              </p:cTn>
                            </p:par>
                            <p:par>
                              <p:cTn id="41" fill="hold">
                                <p:stCondLst>
                                  <p:cond delay="4500"/>
                                </p:stCondLst>
                                <p:childTnLst>
                                  <p:par>
                                    <p:cTn id="42" presetID="23" presetClass="entr" presetSubtype="16"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300" fill="hold"/>
                                            <p:tgtEl>
                                              <p:spTgt spid="15"/>
                                            </p:tgtEl>
                                            <p:attrNameLst>
                                              <p:attrName>ppt_w</p:attrName>
                                            </p:attrNameLst>
                                          </p:cBhvr>
                                          <p:tavLst>
                                            <p:tav tm="0">
                                              <p:val>
                                                <p:fltVal val="0"/>
                                              </p:val>
                                            </p:tav>
                                            <p:tav tm="100000">
                                              <p:val>
                                                <p:strVal val="#ppt_w"/>
                                              </p:val>
                                            </p:tav>
                                          </p:tavLst>
                                        </p:anim>
                                        <p:anim calcmode="lin" valueType="num">
                                          <p:cBhvr>
                                            <p:cTn id="45" dur="300" fill="hold"/>
                                            <p:tgtEl>
                                              <p:spTgt spid="15"/>
                                            </p:tgtEl>
                                            <p:attrNameLst>
                                              <p:attrName>ppt_h</p:attrName>
                                            </p:attrNameLst>
                                          </p:cBhvr>
                                          <p:tavLst>
                                            <p:tav tm="0">
                                              <p:val>
                                                <p:fltVal val="0"/>
                                              </p:val>
                                            </p:tav>
                                            <p:tav tm="100000">
                                              <p:val>
                                                <p:strVal val="#ppt_h"/>
                                              </p:val>
                                            </p:tav>
                                          </p:tavLst>
                                        </p:anim>
                                      </p:childTnLst>
                                    </p:cTn>
                                  </p:par>
                                </p:childTnLst>
                              </p:cTn>
                            </p:par>
                            <p:par>
                              <p:cTn id="46" fill="hold">
                                <p:stCondLst>
                                  <p:cond delay="5000"/>
                                </p:stCondLst>
                                <p:childTnLst>
                                  <p:par>
                                    <p:cTn id="47" presetID="10" presetClass="entr" presetSubtype="0" repeatCount="300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50"/>
                                            <p:tgtEl>
                                              <p:spTgt spid="16"/>
                                            </p:tgtEl>
                                          </p:cBhvr>
                                        </p:animEffect>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left)">
                                          <p:cBhvr>
                                            <p:cTn id="53" dur="500"/>
                                            <p:tgtEl>
                                              <p:spTgt spid="2"/>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2" presetClass="entr" presetSubtype="2" fill="hold" grpId="0" nodeType="withEffect" p14:presetBounceEnd="53000">
                                      <p:stCondLst>
                                        <p:cond delay="700"/>
                                      </p:stCondLst>
                                      <p:childTnLst>
                                        <p:set>
                                          <p:cBhvr>
                                            <p:cTn id="58" dur="1" fill="hold">
                                              <p:stCondLst>
                                                <p:cond delay="0"/>
                                              </p:stCondLst>
                                            </p:cTn>
                                            <p:tgtEl>
                                              <p:spTgt spid="32"/>
                                            </p:tgtEl>
                                            <p:attrNameLst>
                                              <p:attrName>style.visibility</p:attrName>
                                            </p:attrNameLst>
                                          </p:cBhvr>
                                          <p:to>
                                            <p:strVal val="visible"/>
                                          </p:to>
                                        </p:set>
                                        <p:anim calcmode="lin" valueType="num" p14:bounceEnd="53000">
                                          <p:cBhvr additive="base">
                                            <p:cTn id="59" dur="300" fill="hold"/>
                                            <p:tgtEl>
                                              <p:spTgt spid="32"/>
                                            </p:tgtEl>
                                            <p:attrNameLst>
                                              <p:attrName>ppt_x</p:attrName>
                                            </p:attrNameLst>
                                          </p:cBhvr>
                                          <p:tavLst>
                                            <p:tav tm="0">
                                              <p:val>
                                                <p:strVal val="1+#ppt_w/2"/>
                                              </p:val>
                                            </p:tav>
                                            <p:tav tm="100000">
                                              <p:val>
                                                <p:strVal val="#ppt_x"/>
                                              </p:val>
                                            </p:tav>
                                          </p:tavLst>
                                        </p:anim>
                                        <p:anim calcmode="lin" valueType="num" p14:bounceEnd="53000">
                                          <p:cBhvr additive="base">
                                            <p:cTn id="60" dur="300" fill="hold"/>
                                            <p:tgtEl>
                                              <p:spTgt spid="32"/>
                                            </p:tgtEl>
                                            <p:attrNameLst>
                                              <p:attrName>ppt_y</p:attrName>
                                            </p:attrNameLst>
                                          </p:cBhvr>
                                          <p:tavLst>
                                            <p:tav tm="0">
                                              <p:val>
                                                <p:strVal val="#ppt_y"/>
                                              </p:val>
                                            </p:tav>
                                            <p:tav tm="100000">
                                              <p:val>
                                                <p:strVal val="#ppt_y"/>
                                              </p:val>
                                            </p:tav>
                                          </p:tavLst>
                                        </p:anim>
                                      </p:childTnLst>
                                    </p:cTn>
                                  </p:par>
                                </p:childTnLst>
                              </p:cTn>
                            </p:par>
                            <p:par>
                              <p:cTn id="61" fill="hold">
                                <p:stCondLst>
                                  <p:cond delay="6000"/>
                                </p:stCondLst>
                                <p:childTnLst>
                                  <p:par>
                                    <p:cTn id="62" presetID="10" presetClass="entr" presetSubtype="0" repeatCount="3000"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50"/>
                                            <p:tgtEl>
                                              <p:spTgt spid="33"/>
                                            </p:tgtEl>
                                          </p:cBhvr>
                                        </p:animEffect>
                                      </p:childTnLst>
                                    </p:cTn>
                                  </p:par>
                                </p:childTnLst>
                              </p:cTn>
                            </p:par>
                            <p:par>
                              <p:cTn id="65" fill="hold">
                                <p:stCondLst>
                                  <p:cond delay="6500"/>
                                </p:stCondLst>
                                <p:childTnLst>
                                  <p:par>
                                    <p:cTn id="66" presetID="22" presetClass="entr" presetSubtype="8" fill="hold" nodeType="after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wipe(left)">
                                          <p:cBhvr>
                                            <p:cTn id="68" dur="500"/>
                                            <p:tgtEl>
                                              <p:spTgt spid="3"/>
                                            </p:tgtEl>
                                          </p:cBhvr>
                                        </p:animEffect>
                                      </p:childTnLst>
                                    </p:cTn>
                                  </p:par>
                                  <p:par>
                                    <p:cTn id="69" presetID="10"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2" presetClass="entr" presetSubtype="2" fill="hold" grpId="0" nodeType="withEffect" p14:presetBounceEnd="53000">
                                      <p:stCondLst>
                                        <p:cond delay="700"/>
                                      </p:stCondLst>
                                      <p:childTnLst>
                                        <p:set>
                                          <p:cBhvr>
                                            <p:cTn id="73" dur="1" fill="hold">
                                              <p:stCondLst>
                                                <p:cond delay="0"/>
                                              </p:stCondLst>
                                            </p:cTn>
                                            <p:tgtEl>
                                              <p:spTgt spid="34"/>
                                            </p:tgtEl>
                                            <p:attrNameLst>
                                              <p:attrName>style.visibility</p:attrName>
                                            </p:attrNameLst>
                                          </p:cBhvr>
                                          <p:to>
                                            <p:strVal val="visible"/>
                                          </p:to>
                                        </p:set>
                                        <p:anim calcmode="lin" valueType="num" p14:bounceEnd="53000">
                                          <p:cBhvr additive="base">
                                            <p:cTn id="74" dur="300" fill="hold"/>
                                            <p:tgtEl>
                                              <p:spTgt spid="34"/>
                                            </p:tgtEl>
                                            <p:attrNameLst>
                                              <p:attrName>ppt_x</p:attrName>
                                            </p:attrNameLst>
                                          </p:cBhvr>
                                          <p:tavLst>
                                            <p:tav tm="0">
                                              <p:val>
                                                <p:strVal val="1+#ppt_w/2"/>
                                              </p:val>
                                            </p:tav>
                                            <p:tav tm="100000">
                                              <p:val>
                                                <p:strVal val="#ppt_x"/>
                                              </p:val>
                                            </p:tav>
                                          </p:tavLst>
                                        </p:anim>
                                        <p:anim calcmode="lin" valueType="num" p14:bounceEnd="53000">
                                          <p:cBhvr additive="base">
                                            <p:cTn id="75" dur="300" fill="hold"/>
                                            <p:tgtEl>
                                              <p:spTgt spid="34"/>
                                            </p:tgtEl>
                                            <p:attrNameLst>
                                              <p:attrName>ppt_y</p:attrName>
                                            </p:attrNameLst>
                                          </p:cBhvr>
                                          <p:tavLst>
                                            <p:tav tm="0">
                                              <p:val>
                                                <p:strVal val="#ppt_y"/>
                                              </p:val>
                                            </p:tav>
                                            <p:tav tm="100000">
                                              <p:val>
                                                <p:strVal val="#ppt_y"/>
                                              </p:val>
                                            </p:tav>
                                          </p:tavLst>
                                        </p:anim>
                                      </p:childTnLst>
                                    </p:cTn>
                                  </p:par>
                                </p:childTnLst>
                              </p:cTn>
                            </p:par>
                            <p:par>
                              <p:cTn id="76" fill="hold">
                                <p:stCondLst>
                                  <p:cond delay="7000"/>
                                </p:stCondLst>
                                <p:childTnLst>
                                  <p:par>
                                    <p:cTn id="77" presetID="10" presetClass="entr" presetSubtype="0" repeatCount="3000"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150"/>
                                            <p:tgtEl>
                                              <p:spTgt spid="44"/>
                                            </p:tgtEl>
                                          </p:cBhvr>
                                        </p:animEffect>
                                      </p:childTnLst>
                                    </p:cTn>
                                  </p:par>
                                </p:childTnLst>
                              </p:cTn>
                            </p:par>
                            <p:par>
                              <p:cTn id="80" fill="hold">
                                <p:stCondLst>
                                  <p:cond delay="7500"/>
                                </p:stCondLst>
                                <p:childTnLst>
                                  <p:par>
                                    <p:cTn id="81" presetID="22" presetClass="entr" presetSubtype="8" fill="hold" nodeType="after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wipe(left)">
                                          <p:cBhvr>
                                            <p:cTn id="83" dur="500"/>
                                            <p:tgtEl>
                                              <p:spTgt spid="4"/>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2" presetClass="entr" presetSubtype="2" fill="hold" grpId="0" nodeType="withEffect" p14:presetBounceEnd="53000">
                                      <p:stCondLst>
                                        <p:cond delay="700"/>
                                      </p:stCondLst>
                                      <p:childTnLst>
                                        <p:set>
                                          <p:cBhvr>
                                            <p:cTn id="88" dur="1" fill="hold">
                                              <p:stCondLst>
                                                <p:cond delay="0"/>
                                              </p:stCondLst>
                                            </p:cTn>
                                            <p:tgtEl>
                                              <p:spTgt spid="45"/>
                                            </p:tgtEl>
                                            <p:attrNameLst>
                                              <p:attrName>style.visibility</p:attrName>
                                            </p:attrNameLst>
                                          </p:cBhvr>
                                          <p:to>
                                            <p:strVal val="visible"/>
                                          </p:to>
                                        </p:set>
                                        <p:anim calcmode="lin" valueType="num" p14:bounceEnd="53000">
                                          <p:cBhvr additive="base">
                                            <p:cTn id="89" dur="300" fill="hold"/>
                                            <p:tgtEl>
                                              <p:spTgt spid="45"/>
                                            </p:tgtEl>
                                            <p:attrNameLst>
                                              <p:attrName>ppt_x</p:attrName>
                                            </p:attrNameLst>
                                          </p:cBhvr>
                                          <p:tavLst>
                                            <p:tav tm="0">
                                              <p:val>
                                                <p:strVal val="1+#ppt_w/2"/>
                                              </p:val>
                                            </p:tav>
                                            <p:tav tm="100000">
                                              <p:val>
                                                <p:strVal val="#ppt_x"/>
                                              </p:val>
                                            </p:tav>
                                          </p:tavLst>
                                        </p:anim>
                                        <p:anim calcmode="lin" valueType="num" p14:bounceEnd="53000">
                                          <p:cBhvr additive="base">
                                            <p:cTn id="90" dur="300" fill="hold"/>
                                            <p:tgtEl>
                                              <p:spTgt spid="45"/>
                                            </p:tgtEl>
                                            <p:attrNameLst>
                                              <p:attrName>ppt_y</p:attrName>
                                            </p:attrNameLst>
                                          </p:cBhvr>
                                          <p:tavLst>
                                            <p:tav tm="0">
                                              <p:val>
                                                <p:strVal val="#ppt_y"/>
                                              </p:val>
                                            </p:tav>
                                            <p:tav tm="100000">
                                              <p:val>
                                                <p:strVal val="#ppt_y"/>
                                              </p:val>
                                            </p:tav>
                                          </p:tavLst>
                                        </p:anim>
                                      </p:childTnLst>
                                    </p:cTn>
                                  </p:par>
                                </p:childTnLst>
                              </p:cTn>
                            </p:par>
                            <p:par>
                              <p:cTn id="91" fill="hold">
                                <p:stCondLst>
                                  <p:cond delay="8000"/>
                                </p:stCondLst>
                                <p:childTnLst>
                                  <p:par>
                                    <p:cTn id="92" presetID="10" presetClass="entr" presetSubtype="0" repeatCount="3000" fill="hold" grpId="0" nodeType="after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150"/>
                                            <p:tgtEl>
                                              <p:spTgt spid="75"/>
                                            </p:tgtEl>
                                          </p:cBhvr>
                                        </p:animEffect>
                                      </p:childTnLst>
                                    </p:cTn>
                                  </p:par>
                                </p:childTnLst>
                              </p:cTn>
                            </p:par>
                            <p:par>
                              <p:cTn id="95" fill="hold">
                                <p:stCondLst>
                                  <p:cond delay="8500"/>
                                </p:stCondLst>
                                <p:childTnLst>
                                  <p:par>
                                    <p:cTn id="96" presetID="22" presetClass="entr" presetSubtype="8" fill="hold" nodeType="after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wipe(left)">
                                          <p:cBhvr>
                                            <p:cTn id="98" dur="500"/>
                                            <p:tgtEl>
                                              <p:spTgt spid="5"/>
                                            </p:tgtEl>
                                          </p:cBhvr>
                                        </p:animEffect>
                                      </p:childTnLst>
                                    </p:cTn>
                                  </p:par>
                                  <p:par>
                                    <p:cTn id="99" presetID="10" presetClass="entr" presetSubtype="0" fill="hold"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2" presetClass="entr" presetSubtype="2" fill="hold" grpId="0" nodeType="withEffect" p14:presetBounceEnd="53000">
                                      <p:stCondLst>
                                        <p:cond delay="700"/>
                                      </p:stCondLst>
                                      <p:childTnLst>
                                        <p:set>
                                          <p:cBhvr>
                                            <p:cTn id="103" dur="1" fill="hold">
                                              <p:stCondLst>
                                                <p:cond delay="0"/>
                                              </p:stCondLst>
                                            </p:cTn>
                                            <p:tgtEl>
                                              <p:spTgt spid="76"/>
                                            </p:tgtEl>
                                            <p:attrNameLst>
                                              <p:attrName>style.visibility</p:attrName>
                                            </p:attrNameLst>
                                          </p:cBhvr>
                                          <p:to>
                                            <p:strVal val="visible"/>
                                          </p:to>
                                        </p:set>
                                        <p:anim calcmode="lin" valueType="num" p14:bounceEnd="53000">
                                          <p:cBhvr additive="base">
                                            <p:cTn id="104" dur="300" fill="hold"/>
                                            <p:tgtEl>
                                              <p:spTgt spid="76"/>
                                            </p:tgtEl>
                                            <p:attrNameLst>
                                              <p:attrName>ppt_x</p:attrName>
                                            </p:attrNameLst>
                                          </p:cBhvr>
                                          <p:tavLst>
                                            <p:tav tm="0">
                                              <p:val>
                                                <p:strVal val="1+#ppt_w/2"/>
                                              </p:val>
                                            </p:tav>
                                            <p:tav tm="100000">
                                              <p:val>
                                                <p:strVal val="#ppt_x"/>
                                              </p:val>
                                            </p:tav>
                                          </p:tavLst>
                                        </p:anim>
                                        <p:anim calcmode="lin" valueType="num" p14:bounceEnd="53000">
                                          <p:cBhvr additive="base">
                                            <p:cTn id="105" dur="3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p:bldP spid="14" grpId="0"/>
          <p:bldP spid="15" grpId="0"/>
          <p:bldP spid="16" grpId="0" animBg="1"/>
          <p:bldP spid="32" grpId="0"/>
          <p:bldP spid="33" grpId="0" animBg="1"/>
          <p:bldP spid="34" grpId="0"/>
          <p:bldP spid="44" grpId="0" animBg="1"/>
          <p:bldP spid="45" grpId="0"/>
          <p:bldP spid="75" grpId="0" animBg="1"/>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300"/>
                                            <p:tgtEl>
                                              <p:spTgt spid="7"/>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300"/>
                                            <p:tgtEl>
                                              <p:spTgt spid="8"/>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300"/>
                                            <p:tgtEl>
                                              <p:spTgt spid="9"/>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300"/>
                                            <p:tgtEl>
                                              <p:spTgt spid="10"/>
                                            </p:tgtEl>
                                          </p:cBhvr>
                                        </p:animEffect>
                                      </p:childTnLst>
                                    </p:cTn>
                                  </p:par>
                                </p:childTnLst>
                              </p:cTn>
                            </p:par>
                            <p:par>
                              <p:cTn id="26" fill="hold">
                                <p:stCondLst>
                                  <p:cond delay="3000"/>
                                </p:stCondLst>
                                <p:childTnLst>
                                  <p:par>
                                    <p:cTn id="27" presetID="23" presetClass="entr" presetSubtype="16"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300" fill="hold"/>
                                            <p:tgtEl>
                                              <p:spTgt spid="12"/>
                                            </p:tgtEl>
                                            <p:attrNameLst>
                                              <p:attrName>ppt_w</p:attrName>
                                            </p:attrNameLst>
                                          </p:cBhvr>
                                          <p:tavLst>
                                            <p:tav tm="0">
                                              <p:val>
                                                <p:fltVal val="0"/>
                                              </p:val>
                                            </p:tav>
                                            <p:tav tm="100000">
                                              <p:val>
                                                <p:strVal val="#ppt_w"/>
                                              </p:val>
                                            </p:tav>
                                          </p:tavLst>
                                        </p:anim>
                                        <p:anim calcmode="lin" valueType="num">
                                          <p:cBhvr>
                                            <p:cTn id="30" dur="300" fill="hold"/>
                                            <p:tgtEl>
                                              <p:spTgt spid="12"/>
                                            </p:tgtEl>
                                            <p:attrNameLst>
                                              <p:attrName>ppt_h</p:attrName>
                                            </p:attrNameLst>
                                          </p:cBhvr>
                                          <p:tavLst>
                                            <p:tav tm="0">
                                              <p:val>
                                                <p:fltVal val="0"/>
                                              </p:val>
                                            </p:tav>
                                            <p:tav tm="100000">
                                              <p:val>
                                                <p:strVal val="#ppt_h"/>
                                              </p:val>
                                            </p:tav>
                                          </p:tavLst>
                                        </p:anim>
                                      </p:childTnLst>
                                    </p:cTn>
                                  </p:par>
                                </p:childTnLst>
                              </p:cTn>
                            </p:par>
                            <p:par>
                              <p:cTn id="31" fill="hold">
                                <p:stCondLst>
                                  <p:cond delay="3500"/>
                                </p:stCondLst>
                                <p:childTnLst>
                                  <p:par>
                                    <p:cTn id="32" presetID="23" presetClass="entr" presetSubtype="16"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300" fill="hold"/>
                                            <p:tgtEl>
                                              <p:spTgt spid="13"/>
                                            </p:tgtEl>
                                            <p:attrNameLst>
                                              <p:attrName>ppt_w</p:attrName>
                                            </p:attrNameLst>
                                          </p:cBhvr>
                                          <p:tavLst>
                                            <p:tav tm="0">
                                              <p:val>
                                                <p:fltVal val="0"/>
                                              </p:val>
                                            </p:tav>
                                            <p:tav tm="100000">
                                              <p:val>
                                                <p:strVal val="#ppt_w"/>
                                              </p:val>
                                            </p:tav>
                                          </p:tavLst>
                                        </p:anim>
                                        <p:anim calcmode="lin" valueType="num">
                                          <p:cBhvr>
                                            <p:cTn id="35" dur="300" fill="hold"/>
                                            <p:tgtEl>
                                              <p:spTgt spid="13"/>
                                            </p:tgtEl>
                                            <p:attrNameLst>
                                              <p:attrName>ppt_h</p:attrName>
                                            </p:attrNameLst>
                                          </p:cBhvr>
                                          <p:tavLst>
                                            <p:tav tm="0">
                                              <p:val>
                                                <p:fltVal val="0"/>
                                              </p:val>
                                            </p:tav>
                                            <p:tav tm="100000">
                                              <p:val>
                                                <p:strVal val="#ppt_h"/>
                                              </p:val>
                                            </p:tav>
                                          </p:tavLst>
                                        </p:anim>
                                      </p:childTnLst>
                                    </p:cTn>
                                  </p:par>
                                </p:childTnLst>
                              </p:cTn>
                            </p:par>
                            <p:par>
                              <p:cTn id="36" fill="hold">
                                <p:stCondLst>
                                  <p:cond delay="4000"/>
                                </p:stCondLst>
                                <p:childTnLst>
                                  <p:par>
                                    <p:cTn id="37" presetID="23" presetClass="entr" presetSubtype="16"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300" fill="hold"/>
                                            <p:tgtEl>
                                              <p:spTgt spid="14"/>
                                            </p:tgtEl>
                                            <p:attrNameLst>
                                              <p:attrName>ppt_w</p:attrName>
                                            </p:attrNameLst>
                                          </p:cBhvr>
                                          <p:tavLst>
                                            <p:tav tm="0">
                                              <p:val>
                                                <p:fltVal val="0"/>
                                              </p:val>
                                            </p:tav>
                                            <p:tav tm="100000">
                                              <p:val>
                                                <p:strVal val="#ppt_w"/>
                                              </p:val>
                                            </p:tav>
                                          </p:tavLst>
                                        </p:anim>
                                        <p:anim calcmode="lin" valueType="num">
                                          <p:cBhvr>
                                            <p:cTn id="40" dur="300" fill="hold"/>
                                            <p:tgtEl>
                                              <p:spTgt spid="14"/>
                                            </p:tgtEl>
                                            <p:attrNameLst>
                                              <p:attrName>ppt_h</p:attrName>
                                            </p:attrNameLst>
                                          </p:cBhvr>
                                          <p:tavLst>
                                            <p:tav tm="0">
                                              <p:val>
                                                <p:fltVal val="0"/>
                                              </p:val>
                                            </p:tav>
                                            <p:tav tm="100000">
                                              <p:val>
                                                <p:strVal val="#ppt_h"/>
                                              </p:val>
                                            </p:tav>
                                          </p:tavLst>
                                        </p:anim>
                                      </p:childTnLst>
                                    </p:cTn>
                                  </p:par>
                                </p:childTnLst>
                              </p:cTn>
                            </p:par>
                            <p:par>
                              <p:cTn id="41" fill="hold">
                                <p:stCondLst>
                                  <p:cond delay="4500"/>
                                </p:stCondLst>
                                <p:childTnLst>
                                  <p:par>
                                    <p:cTn id="42" presetID="23" presetClass="entr" presetSubtype="16"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p:cTn id="44" dur="300" fill="hold"/>
                                            <p:tgtEl>
                                              <p:spTgt spid="15"/>
                                            </p:tgtEl>
                                            <p:attrNameLst>
                                              <p:attrName>ppt_w</p:attrName>
                                            </p:attrNameLst>
                                          </p:cBhvr>
                                          <p:tavLst>
                                            <p:tav tm="0">
                                              <p:val>
                                                <p:fltVal val="0"/>
                                              </p:val>
                                            </p:tav>
                                            <p:tav tm="100000">
                                              <p:val>
                                                <p:strVal val="#ppt_w"/>
                                              </p:val>
                                            </p:tav>
                                          </p:tavLst>
                                        </p:anim>
                                        <p:anim calcmode="lin" valueType="num">
                                          <p:cBhvr>
                                            <p:cTn id="45" dur="300" fill="hold"/>
                                            <p:tgtEl>
                                              <p:spTgt spid="15"/>
                                            </p:tgtEl>
                                            <p:attrNameLst>
                                              <p:attrName>ppt_h</p:attrName>
                                            </p:attrNameLst>
                                          </p:cBhvr>
                                          <p:tavLst>
                                            <p:tav tm="0">
                                              <p:val>
                                                <p:fltVal val="0"/>
                                              </p:val>
                                            </p:tav>
                                            <p:tav tm="100000">
                                              <p:val>
                                                <p:strVal val="#ppt_h"/>
                                              </p:val>
                                            </p:tav>
                                          </p:tavLst>
                                        </p:anim>
                                      </p:childTnLst>
                                    </p:cTn>
                                  </p:par>
                                </p:childTnLst>
                              </p:cTn>
                            </p:par>
                            <p:par>
                              <p:cTn id="46" fill="hold">
                                <p:stCondLst>
                                  <p:cond delay="5000"/>
                                </p:stCondLst>
                                <p:childTnLst>
                                  <p:par>
                                    <p:cTn id="47" presetID="10" presetClass="entr" presetSubtype="0" repeatCount="300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50"/>
                                            <p:tgtEl>
                                              <p:spTgt spid="16"/>
                                            </p:tgtEl>
                                          </p:cBhvr>
                                        </p:animEffect>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wipe(left)">
                                          <p:cBhvr>
                                            <p:cTn id="53" dur="500"/>
                                            <p:tgtEl>
                                              <p:spTgt spid="2"/>
                                            </p:tgtEl>
                                          </p:cBhvr>
                                        </p:animEffect>
                                      </p:childTnLst>
                                    </p:cTn>
                                  </p:par>
                                  <p:par>
                                    <p:cTn id="54" presetID="10"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2" presetClass="entr" presetSubtype="2" fill="hold" grpId="0" nodeType="withEffect">
                                      <p:stCondLst>
                                        <p:cond delay="70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300" fill="hold"/>
                                            <p:tgtEl>
                                              <p:spTgt spid="32"/>
                                            </p:tgtEl>
                                            <p:attrNameLst>
                                              <p:attrName>ppt_x</p:attrName>
                                            </p:attrNameLst>
                                          </p:cBhvr>
                                          <p:tavLst>
                                            <p:tav tm="0">
                                              <p:val>
                                                <p:strVal val="1+#ppt_w/2"/>
                                              </p:val>
                                            </p:tav>
                                            <p:tav tm="100000">
                                              <p:val>
                                                <p:strVal val="#ppt_x"/>
                                              </p:val>
                                            </p:tav>
                                          </p:tavLst>
                                        </p:anim>
                                        <p:anim calcmode="lin" valueType="num">
                                          <p:cBhvr additive="base">
                                            <p:cTn id="60" dur="300" fill="hold"/>
                                            <p:tgtEl>
                                              <p:spTgt spid="32"/>
                                            </p:tgtEl>
                                            <p:attrNameLst>
                                              <p:attrName>ppt_y</p:attrName>
                                            </p:attrNameLst>
                                          </p:cBhvr>
                                          <p:tavLst>
                                            <p:tav tm="0">
                                              <p:val>
                                                <p:strVal val="#ppt_y"/>
                                              </p:val>
                                            </p:tav>
                                            <p:tav tm="100000">
                                              <p:val>
                                                <p:strVal val="#ppt_y"/>
                                              </p:val>
                                            </p:tav>
                                          </p:tavLst>
                                        </p:anim>
                                      </p:childTnLst>
                                    </p:cTn>
                                  </p:par>
                                </p:childTnLst>
                              </p:cTn>
                            </p:par>
                            <p:par>
                              <p:cTn id="61" fill="hold">
                                <p:stCondLst>
                                  <p:cond delay="6000"/>
                                </p:stCondLst>
                                <p:childTnLst>
                                  <p:par>
                                    <p:cTn id="62" presetID="10" presetClass="entr" presetSubtype="0" repeatCount="3000"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50"/>
                                            <p:tgtEl>
                                              <p:spTgt spid="33"/>
                                            </p:tgtEl>
                                          </p:cBhvr>
                                        </p:animEffect>
                                      </p:childTnLst>
                                    </p:cTn>
                                  </p:par>
                                </p:childTnLst>
                              </p:cTn>
                            </p:par>
                            <p:par>
                              <p:cTn id="65" fill="hold">
                                <p:stCondLst>
                                  <p:cond delay="6500"/>
                                </p:stCondLst>
                                <p:childTnLst>
                                  <p:par>
                                    <p:cTn id="66" presetID="22" presetClass="entr" presetSubtype="8" fill="hold" nodeType="after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wipe(left)">
                                          <p:cBhvr>
                                            <p:cTn id="68" dur="500"/>
                                            <p:tgtEl>
                                              <p:spTgt spid="3"/>
                                            </p:tgtEl>
                                          </p:cBhvr>
                                        </p:animEffect>
                                      </p:childTnLst>
                                    </p:cTn>
                                  </p:par>
                                  <p:par>
                                    <p:cTn id="69" presetID="10"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2" presetClass="entr" presetSubtype="2" fill="hold" grpId="0" nodeType="withEffect">
                                      <p:stCondLst>
                                        <p:cond delay="70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300" fill="hold"/>
                                            <p:tgtEl>
                                              <p:spTgt spid="34"/>
                                            </p:tgtEl>
                                            <p:attrNameLst>
                                              <p:attrName>ppt_x</p:attrName>
                                            </p:attrNameLst>
                                          </p:cBhvr>
                                          <p:tavLst>
                                            <p:tav tm="0">
                                              <p:val>
                                                <p:strVal val="1+#ppt_w/2"/>
                                              </p:val>
                                            </p:tav>
                                            <p:tav tm="100000">
                                              <p:val>
                                                <p:strVal val="#ppt_x"/>
                                              </p:val>
                                            </p:tav>
                                          </p:tavLst>
                                        </p:anim>
                                        <p:anim calcmode="lin" valueType="num">
                                          <p:cBhvr additive="base">
                                            <p:cTn id="75" dur="300" fill="hold"/>
                                            <p:tgtEl>
                                              <p:spTgt spid="34"/>
                                            </p:tgtEl>
                                            <p:attrNameLst>
                                              <p:attrName>ppt_y</p:attrName>
                                            </p:attrNameLst>
                                          </p:cBhvr>
                                          <p:tavLst>
                                            <p:tav tm="0">
                                              <p:val>
                                                <p:strVal val="#ppt_y"/>
                                              </p:val>
                                            </p:tav>
                                            <p:tav tm="100000">
                                              <p:val>
                                                <p:strVal val="#ppt_y"/>
                                              </p:val>
                                            </p:tav>
                                          </p:tavLst>
                                        </p:anim>
                                      </p:childTnLst>
                                    </p:cTn>
                                  </p:par>
                                </p:childTnLst>
                              </p:cTn>
                            </p:par>
                            <p:par>
                              <p:cTn id="76" fill="hold">
                                <p:stCondLst>
                                  <p:cond delay="7000"/>
                                </p:stCondLst>
                                <p:childTnLst>
                                  <p:par>
                                    <p:cTn id="77" presetID="10" presetClass="entr" presetSubtype="0" repeatCount="3000" fill="hold" grpId="0" nodeType="after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150"/>
                                            <p:tgtEl>
                                              <p:spTgt spid="44"/>
                                            </p:tgtEl>
                                          </p:cBhvr>
                                        </p:animEffect>
                                      </p:childTnLst>
                                    </p:cTn>
                                  </p:par>
                                </p:childTnLst>
                              </p:cTn>
                            </p:par>
                            <p:par>
                              <p:cTn id="80" fill="hold">
                                <p:stCondLst>
                                  <p:cond delay="7500"/>
                                </p:stCondLst>
                                <p:childTnLst>
                                  <p:par>
                                    <p:cTn id="81" presetID="22" presetClass="entr" presetSubtype="8" fill="hold" nodeType="after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wipe(left)">
                                          <p:cBhvr>
                                            <p:cTn id="83" dur="500"/>
                                            <p:tgtEl>
                                              <p:spTgt spid="4"/>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par>
                                    <p:cTn id="87" presetID="2" presetClass="entr" presetSubtype="2" fill="hold" grpId="0" nodeType="withEffect">
                                      <p:stCondLst>
                                        <p:cond delay="700"/>
                                      </p:stCondLst>
                                      <p:childTnLst>
                                        <p:set>
                                          <p:cBhvr>
                                            <p:cTn id="88" dur="1" fill="hold">
                                              <p:stCondLst>
                                                <p:cond delay="0"/>
                                              </p:stCondLst>
                                            </p:cTn>
                                            <p:tgtEl>
                                              <p:spTgt spid="45"/>
                                            </p:tgtEl>
                                            <p:attrNameLst>
                                              <p:attrName>style.visibility</p:attrName>
                                            </p:attrNameLst>
                                          </p:cBhvr>
                                          <p:to>
                                            <p:strVal val="visible"/>
                                          </p:to>
                                        </p:set>
                                        <p:anim calcmode="lin" valueType="num">
                                          <p:cBhvr additive="base">
                                            <p:cTn id="89" dur="300" fill="hold"/>
                                            <p:tgtEl>
                                              <p:spTgt spid="45"/>
                                            </p:tgtEl>
                                            <p:attrNameLst>
                                              <p:attrName>ppt_x</p:attrName>
                                            </p:attrNameLst>
                                          </p:cBhvr>
                                          <p:tavLst>
                                            <p:tav tm="0">
                                              <p:val>
                                                <p:strVal val="1+#ppt_w/2"/>
                                              </p:val>
                                            </p:tav>
                                            <p:tav tm="100000">
                                              <p:val>
                                                <p:strVal val="#ppt_x"/>
                                              </p:val>
                                            </p:tav>
                                          </p:tavLst>
                                        </p:anim>
                                        <p:anim calcmode="lin" valueType="num">
                                          <p:cBhvr additive="base">
                                            <p:cTn id="90" dur="300" fill="hold"/>
                                            <p:tgtEl>
                                              <p:spTgt spid="45"/>
                                            </p:tgtEl>
                                            <p:attrNameLst>
                                              <p:attrName>ppt_y</p:attrName>
                                            </p:attrNameLst>
                                          </p:cBhvr>
                                          <p:tavLst>
                                            <p:tav tm="0">
                                              <p:val>
                                                <p:strVal val="#ppt_y"/>
                                              </p:val>
                                            </p:tav>
                                            <p:tav tm="100000">
                                              <p:val>
                                                <p:strVal val="#ppt_y"/>
                                              </p:val>
                                            </p:tav>
                                          </p:tavLst>
                                        </p:anim>
                                      </p:childTnLst>
                                    </p:cTn>
                                  </p:par>
                                </p:childTnLst>
                              </p:cTn>
                            </p:par>
                            <p:par>
                              <p:cTn id="91" fill="hold">
                                <p:stCondLst>
                                  <p:cond delay="8000"/>
                                </p:stCondLst>
                                <p:childTnLst>
                                  <p:par>
                                    <p:cTn id="92" presetID="10" presetClass="entr" presetSubtype="0" repeatCount="3000" fill="hold" grpId="0" nodeType="afterEffect">
                                      <p:stCondLst>
                                        <p:cond delay="0"/>
                                      </p:stCondLst>
                                      <p:childTnLst>
                                        <p:set>
                                          <p:cBhvr>
                                            <p:cTn id="93" dur="1" fill="hold">
                                              <p:stCondLst>
                                                <p:cond delay="0"/>
                                              </p:stCondLst>
                                            </p:cTn>
                                            <p:tgtEl>
                                              <p:spTgt spid="75"/>
                                            </p:tgtEl>
                                            <p:attrNameLst>
                                              <p:attrName>style.visibility</p:attrName>
                                            </p:attrNameLst>
                                          </p:cBhvr>
                                          <p:to>
                                            <p:strVal val="visible"/>
                                          </p:to>
                                        </p:set>
                                        <p:animEffect transition="in" filter="fade">
                                          <p:cBhvr>
                                            <p:cTn id="94" dur="150"/>
                                            <p:tgtEl>
                                              <p:spTgt spid="75"/>
                                            </p:tgtEl>
                                          </p:cBhvr>
                                        </p:animEffect>
                                      </p:childTnLst>
                                    </p:cTn>
                                  </p:par>
                                </p:childTnLst>
                              </p:cTn>
                            </p:par>
                            <p:par>
                              <p:cTn id="95" fill="hold">
                                <p:stCondLst>
                                  <p:cond delay="8500"/>
                                </p:stCondLst>
                                <p:childTnLst>
                                  <p:par>
                                    <p:cTn id="96" presetID="22" presetClass="entr" presetSubtype="8" fill="hold" nodeType="afterEffect">
                                      <p:stCondLst>
                                        <p:cond delay="0"/>
                                      </p:stCondLst>
                                      <p:childTnLst>
                                        <p:set>
                                          <p:cBhvr>
                                            <p:cTn id="97" dur="1" fill="hold">
                                              <p:stCondLst>
                                                <p:cond delay="0"/>
                                              </p:stCondLst>
                                            </p:cTn>
                                            <p:tgtEl>
                                              <p:spTgt spid="5"/>
                                            </p:tgtEl>
                                            <p:attrNameLst>
                                              <p:attrName>style.visibility</p:attrName>
                                            </p:attrNameLst>
                                          </p:cBhvr>
                                          <p:to>
                                            <p:strVal val="visible"/>
                                          </p:to>
                                        </p:set>
                                        <p:animEffect transition="in" filter="wipe(left)">
                                          <p:cBhvr>
                                            <p:cTn id="98" dur="500"/>
                                            <p:tgtEl>
                                              <p:spTgt spid="5"/>
                                            </p:tgtEl>
                                          </p:cBhvr>
                                        </p:animEffect>
                                      </p:childTnLst>
                                    </p:cTn>
                                  </p:par>
                                  <p:par>
                                    <p:cTn id="99" presetID="10" presetClass="entr" presetSubtype="0" fill="hold" nodeType="with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fade">
                                          <p:cBhvr>
                                            <p:cTn id="101" dur="500"/>
                                            <p:tgtEl>
                                              <p:spTgt spid="77"/>
                                            </p:tgtEl>
                                          </p:cBhvr>
                                        </p:animEffect>
                                      </p:childTnLst>
                                    </p:cTn>
                                  </p:par>
                                  <p:par>
                                    <p:cTn id="102" presetID="2" presetClass="entr" presetSubtype="2" fill="hold" grpId="0" nodeType="withEffect">
                                      <p:stCondLst>
                                        <p:cond delay="700"/>
                                      </p:stCondLst>
                                      <p:childTnLst>
                                        <p:set>
                                          <p:cBhvr>
                                            <p:cTn id="103" dur="1" fill="hold">
                                              <p:stCondLst>
                                                <p:cond delay="0"/>
                                              </p:stCondLst>
                                            </p:cTn>
                                            <p:tgtEl>
                                              <p:spTgt spid="76"/>
                                            </p:tgtEl>
                                            <p:attrNameLst>
                                              <p:attrName>style.visibility</p:attrName>
                                            </p:attrNameLst>
                                          </p:cBhvr>
                                          <p:to>
                                            <p:strVal val="visible"/>
                                          </p:to>
                                        </p:set>
                                        <p:anim calcmode="lin" valueType="num">
                                          <p:cBhvr additive="base">
                                            <p:cTn id="104" dur="300" fill="hold"/>
                                            <p:tgtEl>
                                              <p:spTgt spid="76"/>
                                            </p:tgtEl>
                                            <p:attrNameLst>
                                              <p:attrName>ppt_x</p:attrName>
                                            </p:attrNameLst>
                                          </p:cBhvr>
                                          <p:tavLst>
                                            <p:tav tm="0">
                                              <p:val>
                                                <p:strVal val="1+#ppt_w/2"/>
                                              </p:val>
                                            </p:tav>
                                            <p:tav tm="100000">
                                              <p:val>
                                                <p:strVal val="#ppt_x"/>
                                              </p:val>
                                            </p:tav>
                                          </p:tavLst>
                                        </p:anim>
                                        <p:anim calcmode="lin" valueType="num">
                                          <p:cBhvr additive="base">
                                            <p:cTn id="105" dur="3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2" grpId="0"/>
          <p:bldP spid="13" grpId="0"/>
          <p:bldP spid="14" grpId="0"/>
          <p:bldP spid="15" grpId="0"/>
          <p:bldP spid="16" grpId="0" animBg="1"/>
          <p:bldP spid="32" grpId="0"/>
          <p:bldP spid="33" grpId="0" animBg="1"/>
          <p:bldP spid="34" grpId="0"/>
          <p:bldP spid="44" grpId="0" animBg="1"/>
          <p:bldP spid="45" grpId="0"/>
          <p:bldP spid="75" grpId="0" animBg="1"/>
          <p:bldP spid="76"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0000000我图PPT\03.20\亲子乐园\亲子乐园副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5588" cy="514508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2"/>
          <p:cNvSpPr txBox="1"/>
          <p:nvPr/>
        </p:nvSpPr>
        <p:spPr>
          <a:xfrm>
            <a:off x="3504845" y="771550"/>
            <a:ext cx="2285603" cy="1328373"/>
          </a:xfrm>
          <a:prstGeom prst="rect">
            <a:avLst/>
          </a:prstGeom>
          <a:noFill/>
        </p:spPr>
        <p:txBody>
          <a:bodyPr wrap="square" lIns="96691" tIns="48346" rIns="96691" bIns="48346" rtlCol="0">
            <a:spAutoFit/>
          </a:bodyPr>
          <a:lstStyle/>
          <a:p>
            <a:pPr algn="ctr">
              <a:defRPr/>
            </a:pPr>
            <a:r>
              <a:rPr lang="en-US" altLang="zh-CN" sz="8000" b="1" kern="0" dirty="0" smtClean="0">
                <a:solidFill>
                  <a:schemeClr val="tx1">
                    <a:lumMod val="65000"/>
                    <a:lumOff val="35000"/>
                  </a:schemeClr>
                </a:solidFill>
                <a:latin typeface="微软雅黑" panose="020B0503020204020204" pitchFamily="34" charset="-122"/>
                <a:ea typeface="微软雅黑" panose="020B0503020204020204" pitchFamily="34" charset="-122"/>
              </a:rPr>
              <a:t>04</a:t>
            </a:r>
            <a:endParaRPr lang="zh-CN" altLang="en-US" sz="80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3" name="Picture 4" descr="E:\我图PPT\00001PNG素材\扁平化png\2222.png"/>
          <p:cNvPicPr>
            <a:picLocks noChangeAspect="1" noChangeArrowheads="1"/>
          </p:cNvPicPr>
          <p:nvPr/>
        </p:nvPicPr>
        <p:blipFill>
          <a:blip r:embed="rId5" cstate="print">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339752" y="2176100"/>
            <a:ext cx="4453124" cy="50886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4"/>
          <p:cNvSpPr txBox="1">
            <a:spLocks noChangeArrowheads="1"/>
          </p:cNvSpPr>
          <p:nvPr/>
        </p:nvSpPr>
        <p:spPr bwMode="auto">
          <a:xfrm>
            <a:off x="3237815" y="2036848"/>
            <a:ext cx="2774345"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43" tIns="34272" rIns="68543" bIns="34272"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zh-CN" altLang="en-US" sz="2500" b="0" kern="0" dirty="0" smtClean="0">
                <a:solidFill>
                  <a:prstClr val="white"/>
                </a:solidFill>
                <a:latin typeface="Arial" panose="020B0604020202020204"/>
                <a:ea typeface="微软雅黑" panose="020B0503020204020204" pitchFamily="34" charset="-122"/>
              </a:rPr>
              <a:t>亲子活动后勤保障</a:t>
            </a:r>
            <a:endParaRPr lang="zh-CN" altLang="en-US" sz="2500" b="0" kern="0" dirty="0">
              <a:solidFill>
                <a:prstClr val="white"/>
              </a:solidFill>
              <a:latin typeface="Arial" panose="020B0604020202020204"/>
              <a:ea typeface="微软雅黑" panose="020B0503020204020204" pitchFamily="34" charset="-122"/>
            </a:endParaRPr>
          </a:p>
        </p:txBody>
      </p:sp>
      <p:sp>
        <p:nvSpPr>
          <p:cNvPr id="18" name="TextBox 15"/>
          <p:cNvSpPr txBox="1">
            <a:spLocks noChangeArrowheads="1"/>
          </p:cNvSpPr>
          <p:nvPr/>
        </p:nvSpPr>
        <p:spPr bwMode="auto">
          <a:xfrm>
            <a:off x="3423510" y="2709336"/>
            <a:ext cx="2437977" cy="92329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1" rIns="91404" bIns="45701">
            <a:spAutoFit/>
          </a:bodyPr>
          <a:lstStyle>
            <a:defPPr>
              <a:defRPr lang="en-US"/>
            </a:defPPr>
            <a:lvl1pPr lvl="0" algn="l">
              <a:lnSpc>
                <a:spcPct val="120000"/>
              </a:lnSpc>
              <a:defRPr sz="1200" b="0" kern="0">
                <a:solidFill>
                  <a:schemeClr val="accent3">
                    <a:lumMod val="50000"/>
                  </a:schemeClr>
                </a:solidFill>
                <a:latin typeface="微软雅黑" panose="020B0503020204020204" pitchFamily="34" charset="-122"/>
                <a:ea typeface="微软雅黑" panose="020B0503020204020204" pitchFamily="34" charset="-122"/>
              </a:defRPr>
            </a:lvl1pPr>
          </a:lstStyle>
          <a:p>
            <a:pPr fontAlgn="base">
              <a:lnSpc>
                <a:spcPct val="150000"/>
              </a:lnSpc>
              <a:spcBef>
                <a:spcPct val="0"/>
              </a:spcBef>
              <a:spcAft>
                <a:spcPct val="0"/>
              </a:spcAft>
            </a:pPr>
            <a:r>
              <a:rPr lang="zh-CN" altLang="en-US" dirty="0">
                <a:solidFill>
                  <a:srgbClr val="7F7F7F">
                    <a:lumMod val="50000"/>
                  </a:srgbClr>
                </a:solidFill>
              </a:rPr>
              <a:t>★ </a:t>
            </a:r>
            <a:r>
              <a:rPr lang="zh-CN" altLang="en-US" dirty="0" smtClean="0">
                <a:solidFill>
                  <a:srgbClr val="7F7F7F">
                    <a:lumMod val="50000"/>
                  </a:srgbClr>
                </a:solidFill>
              </a:rPr>
              <a:t>点击添加相关的文字内容</a:t>
            </a:r>
            <a:endParaRPr lang="en-US" altLang="zh-CN" dirty="0" smtClean="0">
              <a:solidFill>
                <a:srgbClr val="7F7F7F">
                  <a:lumMod val="50000"/>
                </a:srgbClr>
              </a:solidFill>
            </a:endParaRPr>
          </a:p>
          <a:p>
            <a:pPr fontAlgn="base">
              <a:lnSpc>
                <a:spcPct val="150000"/>
              </a:lnSpc>
              <a:spcBef>
                <a:spcPct val="0"/>
              </a:spcBef>
              <a:spcAft>
                <a:spcPct val="0"/>
              </a:spcAft>
            </a:pPr>
            <a:r>
              <a:rPr lang="zh-CN" altLang="en-US" dirty="0">
                <a:solidFill>
                  <a:srgbClr val="7F7F7F">
                    <a:lumMod val="50000"/>
                  </a:srgbClr>
                </a:solidFill>
              </a:rPr>
              <a:t>★ 点击添加相关的文字内容</a:t>
            </a:r>
            <a:endParaRPr lang="en-US" altLang="zh-CN" dirty="0">
              <a:solidFill>
                <a:srgbClr val="7F7F7F">
                  <a:lumMod val="50000"/>
                </a:srgbClr>
              </a:solidFill>
            </a:endParaRPr>
          </a:p>
          <a:p>
            <a:pPr fontAlgn="base">
              <a:lnSpc>
                <a:spcPct val="150000"/>
              </a:lnSpc>
              <a:spcBef>
                <a:spcPct val="0"/>
              </a:spcBef>
              <a:spcAft>
                <a:spcPct val="0"/>
              </a:spcAft>
            </a:pPr>
            <a:r>
              <a:rPr lang="zh-CN" altLang="en-US" dirty="0">
                <a:solidFill>
                  <a:srgbClr val="7F7F7F">
                    <a:lumMod val="50000"/>
                  </a:srgbClr>
                </a:solidFill>
              </a:rPr>
              <a:t>★ 点击添加相关的文字内容</a:t>
            </a:r>
            <a:endParaRPr lang="en-US" altLang="zh-CN" dirty="0">
              <a:solidFill>
                <a:srgbClr val="7F7F7F">
                  <a:lumMod val="50000"/>
                </a:srgbClr>
              </a:solidFill>
            </a:endParaRPr>
          </a:p>
        </p:txBody>
      </p:sp>
      <p:pic>
        <p:nvPicPr>
          <p:cNvPr id="11" name="Picture 3" descr="E:\0000000我图PPT\03.20\亲子乐园\3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950782"/>
            <a:ext cx="9145588" cy="2195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00000我图PPT\00001PNG素材\儿童卡通\6465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04248" y="1058560"/>
            <a:ext cx="2353535" cy="422484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descr="E:\0000000我图PPT\00001PNG素材\儿童卡通\卡通人物.png"/>
          <p:cNvPicPr>
            <a:picLocks noChangeAspect="1" noChangeArrowheads="1"/>
          </p:cNvPicPr>
          <p:nvPr/>
        </p:nvPicPr>
        <p:blipFill rotWithShape="1">
          <a:blip r:embed="rId9">
            <a:extLst>
              <a:ext uri="{28A0092B-C50C-407E-A947-70E740481C1C}">
                <a14:useLocalDpi xmlns:a14="http://schemas.microsoft.com/office/drawing/2010/main" val="0"/>
              </a:ext>
            </a:extLst>
          </a:blip>
          <a:srcRect l="-2084" t="-2572" r="59431" b="58435"/>
          <a:stretch>
            <a:fillRect/>
          </a:stretch>
        </p:blipFill>
        <p:spPr bwMode="auto">
          <a:xfrm flipH="1">
            <a:off x="129482" y="-115422"/>
            <a:ext cx="2076400" cy="23479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E:\0000000我图PPT\00001PNG素材\儿童卡通\t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512" y="3293796"/>
            <a:ext cx="2354982" cy="1582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12"/>
                                        </p:tgtEl>
                                        <p:attrNameLst>
                                          <p:attrName>style.visibility</p:attrName>
                                        </p:attrNameLst>
                                      </p:cBhvr>
                                      <p:to>
                                        <p:strVal val="visible"/>
                                      </p:to>
                                    </p:set>
                                    <p:animScale>
                                      <p:cBhvr>
                                        <p:cTn id="7"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2"/>
                                        </p:tgtEl>
                                        <p:attrNameLst>
                                          <p:attrName>ppt_x</p:attrName>
                                          <p:attrName>ppt_y</p:attrName>
                                        </p:attrNameLst>
                                      </p:cBhvr>
                                    </p:animMotion>
                                    <p:animEffect transition="in" filter="fade">
                                      <p:cBhvr>
                                        <p:cTn id="9" dur="1000"/>
                                        <p:tgtEl>
                                          <p:spTgt spid="12"/>
                                        </p:tgtEl>
                                      </p:cBhvr>
                                    </p:animEffect>
                                  </p:childTnLst>
                                </p:cTn>
                              </p:par>
                            </p:childTnLst>
                          </p:cTn>
                        </p:par>
                        <p:par>
                          <p:cTn id="10" fill="hold">
                            <p:stCondLst>
                              <p:cond delay="1149"/>
                            </p:stCondLst>
                            <p:childTnLst>
                              <p:par>
                                <p:cTn id="11" presetID="55"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700"/>
                                        <p:tgtEl>
                                          <p:spTgt spid="17"/>
                                        </p:tgtEl>
                                      </p:cBhvr>
                                    </p:animEffect>
                                  </p:childTnLst>
                                </p:cTn>
                              </p:par>
                            </p:childTnLst>
                          </p:cTn>
                        </p:par>
                        <p:par>
                          <p:cTn id="19" fill="hold">
                            <p:stCondLst>
                              <p:cond delay="2149"/>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18"/>
                                        </p:tgtEl>
                                        <p:attrNameLst>
                                          <p:attrName>style.visibility</p:attrName>
                                        </p:attrNameLst>
                                      </p:cBhvr>
                                      <p:to>
                                        <p:strVal val="visible"/>
                                      </p:to>
                                    </p:set>
                                    <p:anim calcmode="discrete" valueType="clr">
                                      <p:cBhvr override="childStyle">
                                        <p:cTn id="22"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8"/>
                                        </p:tgtEl>
                                        <p:attrNameLst>
                                          <p:attrName>fillcolor</p:attrName>
                                        </p:attrNameLst>
                                      </p:cBhvr>
                                      <p:tavLst>
                                        <p:tav tm="0">
                                          <p:val>
                                            <p:clrVal>
                                              <a:schemeClr val="accent2"/>
                                            </p:clrVal>
                                          </p:val>
                                        </p:tav>
                                        <p:tav tm="50000">
                                          <p:val>
                                            <p:clrVal>
                                              <a:schemeClr val="hlink"/>
                                            </p:clrVal>
                                          </p:val>
                                        </p:tav>
                                      </p:tavLst>
                                    </p:anim>
                                    <p:set>
                                      <p:cBhvr>
                                        <p:cTn id="24" dur="80"/>
                                        <p:tgtEl>
                                          <p:spTgt spid="18"/>
                                        </p:tgtEl>
                                        <p:attrNameLst>
                                          <p:attrName>fill.type</p:attrName>
                                        </p:attrNameLst>
                                      </p:cBhvr>
                                      <p:to>
                                        <p:strVal val="solid"/>
                                      </p:to>
                                    </p:set>
                                  </p:childTnLst>
                                </p:cTn>
                              </p:par>
                              <p:par>
                                <p:cTn id="25" presetID="2" presetClass="entr" presetSubtype="9" fill="hold" nodeType="withEffect">
                                  <p:stCondLst>
                                    <p:cond delay="5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0-#ppt_w/2"/>
                                          </p:val>
                                        </p:tav>
                                        <p:tav tm="100000">
                                          <p:val>
                                            <p:strVal val="#ppt_x"/>
                                          </p:val>
                                        </p:tav>
                                      </p:tavLst>
                                    </p:anim>
                                    <p:anim calcmode="lin" valueType="num">
                                      <p:cBhvr additive="base">
                                        <p:cTn id="28" dur="500" fill="hold"/>
                                        <p:tgtEl>
                                          <p:spTgt spid="15"/>
                                        </p:tgtEl>
                                        <p:attrNameLst>
                                          <p:attrName>ppt_y</p:attrName>
                                        </p:attrNameLst>
                                      </p:cBhvr>
                                      <p:tavLst>
                                        <p:tav tm="0">
                                          <p:val>
                                            <p:strVal val="0-#ppt_h/2"/>
                                          </p:val>
                                        </p:tav>
                                        <p:tav tm="100000">
                                          <p:val>
                                            <p:strVal val="#ppt_y"/>
                                          </p:val>
                                        </p:tav>
                                      </p:tavLst>
                                    </p:anim>
                                  </p:childTnLst>
                                </p:cTn>
                              </p:par>
                              <p:par>
                                <p:cTn id="29" presetID="2" presetClass="entr" presetSubtype="8" fill="hold" nodeType="withEffect">
                                  <p:stCondLst>
                                    <p:cond delay="8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115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48"/>
          <p:cNvSpPr>
            <a:spLocks noEditPoints="1"/>
          </p:cNvSpPr>
          <p:nvPr/>
        </p:nvSpPr>
        <p:spPr bwMode="auto">
          <a:xfrm>
            <a:off x="3562739" y="2096388"/>
            <a:ext cx="2011757" cy="2011757"/>
          </a:xfrm>
          <a:custGeom>
            <a:avLst/>
            <a:gdLst>
              <a:gd name="T0" fmla="*/ 556 w 1252"/>
              <a:gd name="T1" fmla="*/ 1248 h 1252"/>
              <a:gd name="T2" fmla="*/ 375 w 1252"/>
              <a:gd name="T3" fmla="*/ 1200 h 1252"/>
              <a:gd name="T4" fmla="*/ 255 w 1252"/>
              <a:gd name="T5" fmla="*/ 1130 h 1252"/>
              <a:gd name="T6" fmla="*/ 122 w 1252"/>
              <a:gd name="T7" fmla="*/ 998 h 1252"/>
              <a:gd name="T8" fmla="*/ 52 w 1252"/>
              <a:gd name="T9" fmla="*/ 877 h 1252"/>
              <a:gd name="T10" fmla="*/ 4 w 1252"/>
              <a:gd name="T11" fmla="*/ 696 h 1252"/>
              <a:gd name="T12" fmla="*/ 4 w 1252"/>
              <a:gd name="T13" fmla="*/ 560 h 1252"/>
              <a:gd name="T14" fmla="*/ 137 w 1252"/>
              <a:gd name="T15" fmla="*/ 458 h 1252"/>
              <a:gd name="T16" fmla="*/ 120 w 1252"/>
              <a:gd name="T17" fmla="*/ 257 h 1252"/>
              <a:gd name="T18" fmla="*/ 287 w 1252"/>
              <a:gd name="T19" fmla="*/ 236 h 1252"/>
              <a:gd name="T20" fmla="*/ 372 w 1252"/>
              <a:gd name="T21" fmla="*/ 54 h 1252"/>
              <a:gd name="T22" fmla="*/ 528 w 1252"/>
              <a:gd name="T23" fmla="*/ 119 h 1252"/>
              <a:gd name="T24" fmla="*/ 626 w 1252"/>
              <a:gd name="T25" fmla="*/ 0 h 1252"/>
              <a:gd name="T26" fmla="*/ 724 w 1252"/>
              <a:gd name="T27" fmla="*/ 119 h 1252"/>
              <a:gd name="T28" fmla="*/ 879 w 1252"/>
              <a:gd name="T29" fmla="*/ 54 h 1252"/>
              <a:gd name="T30" fmla="*/ 965 w 1252"/>
              <a:gd name="T31" fmla="*/ 236 h 1252"/>
              <a:gd name="T32" fmla="*/ 1132 w 1252"/>
              <a:gd name="T33" fmla="*/ 257 h 1252"/>
              <a:gd name="T34" fmla="*/ 1115 w 1252"/>
              <a:gd name="T35" fmla="*/ 458 h 1252"/>
              <a:gd name="T36" fmla="*/ 1248 w 1252"/>
              <a:gd name="T37" fmla="*/ 560 h 1252"/>
              <a:gd name="T38" fmla="*/ 1248 w 1252"/>
              <a:gd name="T39" fmla="*/ 696 h 1252"/>
              <a:gd name="T40" fmla="*/ 1200 w 1252"/>
              <a:gd name="T41" fmla="*/ 877 h 1252"/>
              <a:gd name="T42" fmla="*/ 1130 w 1252"/>
              <a:gd name="T43" fmla="*/ 998 h 1252"/>
              <a:gd name="T44" fmla="*/ 997 w 1252"/>
              <a:gd name="T45" fmla="*/ 1130 h 1252"/>
              <a:gd name="T46" fmla="*/ 877 w 1252"/>
              <a:gd name="T47" fmla="*/ 1200 h 1252"/>
              <a:gd name="T48" fmla="*/ 696 w 1252"/>
              <a:gd name="T49" fmla="*/ 1248 h 1252"/>
              <a:gd name="T50" fmla="*/ 563 w 1252"/>
              <a:gd name="T51" fmla="*/ 1241 h 1252"/>
              <a:gd name="T52" fmla="*/ 717 w 1252"/>
              <a:gd name="T53" fmla="*/ 1126 h 1252"/>
              <a:gd name="T54" fmla="*/ 797 w 1252"/>
              <a:gd name="T55" fmla="*/ 1105 h 1252"/>
              <a:gd name="T56" fmla="*/ 955 w 1252"/>
              <a:gd name="T57" fmla="*/ 1014 h 1252"/>
              <a:gd name="T58" fmla="*/ 1013 w 1252"/>
              <a:gd name="T59" fmla="*/ 955 h 1252"/>
              <a:gd name="T60" fmla="*/ 1105 w 1252"/>
              <a:gd name="T61" fmla="*/ 797 h 1252"/>
              <a:gd name="T62" fmla="*/ 1126 w 1252"/>
              <a:gd name="T63" fmla="*/ 718 h 1252"/>
              <a:gd name="T64" fmla="*/ 1240 w 1252"/>
              <a:gd name="T65" fmla="*/ 563 h 1252"/>
              <a:gd name="T66" fmla="*/ 1106 w 1252"/>
              <a:gd name="T67" fmla="*/ 458 h 1252"/>
              <a:gd name="T68" fmla="*/ 1127 w 1252"/>
              <a:gd name="T69" fmla="*/ 265 h 1252"/>
              <a:gd name="T70" fmla="*/ 957 w 1252"/>
              <a:gd name="T71" fmla="*/ 241 h 1252"/>
              <a:gd name="T72" fmla="*/ 879 w 1252"/>
              <a:gd name="T73" fmla="*/ 63 h 1252"/>
              <a:gd name="T74" fmla="*/ 720 w 1252"/>
              <a:gd name="T75" fmla="*/ 127 h 1252"/>
              <a:gd name="T76" fmla="*/ 626 w 1252"/>
              <a:gd name="T77" fmla="*/ 9 h 1252"/>
              <a:gd name="T78" fmla="*/ 532 w 1252"/>
              <a:gd name="T79" fmla="*/ 127 h 1252"/>
              <a:gd name="T80" fmla="*/ 373 w 1252"/>
              <a:gd name="T81" fmla="*/ 63 h 1252"/>
              <a:gd name="T82" fmla="*/ 295 w 1252"/>
              <a:gd name="T83" fmla="*/ 241 h 1252"/>
              <a:gd name="T84" fmla="*/ 125 w 1252"/>
              <a:gd name="T85" fmla="*/ 265 h 1252"/>
              <a:gd name="T86" fmla="*/ 146 w 1252"/>
              <a:gd name="T87" fmla="*/ 458 h 1252"/>
              <a:gd name="T88" fmla="*/ 12 w 1252"/>
              <a:gd name="T89" fmla="*/ 563 h 1252"/>
              <a:gd name="T90" fmla="*/ 126 w 1252"/>
              <a:gd name="T91" fmla="*/ 718 h 1252"/>
              <a:gd name="T92" fmla="*/ 147 w 1252"/>
              <a:gd name="T93" fmla="*/ 797 h 1252"/>
              <a:gd name="T94" fmla="*/ 239 w 1252"/>
              <a:gd name="T95" fmla="*/ 955 h 1252"/>
              <a:gd name="T96" fmla="*/ 297 w 1252"/>
              <a:gd name="T97" fmla="*/ 1014 h 1252"/>
              <a:gd name="T98" fmla="*/ 455 w 1252"/>
              <a:gd name="T99" fmla="*/ 1105 h 1252"/>
              <a:gd name="T100" fmla="*/ 535 w 1252"/>
              <a:gd name="T101" fmla="*/ 1126 h 1252"/>
              <a:gd name="T102" fmla="*/ 288 w 1252"/>
              <a:gd name="T103" fmla="*/ 964 h 1252"/>
              <a:gd name="T104" fmla="*/ 626 w 1252"/>
              <a:gd name="T105" fmla="*/ 148 h 1252"/>
              <a:gd name="T106" fmla="*/ 964 w 1252"/>
              <a:gd name="T107" fmla="*/ 964 h 1252"/>
              <a:gd name="T108" fmla="*/ 157 w 1252"/>
              <a:gd name="T109" fmla="*/ 626 h 1252"/>
              <a:gd name="T110" fmla="*/ 626 w 1252"/>
              <a:gd name="T111" fmla="*/ 157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2" h="1252">
                <a:moveTo>
                  <a:pt x="626" y="1252"/>
                </a:moveTo>
                <a:cubicBezTo>
                  <a:pt x="604" y="1252"/>
                  <a:pt x="581" y="1251"/>
                  <a:pt x="559" y="1249"/>
                </a:cubicBezTo>
                <a:cubicBezTo>
                  <a:pt x="556" y="1248"/>
                  <a:pt x="556" y="1248"/>
                  <a:pt x="556" y="1248"/>
                </a:cubicBezTo>
                <a:cubicBezTo>
                  <a:pt x="528" y="1134"/>
                  <a:pt x="528" y="1134"/>
                  <a:pt x="528" y="1134"/>
                </a:cubicBezTo>
                <a:cubicBezTo>
                  <a:pt x="504" y="1129"/>
                  <a:pt x="480" y="1123"/>
                  <a:pt x="458" y="1115"/>
                </a:cubicBezTo>
                <a:cubicBezTo>
                  <a:pt x="375" y="1200"/>
                  <a:pt x="375" y="1200"/>
                  <a:pt x="375" y="1200"/>
                </a:cubicBezTo>
                <a:cubicBezTo>
                  <a:pt x="372" y="1199"/>
                  <a:pt x="372" y="1199"/>
                  <a:pt x="372" y="1199"/>
                </a:cubicBezTo>
                <a:cubicBezTo>
                  <a:pt x="332" y="1181"/>
                  <a:pt x="293" y="1158"/>
                  <a:pt x="257" y="1132"/>
                </a:cubicBezTo>
                <a:cubicBezTo>
                  <a:pt x="255" y="1130"/>
                  <a:pt x="255" y="1130"/>
                  <a:pt x="255" y="1130"/>
                </a:cubicBezTo>
                <a:cubicBezTo>
                  <a:pt x="287" y="1016"/>
                  <a:pt x="287" y="1016"/>
                  <a:pt x="287" y="1016"/>
                </a:cubicBezTo>
                <a:cubicBezTo>
                  <a:pt x="269" y="1001"/>
                  <a:pt x="252" y="983"/>
                  <a:pt x="236" y="965"/>
                </a:cubicBezTo>
                <a:cubicBezTo>
                  <a:pt x="122" y="998"/>
                  <a:pt x="122" y="998"/>
                  <a:pt x="122" y="998"/>
                </a:cubicBezTo>
                <a:cubicBezTo>
                  <a:pt x="120" y="995"/>
                  <a:pt x="120" y="995"/>
                  <a:pt x="120" y="995"/>
                </a:cubicBezTo>
                <a:cubicBezTo>
                  <a:pt x="94" y="959"/>
                  <a:pt x="72" y="921"/>
                  <a:pt x="54" y="880"/>
                </a:cubicBezTo>
                <a:cubicBezTo>
                  <a:pt x="52" y="877"/>
                  <a:pt x="52" y="877"/>
                  <a:pt x="52" y="877"/>
                </a:cubicBezTo>
                <a:cubicBezTo>
                  <a:pt x="137" y="795"/>
                  <a:pt x="137" y="795"/>
                  <a:pt x="137" y="795"/>
                </a:cubicBezTo>
                <a:cubicBezTo>
                  <a:pt x="130" y="772"/>
                  <a:pt x="123" y="748"/>
                  <a:pt x="119" y="725"/>
                </a:cubicBezTo>
                <a:cubicBezTo>
                  <a:pt x="4" y="696"/>
                  <a:pt x="4" y="696"/>
                  <a:pt x="4" y="696"/>
                </a:cubicBezTo>
                <a:cubicBezTo>
                  <a:pt x="4" y="693"/>
                  <a:pt x="4" y="693"/>
                  <a:pt x="4" y="693"/>
                </a:cubicBezTo>
                <a:cubicBezTo>
                  <a:pt x="1" y="671"/>
                  <a:pt x="0" y="648"/>
                  <a:pt x="0" y="626"/>
                </a:cubicBezTo>
                <a:cubicBezTo>
                  <a:pt x="0" y="604"/>
                  <a:pt x="1" y="582"/>
                  <a:pt x="4" y="560"/>
                </a:cubicBezTo>
                <a:cubicBezTo>
                  <a:pt x="4" y="557"/>
                  <a:pt x="4" y="557"/>
                  <a:pt x="4" y="557"/>
                </a:cubicBezTo>
                <a:cubicBezTo>
                  <a:pt x="119" y="528"/>
                  <a:pt x="119" y="528"/>
                  <a:pt x="119" y="528"/>
                </a:cubicBezTo>
                <a:cubicBezTo>
                  <a:pt x="123" y="504"/>
                  <a:pt x="130" y="481"/>
                  <a:pt x="137" y="458"/>
                </a:cubicBezTo>
                <a:cubicBezTo>
                  <a:pt x="52" y="376"/>
                  <a:pt x="52" y="376"/>
                  <a:pt x="52" y="376"/>
                </a:cubicBezTo>
                <a:cubicBezTo>
                  <a:pt x="54" y="373"/>
                  <a:pt x="54" y="373"/>
                  <a:pt x="54" y="373"/>
                </a:cubicBezTo>
                <a:cubicBezTo>
                  <a:pt x="72" y="332"/>
                  <a:pt x="94" y="293"/>
                  <a:pt x="120" y="257"/>
                </a:cubicBezTo>
                <a:cubicBezTo>
                  <a:pt x="122" y="255"/>
                  <a:pt x="122" y="255"/>
                  <a:pt x="122" y="255"/>
                </a:cubicBezTo>
                <a:cubicBezTo>
                  <a:pt x="236" y="287"/>
                  <a:pt x="236" y="287"/>
                  <a:pt x="236" y="287"/>
                </a:cubicBezTo>
                <a:cubicBezTo>
                  <a:pt x="252" y="269"/>
                  <a:pt x="269" y="252"/>
                  <a:pt x="287" y="236"/>
                </a:cubicBezTo>
                <a:cubicBezTo>
                  <a:pt x="255" y="122"/>
                  <a:pt x="255" y="122"/>
                  <a:pt x="255" y="122"/>
                </a:cubicBezTo>
                <a:cubicBezTo>
                  <a:pt x="257" y="121"/>
                  <a:pt x="257" y="121"/>
                  <a:pt x="257" y="121"/>
                </a:cubicBezTo>
                <a:cubicBezTo>
                  <a:pt x="293" y="94"/>
                  <a:pt x="332" y="72"/>
                  <a:pt x="372" y="54"/>
                </a:cubicBezTo>
                <a:cubicBezTo>
                  <a:pt x="375" y="53"/>
                  <a:pt x="375" y="53"/>
                  <a:pt x="375" y="53"/>
                </a:cubicBezTo>
                <a:cubicBezTo>
                  <a:pt x="458" y="138"/>
                  <a:pt x="458" y="138"/>
                  <a:pt x="458" y="138"/>
                </a:cubicBezTo>
                <a:cubicBezTo>
                  <a:pt x="480" y="130"/>
                  <a:pt x="504" y="123"/>
                  <a:pt x="528" y="119"/>
                </a:cubicBezTo>
                <a:cubicBezTo>
                  <a:pt x="556" y="4"/>
                  <a:pt x="556" y="4"/>
                  <a:pt x="556" y="4"/>
                </a:cubicBezTo>
                <a:cubicBezTo>
                  <a:pt x="559" y="4"/>
                  <a:pt x="559" y="4"/>
                  <a:pt x="559" y="4"/>
                </a:cubicBezTo>
                <a:cubicBezTo>
                  <a:pt x="581" y="2"/>
                  <a:pt x="604" y="0"/>
                  <a:pt x="626" y="0"/>
                </a:cubicBezTo>
                <a:cubicBezTo>
                  <a:pt x="648" y="0"/>
                  <a:pt x="671" y="2"/>
                  <a:pt x="693" y="4"/>
                </a:cubicBezTo>
                <a:cubicBezTo>
                  <a:pt x="696" y="4"/>
                  <a:pt x="696" y="4"/>
                  <a:pt x="696" y="4"/>
                </a:cubicBezTo>
                <a:cubicBezTo>
                  <a:pt x="724" y="119"/>
                  <a:pt x="724" y="119"/>
                  <a:pt x="724" y="119"/>
                </a:cubicBezTo>
                <a:cubicBezTo>
                  <a:pt x="748" y="123"/>
                  <a:pt x="772" y="130"/>
                  <a:pt x="794" y="138"/>
                </a:cubicBezTo>
                <a:cubicBezTo>
                  <a:pt x="877" y="53"/>
                  <a:pt x="877" y="53"/>
                  <a:pt x="877" y="53"/>
                </a:cubicBezTo>
                <a:cubicBezTo>
                  <a:pt x="879" y="54"/>
                  <a:pt x="879" y="54"/>
                  <a:pt x="879" y="54"/>
                </a:cubicBezTo>
                <a:cubicBezTo>
                  <a:pt x="920" y="72"/>
                  <a:pt x="959" y="94"/>
                  <a:pt x="995" y="121"/>
                </a:cubicBezTo>
                <a:cubicBezTo>
                  <a:pt x="997" y="122"/>
                  <a:pt x="997" y="122"/>
                  <a:pt x="997" y="122"/>
                </a:cubicBezTo>
                <a:cubicBezTo>
                  <a:pt x="965" y="236"/>
                  <a:pt x="965" y="236"/>
                  <a:pt x="965" y="236"/>
                </a:cubicBezTo>
                <a:cubicBezTo>
                  <a:pt x="983" y="252"/>
                  <a:pt x="1000" y="269"/>
                  <a:pt x="1016" y="287"/>
                </a:cubicBezTo>
                <a:cubicBezTo>
                  <a:pt x="1130" y="255"/>
                  <a:pt x="1130" y="255"/>
                  <a:pt x="1130" y="255"/>
                </a:cubicBezTo>
                <a:cubicBezTo>
                  <a:pt x="1132" y="257"/>
                  <a:pt x="1132" y="257"/>
                  <a:pt x="1132" y="257"/>
                </a:cubicBezTo>
                <a:cubicBezTo>
                  <a:pt x="1158" y="293"/>
                  <a:pt x="1180" y="332"/>
                  <a:pt x="1198" y="373"/>
                </a:cubicBezTo>
                <a:cubicBezTo>
                  <a:pt x="1200" y="376"/>
                  <a:pt x="1200" y="376"/>
                  <a:pt x="1200" y="376"/>
                </a:cubicBezTo>
                <a:cubicBezTo>
                  <a:pt x="1115" y="458"/>
                  <a:pt x="1115" y="458"/>
                  <a:pt x="1115" y="458"/>
                </a:cubicBezTo>
                <a:cubicBezTo>
                  <a:pt x="1123" y="481"/>
                  <a:pt x="1129" y="504"/>
                  <a:pt x="1133" y="528"/>
                </a:cubicBezTo>
                <a:cubicBezTo>
                  <a:pt x="1248" y="557"/>
                  <a:pt x="1248" y="557"/>
                  <a:pt x="1248" y="557"/>
                </a:cubicBezTo>
                <a:cubicBezTo>
                  <a:pt x="1248" y="560"/>
                  <a:pt x="1248" y="560"/>
                  <a:pt x="1248" y="560"/>
                </a:cubicBezTo>
                <a:cubicBezTo>
                  <a:pt x="1251" y="582"/>
                  <a:pt x="1252" y="604"/>
                  <a:pt x="1252" y="626"/>
                </a:cubicBezTo>
                <a:cubicBezTo>
                  <a:pt x="1252" y="649"/>
                  <a:pt x="1251" y="671"/>
                  <a:pt x="1248" y="693"/>
                </a:cubicBezTo>
                <a:cubicBezTo>
                  <a:pt x="1248" y="696"/>
                  <a:pt x="1248" y="696"/>
                  <a:pt x="1248" y="696"/>
                </a:cubicBezTo>
                <a:cubicBezTo>
                  <a:pt x="1133" y="725"/>
                  <a:pt x="1133" y="725"/>
                  <a:pt x="1133" y="725"/>
                </a:cubicBezTo>
                <a:cubicBezTo>
                  <a:pt x="1129" y="748"/>
                  <a:pt x="1122" y="772"/>
                  <a:pt x="1115" y="795"/>
                </a:cubicBezTo>
                <a:cubicBezTo>
                  <a:pt x="1200" y="877"/>
                  <a:pt x="1200" y="877"/>
                  <a:pt x="1200" y="877"/>
                </a:cubicBezTo>
                <a:cubicBezTo>
                  <a:pt x="1198" y="880"/>
                  <a:pt x="1198" y="880"/>
                  <a:pt x="1198" y="880"/>
                </a:cubicBezTo>
                <a:cubicBezTo>
                  <a:pt x="1180" y="920"/>
                  <a:pt x="1158" y="959"/>
                  <a:pt x="1132" y="995"/>
                </a:cubicBezTo>
                <a:cubicBezTo>
                  <a:pt x="1130" y="998"/>
                  <a:pt x="1130" y="998"/>
                  <a:pt x="1130" y="998"/>
                </a:cubicBezTo>
                <a:cubicBezTo>
                  <a:pt x="1016" y="965"/>
                  <a:pt x="1016" y="965"/>
                  <a:pt x="1016" y="965"/>
                </a:cubicBezTo>
                <a:cubicBezTo>
                  <a:pt x="1000" y="983"/>
                  <a:pt x="983" y="1001"/>
                  <a:pt x="965" y="1016"/>
                </a:cubicBezTo>
                <a:cubicBezTo>
                  <a:pt x="997" y="1130"/>
                  <a:pt x="997" y="1130"/>
                  <a:pt x="997" y="1130"/>
                </a:cubicBezTo>
                <a:cubicBezTo>
                  <a:pt x="995" y="1132"/>
                  <a:pt x="995" y="1132"/>
                  <a:pt x="995" y="1132"/>
                </a:cubicBezTo>
                <a:cubicBezTo>
                  <a:pt x="959" y="1158"/>
                  <a:pt x="920" y="1181"/>
                  <a:pt x="879" y="1199"/>
                </a:cubicBezTo>
                <a:cubicBezTo>
                  <a:pt x="877" y="1200"/>
                  <a:pt x="877" y="1200"/>
                  <a:pt x="877" y="1200"/>
                </a:cubicBezTo>
                <a:cubicBezTo>
                  <a:pt x="794" y="1115"/>
                  <a:pt x="794" y="1115"/>
                  <a:pt x="794" y="1115"/>
                </a:cubicBezTo>
                <a:cubicBezTo>
                  <a:pt x="772" y="1123"/>
                  <a:pt x="748" y="1129"/>
                  <a:pt x="724" y="1134"/>
                </a:cubicBezTo>
                <a:cubicBezTo>
                  <a:pt x="696" y="1248"/>
                  <a:pt x="696" y="1248"/>
                  <a:pt x="696" y="1248"/>
                </a:cubicBezTo>
                <a:cubicBezTo>
                  <a:pt x="693" y="1249"/>
                  <a:pt x="693" y="1249"/>
                  <a:pt x="693" y="1249"/>
                </a:cubicBezTo>
                <a:cubicBezTo>
                  <a:pt x="671" y="1251"/>
                  <a:pt x="648" y="1252"/>
                  <a:pt x="626" y="1252"/>
                </a:cubicBezTo>
                <a:close/>
                <a:moveTo>
                  <a:pt x="563" y="1241"/>
                </a:moveTo>
                <a:cubicBezTo>
                  <a:pt x="584" y="1243"/>
                  <a:pt x="605" y="1244"/>
                  <a:pt x="626" y="1244"/>
                </a:cubicBezTo>
                <a:cubicBezTo>
                  <a:pt x="647" y="1244"/>
                  <a:pt x="668" y="1243"/>
                  <a:pt x="689" y="1241"/>
                </a:cubicBezTo>
                <a:cubicBezTo>
                  <a:pt x="717" y="1126"/>
                  <a:pt x="717" y="1126"/>
                  <a:pt x="717" y="1126"/>
                </a:cubicBezTo>
                <a:cubicBezTo>
                  <a:pt x="720" y="1126"/>
                  <a:pt x="720" y="1126"/>
                  <a:pt x="720" y="1126"/>
                </a:cubicBezTo>
                <a:cubicBezTo>
                  <a:pt x="745" y="1121"/>
                  <a:pt x="770" y="1114"/>
                  <a:pt x="794" y="1106"/>
                </a:cubicBezTo>
                <a:cubicBezTo>
                  <a:pt x="797" y="1105"/>
                  <a:pt x="797" y="1105"/>
                  <a:pt x="797" y="1105"/>
                </a:cubicBezTo>
                <a:cubicBezTo>
                  <a:pt x="879" y="1190"/>
                  <a:pt x="879" y="1190"/>
                  <a:pt x="879" y="1190"/>
                </a:cubicBezTo>
                <a:cubicBezTo>
                  <a:pt x="917" y="1173"/>
                  <a:pt x="953" y="1151"/>
                  <a:pt x="988" y="1127"/>
                </a:cubicBezTo>
                <a:cubicBezTo>
                  <a:pt x="955" y="1014"/>
                  <a:pt x="955" y="1014"/>
                  <a:pt x="955" y="1014"/>
                </a:cubicBezTo>
                <a:cubicBezTo>
                  <a:pt x="957" y="1012"/>
                  <a:pt x="957" y="1012"/>
                  <a:pt x="957" y="1012"/>
                </a:cubicBezTo>
                <a:cubicBezTo>
                  <a:pt x="977" y="995"/>
                  <a:pt x="995" y="977"/>
                  <a:pt x="1011" y="958"/>
                </a:cubicBezTo>
                <a:cubicBezTo>
                  <a:pt x="1013" y="955"/>
                  <a:pt x="1013" y="955"/>
                  <a:pt x="1013" y="955"/>
                </a:cubicBezTo>
                <a:cubicBezTo>
                  <a:pt x="1127" y="988"/>
                  <a:pt x="1127" y="988"/>
                  <a:pt x="1127" y="988"/>
                </a:cubicBezTo>
                <a:cubicBezTo>
                  <a:pt x="1151" y="954"/>
                  <a:pt x="1172" y="917"/>
                  <a:pt x="1189" y="879"/>
                </a:cubicBezTo>
                <a:cubicBezTo>
                  <a:pt x="1105" y="797"/>
                  <a:pt x="1105" y="797"/>
                  <a:pt x="1105" y="797"/>
                </a:cubicBezTo>
                <a:cubicBezTo>
                  <a:pt x="1106" y="795"/>
                  <a:pt x="1106" y="795"/>
                  <a:pt x="1106" y="795"/>
                </a:cubicBezTo>
                <a:cubicBezTo>
                  <a:pt x="1114" y="771"/>
                  <a:pt x="1121" y="746"/>
                  <a:pt x="1125" y="720"/>
                </a:cubicBezTo>
                <a:cubicBezTo>
                  <a:pt x="1126" y="718"/>
                  <a:pt x="1126" y="718"/>
                  <a:pt x="1126" y="718"/>
                </a:cubicBezTo>
                <a:cubicBezTo>
                  <a:pt x="1240" y="689"/>
                  <a:pt x="1240" y="689"/>
                  <a:pt x="1240" y="689"/>
                </a:cubicBezTo>
                <a:cubicBezTo>
                  <a:pt x="1242" y="668"/>
                  <a:pt x="1243" y="647"/>
                  <a:pt x="1243" y="626"/>
                </a:cubicBezTo>
                <a:cubicBezTo>
                  <a:pt x="1243" y="605"/>
                  <a:pt x="1242" y="584"/>
                  <a:pt x="1240" y="563"/>
                </a:cubicBezTo>
                <a:cubicBezTo>
                  <a:pt x="1126" y="535"/>
                  <a:pt x="1126" y="535"/>
                  <a:pt x="1126" y="535"/>
                </a:cubicBezTo>
                <a:cubicBezTo>
                  <a:pt x="1125" y="532"/>
                  <a:pt x="1125" y="532"/>
                  <a:pt x="1125" y="532"/>
                </a:cubicBezTo>
                <a:cubicBezTo>
                  <a:pt x="1121" y="507"/>
                  <a:pt x="1114" y="482"/>
                  <a:pt x="1106" y="458"/>
                </a:cubicBezTo>
                <a:cubicBezTo>
                  <a:pt x="1105" y="455"/>
                  <a:pt x="1105" y="455"/>
                  <a:pt x="1105" y="455"/>
                </a:cubicBezTo>
                <a:cubicBezTo>
                  <a:pt x="1189" y="374"/>
                  <a:pt x="1189" y="374"/>
                  <a:pt x="1189" y="374"/>
                </a:cubicBezTo>
                <a:cubicBezTo>
                  <a:pt x="1172" y="335"/>
                  <a:pt x="1151" y="299"/>
                  <a:pt x="1127" y="265"/>
                </a:cubicBezTo>
                <a:cubicBezTo>
                  <a:pt x="1013" y="297"/>
                  <a:pt x="1013" y="297"/>
                  <a:pt x="1013" y="297"/>
                </a:cubicBezTo>
                <a:cubicBezTo>
                  <a:pt x="1011" y="295"/>
                  <a:pt x="1011" y="295"/>
                  <a:pt x="1011" y="295"/>
                </a:cubicBezTo>
                <a:cubicBezTo>
                  <a:pt x="995" y="276"/>
                  <a:pt x="977" y="257"/>
                  <a:pt x="957" y="241"/>
                </a:cubicBezTo>
                <a:cubicBezTo>
                  <a:pt x="955" y="239"/>
                  <a:pt x="955" y="239"/>
                  <a:pt x="955" y="239"/>
                </a:cubicBezTo>
                <a:cubicBezTo>
                  <a:pt x="988" y="126"/>
                  <a:pt x="988" y="126"/>
                  <a:pt x="988" y="126"/>
                </a:cubicBezTo>
                <a:cubicBezTo>
                  <a:pt x="953" y="101"/>
                  <a:pt x="917" y="80"/>
                  <a:pt x="879" y="63"/>
                </a:cubicBezTo>
                <a:cubicBezTo>
                  <a:pt x="797" y="148"/>
                  <a:pt x="797" y="148"/>
                  <a:pt x="797" y="148"/>
                </a:cubicBezTo>
                <a:cubicBezTo>
                  <a:pt x="794" y="147"/>
                  <a:pt x="794" y="147"/>
                  <a:pt x="794" y="147"/>
                </a:cubicBezTo>
                <a:cubicBezTo>
                  <a:pt x="770" y="138"/>
                  <a:pt x="745" y="131"/>
                  <a:pt x="720" y="127"/>
                </a:cubicBezTo>
                <a:cubicBezTo>
                  <a:pt x="717" y="126"/>
                  <a:pt x="717" y="126"/>
                  <a:pt x="717" y="126"/>
                </a:cubicBezTo>
                <a:cubicBezTo>
                  <a:pt x="689" y="12"/>
                  <a:pt x="689" y="12"/>
                  <a:pt x="689" y="12"/>
                </a:cubicBezTo>
                <a:cubicBezTo>
                  <a:pt x="668" y="10"/>
                  <a:pt x="647" y="9"/>
                  <a:pt x="626" y="9"/>
                </a:cubicBezTo>
                <a:cubicBezTo>
                  <a:pt x="605" y="9"/>
                  <a:pt x="584" y="10"/>
                  <a:pt x="563" y="12"/>
                </a:cubicBezTo>
                <a:cubicBezTo>
                  <a:pt x="535" y="126"/>
                  <a:pt x="535" y="126"/>
                  <a:pt x="535" y="126"/>
                </a:cubicBezTo>
                <a:cubicBezTo>
                  <a:pt x="532" y="127"/>
                  <a:pt x="532" y="127"/>
                  <a:pt x="532" y="127"/>
                </a:cubicBezTo>
                <a:cubicBezTo>
                  <a:pt x="507" y="131"/>
                  <a:pt x="482" y="138"/>
                  <a:pt x="458" y="147"/>
                </a:cubicBezTo>
                <a:cubicBezTo>
                  <a:pt x="455" y="148"/>
                  <a:pt x="455" y="148"/>
                  <a:pt x="455" y="148"/>
                </a:cubicBezTo>
                <a:cubicBezTo>
                  <a:pt x="373" y="63"/>
                  <a:pt x="373" y="63"/>
                  <a:pt x="373" y="63"/>
                </a:cubicBezTo>
                <a:cubicBezTo>
                  <a:pt x="335" y="80"/>
                  <a:pt x="298" y="101"/>
                  <a:pt x="264" y="126"/>
                </a:cubicBezTo>
                <a:cubicBezTo>
                  <a:pt x="297" y="239"/>
                  <a:pt x="297" y="239"/>
                  <a:pt x="297" y="239"/>
                </a:cubicBezTo>
                <a:cubicBezTo>
                  <a:pt x="295" y="241"/>
                  <a:pt x="295" y="241"/>
                  <a:pt x="295" y="241"/>
                </a:cubicBezTo>
                <a:cubicBezTo>
                  <a:pt x="275" y="257"/>
                  <a:pt x="257" y="276"/>
                  <a:pt x="241" y="295"/>
                </a:cubicBezTo>
                <a:cubicBezTo>
                  <a:pt x="239" y="297"/>
                  <a:pt x="239" y="297"/>
                  <a:pt x="239" y="297"/>
                </a:cubicBezTo>
                <a:cubicBezTo>
                  <a:pt x="125" y="265"/>
                  <a:pt x="125" y="265"/>
                  <a:pt x="125" y="265"/>
                </a:cubicBezTo>
                <a:cubicBezTo>
                  <a:pt x="101" y="299"/>
                  <a:pt x="80" y="335"/>
                  <a:pt x="63" y="374"/>
                </a:cubicBezTo>
                <a:cubicBezTo>
                  <a:pt x="147" y="455"/>
                  <a:pt x="147" y="455"/>
                  <a:pt x="147" y="455"/>
                </a:cubicBezTo>
                <a:cubicBezTo>
                  <a:pt x="146" y="458"/>
                  <a:pt x="146" y="458"/>
                  <a:pt x="146" y="458"/>
                </a:cubicBezTo>
                <a:cubicBezTo>
                  <a:pt x="138" y="482"/>
                  <a:pt x="131" y="507"/>
                  <a:pt x="127" y="532"/>
                </a:cubicBezTo>
                <a:cubicBezTo>
                  <a:pt x="126" y="535"/>
                  <a:pt x="126" y="535"/>
                  <a:pt x="126" y="535"/>
                </a:cubicBezTo>
                <a:cubicBezTo>
                  <a:pt x="12" y="563"/>
                  <a:pt x="12" y="563"/>
                  <a:pt x="12" y="563"/>
                </a:cubicBezTo>
                <a:cubicBezTo>
                  <a:pt x="10" y="584"/>
                  <a:pt x="9" y="606"/>
                  <a:pt x="9" y="626"/>
                </a:cubicBezTo>
                <a:cubicBezTo>
                  <a:pt x="9" y="647"/>
                  <a:pt x="10" y="668"/>
                  <a:pt x="12" y="689"/>
                </a:cubicBezTo>
                <a:cubicBezTo>
                  <a:pt x="126" y="718"/>
                  <a:pt x="126" y="718"/>
                  <a:pt x="126" y="718"/>
                </a:cubicBezTo>
                <a:cubicBezTo>
                  <a:pt x="127" y="720"/>
                  <a:pt x="127" y="720"/>
                  <a:pt x="127" y="720"/>
                </a:cubicBezTo>
                <a:cubicBezTo>
                  <a:pt x="131" y="746"/>
                  <a:pt x="138" y="771"/>
                  <a:pt x="146" y="795"/>
                </a:cubicBezTo>
                <a:cubicBezTo>
                  <a:pt x="147" y="797"/>
                  <a:pt x="147" y="797"/>
                  <a:pt x="147" y="797"/>
                </a:cubicBezTo>
                <a:cubicBezTo>
                  <a:pt x="63" y="879"/>
                  <a:pt x="63" y="879"/>
                  <a:pt x="63" y="879"/>
                </a:cubicBezTo>
                <a:cubicBezTo>
                  <a:pt x="80" y="917"/>
                  <a:pt x="101" y="954"/>
                  <a:pt x="125" y="988"/>
                </a:cubicBezTo>
                <a:cubicBezTo>
                  <a:pt x="239" y="955"/>
                  <a:pt x="239" y="955"/>
                  <a:pt x="239" y="955"/>
                </a:cubicBezTo>
                <a:cubicBezTo>
                  <a:pt x="241" y="958"/>
                  <a:pt x="241" y="958"/>
                  <a:pt x="241" y="958"/>
                </a:cubicBezTo>
                <a:cubicBezTo>
                  <a:pt x="257" y="977"/>
                  <a:pt x="275" y="995"/>
                  <a:pt x="295" y="1012"/>
                </a:cubicBezTo>
                <a:cubicBezTo>
                  <a:pt x="297" y="1014"/>
                  <a:pt x="297" y="1014"/>
                  <a:pt x="297" y="1014"/>
                </a:cubicBezTo>
                <a:cubicBezTo>
                  <a:pt x="264" y="1127"/>
                  <a:pt x="264" y="1127"/>
                  <a:pt x="264" y="1127"/>
                </a:cubicBezTo>
                <a:cubicBezTo>
                  <a:pt x="298" y="1151"/>
                  <a:pt x="335" y="1173"/>
                  <a:pt x="373" y="1190"/>
                </a:cubicBezTo>
                <a:cubicBezTo>
                  <a:pt x="455" y="1105"/>
                  <a:pt x="455" y="1105"/>
                  <a:pt x="455" y="1105"/>
                </a:cubicBezTo>
                <a:cubicBezTo>
                  <a:pt x="458" y="1106"/>
                  <a:pt x="458" y="1106"/>
                  <a:pt x="458" y="1106"/>
                </a:cubicBezTo>
                <a:cubicBezTo>
                  <a:pt x="482" y="1114"/>
                  <a:pt x="507" y="1121"/>
                  <a:pt x="532" y="1126"/>
                </a:cubicBezTo>
                <a:cubicBezTo>
                  <a:pt x="535" y="1126"/>
                  <a:pt x="535" y="1126"/>
                  <a:pt x="535" y="1126"/>
                </a:cubicBezTo>
                <a:lnTo>
                  <a:pt x="563" y="1241"/>
                </a:lnTo>
                <a:close/>
                <a:moveTo>
                  <a:pt x="626" y="1104"/>
                </a:moveTo>
                <a:cubicBezTo>
                  <a:pt x="498" y="1104"/>
                  <a:pt x="378" y="1055"/>
                  <a:pt x="288" y="964"/>
                </a:cubicBezTo>
                <a:cubicBezTo>
                  <a:pt x="198" y="874"/>
                  <a:pt x="148" y="754"/>
                  <a:pt x="148" y="626"/>
                </a:cubicBezTo>
                <a:cubicBezTo>
                  <a:pt x="148" y="499"/>
                  <a:pt x="198" y="379"/>
                  <a:pt x="288" y="288"/>
                </a:cubicBezTo>
                <a:cubicBezTo>
                  <a:pt x="378" y="198"/>
                  <a:pt x="498" y="148"/>
                  <a:pt x="626" y="148"/>
                </a:cubicBezTo>
                <a:cubicBezTo>
                  <a:pt x="754" y="148"/>
                  <a:pt x="874" y="198"/>
                  <a:pt x="964" y="288"/>
                </a:cubicBezTo>
                <a:cubicBezTo>
                  <a:pt x="1054" y="379"/>
                  <a:pt x="1104" y="499"/>
                  <a:pt x="1104" y="626"/>
                </a:cubicBezTo>
                <a:cubicBezTo>
                  <a:pt x="1104" y="754"/>
                  <a:pt x="1054" y="874"/>
                  <a:pt x="964" y="964"/>
                </a:cubicBezTo>
                <a:cubicBezTo>
                  <a:pt x="874" y="1055"/>
                  <a:pt x="754" y="1104"/>
                  <a:pt x="626" y="1104"/>
                </a:cubicBezTo>
                <a:close/>
                <a:moveTo>
                  <a:pt x="626" y="157"/>
                </a:moveTo>
                <a:cubicBezTo>
                  <a:pt x="367" y="157"/>
                  <a:pt x="157" y="367"/>
                  <a:pt x="157" y="626"/>
                </a:cubicBezTo>
                <a:cubicBezTo>
                  <a:pt x="157" y="885"/>
                  <a:pt x="367" y="1096"/>
                  <a:pt x="626" y="1096"/>
                </a:cubicBezTo>
                <a:cubicBezTo>
                  <a:pt x="885" y="1096"/>
                  <a:pt x="1095" y="885"/>
                  <a:pt x="1095" y="626"/>
                </a:cubicBezTo>
                <a:cubicBezTo>
                  <a:pt x="1095" y="367"/>
                  <a:pt x="885" y="157"/>
                  <a:pt x="626" y="157"/>
                </a:cubicBezTo>
                <a:close/>
              </a:path>
            </a:pathLst>
          </a:custGeom>
          <a:solidFill>
            <a:srgbClr val="C00000"/>
          </a:solidFill>
          <a:ln w="19050">
            <a:solidFill>
              <a:srgbClr val="DA193F"/>
            </a:solidFill>
          </a:ln>
        </p:spPr>
        <p:txBody>
          <a:bodyPr vert="horz" wrap="square" lIns="68580" tIns="34290" rIns="68580" bIns="34290" numCol="1" anchor="t" anchorCtr="0" compatLnSpc="1"/>
          <a:lstStyle/>
          <a:p>
            <a:endParaRPr lang="zh-CN" altLang="en-US" sz="1000"/>
          </a:p>
        </p:txBody>
      </p:sp>
      <p:grpSp>
        <p:nvGrpSpPr>
          <p:cNvPr id="68" name="组合 67"/>
          <p:cNvGrpSpPr/>
          <p:nvPr/>
        </p:nvGrpSpPr>
        <p:grpSpPr>
          <a:xfrm>
            <a:off x="4189515" y="1238070"/>
            <a:ext cx="735079" cy="747433"/>
            <a:chOff x="4189515" y="1131590"/>
            <a:chExt cx="735079" cy="747433"/>
          </a:xfrm>
          <a:solidFill>
            <a:srgbClr val="DA193F"/>
          </a:solidFill>
        </p:grpSpPr>
        <p:pic>
          <p:nvPicPr>
            <p:cNvPr id="69" name="图片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9515" y="1131590"/>
              <a:ext cx="735079" cy="747433"/>
            </a:xfrm>
            <a:prstGeom prst="rect">
              <a:avLst/>
            </a:prstGeom>
            <a:noFill/>
            <a:effectLst>
              <a:glow rad="127000">
                <a:srgbClr val="DA193F"/>
              </a:glow>
              <a:outerShdw blurRad="50800" dist="38100" dir="8100000" algn="tr" rotWithShape="0">
                <a:prstClr val="black">
                  <a:alpha val="40000"/>
                </a:prstClr>
              </a:outerShdw>
            </a:effectLst>
          </p:spPr>
        </p:pic>
        <p:grpSp>
          <p:nvGrpSpPr>
            <p:cNvPr id="70" name="组合 69"/>
            <p:cNvGrpSpPr/>
            <p:nvPr/>
          </p:nvGrpSpPr>
          <p:grpSpPr>
            <a:xfrm>
              <a:off x="4420811" y="1404138"/>
              <a:ext cx="294404" cy="163289"/>
              <a:chOff x="2282826" y="1428750"/>
              <a:chExt cx="581025" cy="322262"/>
            </a:xfrm>
            <a:grpFill/>
          </p:grpSpPr>
          <p:sp>
            <p:nvSpPr>
              <p:cNvPr id="71" name="Freeform 58"/>
              <p:cNvSpPr>
                <a:spLocks noEditPoints="1"/>
              </p:cNvSpPr>
              <p:nvPr/>
            </p:nvSpPr>
            <p:spPr bwMode="auto">
              <a:xfrm>
                <a:off x="2282826" y="1431925"/>
                <a:ext cx="173038" cy="311150"/>
              </a:xfrm>
              <a:custGeom>
                <a:avLst/>
                <a:gdLst>
                  <a:gd name="T0" fmla="*/ 36 w 46"/>
                  <a:gd name="T1" fmla="*/ 0 h 82"/>
                  <a:gd name="T2" fmla="*/ 10 w 46"/>
                  <a:gd name="T3" fmla="*/ 0 h 82"/>
                  <a:gd name="T4" fmla="*/ 0 w 46"/>
                  <a:gd name="T5" fmla="*/ 9 h 82"/>
                  <a:gd name="T6" fmla="*/ 0 w 46"/>
                  <a:gd name="T7" fmla="*/ 73 h 82"/>
                  <a:gd name="T8" fmla="*/ 10 w 46"/>
                  <a:gd name="T9" fmla="*/ 82 h 82"/>
                  <a:gd name="T10" fmla="*/ 36 w 46"/>
                  <a:gd name="T11" fmla="*/ 82 h 82"/>
                  <a:gd name="T12" fmla="*/ 46 w 46"/>
                  <a:gd name="T13" fmla="*/ 73 h 82"/>
                  <a:gd name="T14" fmla="*/ 46 w 46"/>
                  <a:gd name="T15" fmla="*/ 9 h 82"/>
                  <a:gd name="T16" fmla="*/ 36 w 46"/>
                  <a:gd name="T17" fmla="*/ 0 h 82"/>
                  <a:gd name="T18" fmla="*/ 24 w 46"/>
                  <a:gd name="T19" fmla="*/ 71 h 82"/>
                  <a:gd name="T20" fmla="*/ 23 w 46"/>
                  <a:gd name="T21" fmla="*/ 71 h 82"/>
                  <a:gd name="T22" fmla="*/ 19 w 46"/>
                  <a:gd name="T23" fmla="*/ 67 h 82"/>
                  <a:gd name="T24" fmla="*/ 23 w 46"/>
                  <a:gd name="T25" fmla="*/ 63 h 82"/>
                  <a:gd name="T26" fmla="*/ 24 w 46"/>
                  <a:gd name="T27" fmla="*/ 63 h 82"/>
                  <a:gd name="T28" fmla="*/ 28 w 46"/>
                  <a:gd name="T29" fmla="*/ 67 h 82"/>
                  <a:gd name="T30" fmla="*/ 24 w 46"/>
                  <a:gd name="T31" fmla="*/ 71 h 82"/>
                  <a:gd name="T32" fmla="*/ 36 w 46"/>
                  <a:gd name="T33" fmla="*/ 26 h 82"/>
                  <a:gd name="T34" fmla="*/ 10 w 46"/>
                  <a:gd name="T35" fmla="*/ 26 h 82"/>
                  <a:gd name="T36" fmla="*/ 7 w 46"/>
                  <a:gd name="T37" fmla="*/ 23 h 82"/>
                  <a:gd name="T38" fmla="*/ 10 w 46"/>
                  <a:gd name="T39" fmla="*/ 20 h 82"/>
                  <a:gd name="T40" fmla="*/ 36 w 46"/>
                  <a:gd name="T41" fmla="*/ 20 h 82"/>
                  <a:gd name="T42" fmla="*/ 39 w 46"/>
                  <a:gd name="T43" fmla="*/ 23 h 82"/>
                  <a:gd name="T44" fmla="*/ 36 w 46"/>
                  <a:gd name="T45" fmla="*/ 26 h 82"/>
                  <a:gd name="T46" fmla="*/ 36 w 46"/>
                  <a:gd name="T47" fmla="*/ 16 h 82"/>
                  <a:gd name="T48" fmla="*/ 10 w 46"/>
                  <a:gd name="T49" fmla="*/ 16 h 82"/>
                  <a:gd name="T50" fmla="*/ 7 w 46"/>
                  <a:gd name="T51" fmla="*/ 13 h 82"/>
                  <a:gd name="T52" fmla="*/ 10 w 46"/>
                  <a:gd name="T53" fmla="*/ 10 h 82"/>
                  <a:gd name="T54" fmla="*/ 36 w 46"/>
                  <a:gd name="T55" fmla="*/ 10 h 82"/>
                  <a:gd name="T56" fmla="*/ 39 w 46"/>
                  <a:gd name="T57" fmla="*/ 13 h 82"/>
                  <a:gd name="T58" fmla="*/ 36 w 46"/>
                  <a:gd name="T59" fmla="*/ 1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82">
                    <a:moveTo>
                      <a:pt x="36" y="0"/>
                    </a:moveTo>
                    <a:cubicBezTo>
                      <a:pt x="10" y="0"/>
                      <a:pt x="10" y="0"/>
                      <a:pt x="10" y="0"/>
                    </a:cubicBezTo>
                    <a:cubicBezTo>
                      <a:pt x="5" y="0"/>
                      <a:pt x="0" y="4"/>
                      <a:pt x="0" y="9"/>
                    </a:cubicBezTo>
                    <a:cubicBezTo>
                      <a:pt x="0" y="73"/>
                      <a:pt x="0" y="73"/>
                      <a:pt x="0" y="73"/>
                    </a:cubicBezTo>
                    <a:cubicBezTo>
                      <a:pt x="0" y="78"/>
                      <a:pt x="5" y="82"/>
                      <a:pt x="10" y="82"/>
                    </a:cubicBezTo>
                    <a:cubicBezTo>
                      <a:pt x="36" y="82"/>
                      <a:pt x="36" y="82"/>
                      <a:pt x="36" y="82"/>
                    </a:cubicBezTo>
                    <a:cubicBezTo>
                      <a:pt x="41" y="82"/>
                      <a:pt x="46" y="78"/>
                      <a:pt x="46" y="73"/>
                    </a:cubicBezTo>
                    <a:cubicBezTo>
                      <a:pt x="46" y="9"/>
                      <a:pt x="46" y="9"/>
                      <a:pt x="46" y="9"/>
                    </a:cubicBezTo>
                    <a:cubicBezTo>
                      <a:pt x="46" y="4"/>
                      <a:pt x="41" y="0"/>
                      <a:pt x="36" y="0"/>
                    </a:cubicBezTo>
                    <a:close/>
                    <a:moveTo>
                      <a:pt x="24" y="71"/>
                    </a:moveTo>
                    <a:cubicBezTo>
                      <a:pt x="23" y="71"/>
                      <a:pt x="23" y="71"/>
                      <a:pt x="23" y="71"/>
                    </a:cubicBezTo>
                    <a:cubicBezTo>
                      <a:pt x="21" y="71"/>
                      <a:pt x="19" y="69"/>
                      <a:pt x="19" y="67"/>
                    </a:cubicBezTo>
                    <a:cubicBezTo>
                      <a:pt x="19" y="65"/>
                      <a:pt x="21" y="63"/>
                      <a:pt x="23" y="63"/>
                    </a:cubicBezTo>
                    <a:cubicBezTo>
                      <a:pt x="24" y="63"/>
                      <a:pt x="24" y="63"/>
                      <a:pt x="24" y="63"/>
                    </a:cubicBezTo>
                    <a:cubicBezTo>
                      <a:pt x="26" y="63"/>
                      <a:pt x="28" y="65"/>
                      <a:pt x="28" y="67"/>
                    </a:cubicBezTo>
                    <a:cubicBezTo>
                      <a:pt x="28" y="69"/>
                      <a:pt x="26" y="71"/>
                      <a:pt x="24" y="71"/>
                    </a:cubicBezTo>
                    <a:close/>
                    <a:moveTo>
                      <a:pt x="36" y="26"/>
                    </a:moveTo>
                    <a:cubicBezTo>
                      <a:pt x="10" y="26"/>
                      <a:pt x="10" y="26"/>
                      <a:pt x="10" y="26"/>
                    </a:cubicBezTo>
                    <a:cubicBezTo>
                      <a:pt x="8" y="26"/>
                      <a:pt x="7" y="25"/>
                      <a:pt x="7" y="23"/>
                    </a:cubicBezTo>
                    <a:cubicBezTo>
                      <a:pt x="7" y="21"/>
                      <a:pt x="8" y="20"/>
                      <a:pt x="10" y="20"/>
                    </a:cubicBezTo>
                    <a:cubicBezTo>
                      <a:pt x="36" y="20"/>
                      <a:pt x="36" y="20"/>
                      <a:pt x="36" y="20"/>
                    </a:cubicBezTo>
                    <a:cubicBezTo>
                      <a:pt x="37" y="20"/>
                      <a:pt x="39" y="21"/>
                      <a:pt x="39" y="23"/>
                    </a:cubicBezTo>
                    <a:cubicBezTo>
                      <a:pt x="39" y="25"/>
                      <a:pt x="37" y="26"/>
                      <a:pt x="36" y="26"/>
                    </a:cubicBezTo>
                    <a:close/>
                    <a:moveTo>
                      <a:pt x="36" y="16"/>
                    </a:moveTo>
                    <a:cubicBezTo>
                      <a:pt x="10" y="16"/>
                      <a:pt x="10" y="16"/>
                      <a:pt x="10" y="16"/>
                    </a:cubicBezTo>
                    <a:cubicBezTo>
                      <a:pt x="8" y="16"/>
                      <a:pt x="7" y="15"/>
                      <a:pt x="7" y="13"/>
                    </a:cubicBezTo>
                    <a:cubicBezTo>
                      <a:pt x="7" y="11"/>
                      <a:pt x="8" y="10"/>
                      <a:pt x="10" y="10"/>
                    </a:cubicBezTo>
                    <a:cubicBezTo>
                      <a:pt x="36" y="10"/>
                      <a:pt x="36" y="10"/>
                      <a:pt x="36" y="10"/>
                    </a:cubicBezTo>
                    <a:cubicBezTo>
                      <a:pt x="37" y="10"/>
                      <a:pt x="39" y="11"/>
                      <a:pt x="39" y="13"/>
                    </a:cubicBezTo>
                    <a:cubicBezTo>
                      <a:pt x="39" y="15"/>
                      <a:pt x="37" y="16"/>
                      <a:pt x="3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72" name="Freeform 59"/>
              <p:cNvSpPr>
                <a:spLocks noEditPoints="1"/>
              </p:cNvSpPr>
              <p:nvPr/>
            </p:nvSpPr>
            <p:spPr bwMode="auto">
              <a:xfrm>
                <a:off x="2478088" y="1428750"/>
                <a:ext cx="385763" cy="261937"/>
              </a:xfrm>
              <a:custGeom>
                <a:avLst/>
                <a:gdLst>
                  <a:gd name="T0" fmla="*/ 90 w 102"/>
                  <a:gd name="T1" fmla="*/ 0 h 69"/>
                  <a:gd name="T2" fmla="*/ 12 w 102"/>
                  <a:gd name="T3" fmla="*/ 0 h 69"/>
                  <a:gd name="T4" fmla="*/ 0 w 102"/>
                  <a:gd name="T5" fmla="*/ 12 h 69"/>
                  <a:gd name="T6" fmla="*/ 0 w 102"/>
                  <a:gd name="T7" fmla="*/ 56 h 69"/>
                  <a:gd name="T8" fmla="*/ 12 w 102"/>
                  <a:gd name="T9" fmla="*/ 69 h 69"/>
                  <a:gd name="T10" fmla="*/ 90 w 102"/>
                  <a:gd name="T11" fmla="*/ 69 h 69"/>
                  <a:gd name="T12" fmla="*/ 102 w 102"/>
                  <a:gd name="T13" fmla="*/ 56 h 69"/>
                  <a:gd name="T14" fmla="*/ 102 w 102"/>
                  <a:gd name="T15" fmla="*/ 12 h 69"/>
                  <a:gd name="T16" fmla="*/ 90 w 102"/>
                  <a:gd name="T17" fmla="*/ 0 h 69"/>
                  <a:gd name="T18" fmla="*/ 98 w 102"/>
                  <a:gd name="T19" fmla="*/ 56 h 69"/>
                  <a:gd name="T20" fmla="*/ 90 w 102"/>
                  <a:gd name="T21" fmla="*/ 64 h 69"/>
                  <a:gd name="T22" fmla="*/ 12 w 102"/>
                  <a:gd name="T23" fmla="*/ 64 h 69"/>
                  <a:gd name="T24" fmla="*/ 5 w 102"/>
                  <a:gd name="T25" fmla="*/ 56 h 69"/>
                  <a:gd name="T26" fmla="*/ 5 w 102"/>
                  <a:gd name="T27" fmla="*/ 12 h 69"/>
                  <a:gd name="T28" fmla="*/ 12 w 102"/>
                  <a:gd name="T29" fmla="*/ 5 h 69"/>
                  <a:gd name="T30" fmla="*/ 90 w 102"/>
                  <a:gd name="T31" fmla="*/ 5 h 69"/>
                  <a:gd name="T32" fmla="*/ 98 w 102"/>
                  <a:gd name="T33" fmla="*/ 12 h 69"/>
                  <a:gd name="T34" fmla="*/ 98 w 102"/>
                  <a:gd name="T35" fmla="*/ 5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69">
                    <a:moveTo>
                      <a:pt x="90" y="0"/>
                    </a:moveTo>
                    <a:cubicBezTo>
                      <a:pt x="12" y="0"/>
                      <a:pt x="12" y="0"/>
                      <a:pt x="12" y="0"/>
                    </a:cubicBezTo>
                    <a:cubicBezTo>
                      <a:pt x="5" y="0"/>
                      <a:pt x="0" y="6"/>
                      <a:pt x="0" y="12"/>
                    </a:cubicBezTo>
                    <a:cubicBezTo>
                      <a:pt x="0" y="56"/>
                      <a:pt x="0" y="56"/>
                      <a:pt x="0" y="56"/>
                    </a:cubicBezTo>
                    <a:cubicBezTo>
                      <a:pt x="0" y="63"/>
                      <a:pt x="5" y="69"/>
                      <a:pt x="12" y="69"/>
                    </a:cubicBezTo>
                    <a:cubicBezTo>
                      <a:pt x="90" y="69"/>
                      <a:pt x="90" y="69"/>
                      <a:pt x="90" y="69"/>
                    </a:cubicBezTo>
                    <a:cubicBezTo>
                      <a:pt x="97" y="69"/>
                      <a:pt x="102" y="63"/>
                      <a:pt x="102" y="56"/>
                    </a:cubicBezTo>
                    <a:cubicBezTo>
                      <a:pt x="102" y="12"/>
                      <a:pt x="102" y="12"/>
                      <a:pt x="102" y="12"/>
                    </a:cubicBezTo>
                    <a:cubicBezTo>
                      <a:pt x="102" y="6"/>
                      <a:pt x="97" y="0"/>
                      <a:pt x="90" y="0"/>
                    </a:cubicBezTo>
                    <a:close/>
                    <a:moveTo>
                      <a:pt x="98" y="56"/>
                    </a:moveTo>
                    <a:cubicBezTo>
                      <a:pt x="98" y="60"/>
                      <a:pt x="94" y="64"/>
                      <a:pt x="90" y="64"/>
                    </a:cubicBezTo>
                    <a:cubicBezTo>
                      <a:pt x="12" y="64"/>
                      <a:pt x="12" y="64"/>
                      <a:pt x="12" y="64"/>
                    </a:cubicBezTo>
                    <a:cubicBezTo>
                      <a:pt x="8" y="64"/>
                      <a:pt x="5" y="60"/>
                      <a:pt x="5" y="56"/>
                    </a:cubicBezTo>
                    <a:cubicBezTo>
                      <a:pt x="5" y="12"/>
                      <a:pt x="5" y="12"/>
                      <a:pt x="5" y="12"/>
                    </a:cubicBezTo>
                    <a:cubicBezTo>
                      <a:pt x="5" y="8"/>
                      <a:pt x="8" y="5"/>
                      <a:pt x="12" y="5"/>
                    </a:cubicBezTo>
                    <a:cubicBezTo>
                      <a:pt x="90" y="5"/>
                      <a:pt x="90" y="5"/>
                      <a:pt x="90" y="5"/>
                    </a:cubicBezTo>
                    <a:cubicBezTo>
                      <a:pt x="94" y="5"/>
                      <a:pt x="98" y="8"/>
                      <a:pt x="98" y="12"/>
                    </a:cubicBezTo>
                    <a:lnTo>
                      <a:pt x="98"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73" name="Freeform 60"/>
              <p:cNvSpPr/>
              <p:nvPr/>
            </p:nvSpPr>
            <p:spPr bwMode="auto">
              <a:xfrm>
                <a:off x="2633663" y="1701800"/>
                <a:ext cx="68263" cy="49212"/>
              </a:xfrm>
              <a:custGeom>
                <a:avLst/>
                <a:gdLst>
                  <a:gd name="T0" fmla="*/ 12 w 18"/>
                  <a:gd name="T1" fmla="*/ 0 h 13"/>
                  <a:gd name="T2" fmla="*/ 7 w 18"/>
                  <a:gd name="T3" fmla="*/ 0 h 13"/>
                  <a:gd name="T4" fmla="*/ 0 w 18"/>
                  <a:gd name="T5" fmla="*/ 7 h 13"/>
                  <a:gd name="T6" fmla="*/ 7 w 18"/>
                  <a:gd name="T7" fmla="*/ 13 h 13"/>
                  <a:gd name="T8" fmla="*/ 12 w 18"/>
                  <a:gd name="T9" fmla="*/ 13 h 13"/>
                  <a:gd name="T10" fmla="*/ 18 w 18"/>
                  <a:gd name="T11" fmla="*/ 7 h 13"/>
                  <a:gd name="T12" fmla="*/ 12 w 1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8" h="13">
                    <a:moveTo>
                      <a:pt x="12" y="0"/>
                    </a:moveTo>
                    <a:cubicBezTo>
                      <a:pt x="7" y="0"/>
                      <a:pt x="7" y="0"/>
                      <a:pt x="7" y="0"/>
                    </a:cubicBezTo>
                    <a:cubicBezTo>
                      <a:pt x="3" y="0"/>
                      <a:pt x="0" y="3"/>
                      <a:pt x="0" y="7"/>
                    </a:cubicBezTo>
                    <a:cubicBezTo>
                      <a:pt x="0" y="10"/>
                      <a:pt x="3" y="13"/>
                      <a:pt x="7" y="13"/>
                    </a:cubicBezTo>
                    <a:cubicBezTo>
                      <a:pt x="12" y="13"/>
                      <a:pt x="12" y="13"/>
                      <a:pt x="12" y="13"/>
                    </a:cubicBezTo>
                    <a:cubicBezTo>
                      <a:pt x="15" y="13"/>
                      <a:pt x="18" y="10"/>
                      <a:pt x="18" y="7"/>
                    </a:cubicBezTo>
                    <a:cubicBezTo>
                      <a:pt x="18" y="3"/>
                      <a:pt x="15" y="0"/>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grpSp>
      </p:grpSp>
      <p:grpSp>
        <p:nvGrpSpPr>
          <p:cNvPr id="74" name="组合 73"/>
          <p:cNvGrpSpPr/>
          <p:nvPr/>
        </p:nvGrpSpPr>
        <p:grpSpPr>
          <a:xfrm>
            <a:off x="3145881" y="1814134"/>
            <a:ext cx="735079" cy="747433"/>
            <a:chOff x="3145881" y="1707654"/>
            <a:chExt cx="735079" cy="747433"/>
          </a:xfrm>
          <a:solidFill>
            <a:srgbClr val="FF9900"/>
          </a:solidFill>
        </p:grpSpPr>
        <p:pic>
          <p:nvPicPr>
            <p:cNvPr id="75" name="图片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5881" y="1707654"/>
              <a:ext cx="735079" cy="747433"/>
            </a:xfrm>
            <a:prstGeom prst="rect">
              <a:avLst/>
            </a:prstGeom>
            <a:noFill/>
            <a:ln>
              <a:noFill/>
            </a:ln>
            <a:effectLst>
              <a:glow rad="127000">
                <a:srgbClr val="FF9900"/>
              </a:glow>
              <a:outerShdw blurRad="50800" dist="38100" dir="8100000" algn="tr" rotWithShape="0">
                <a:prstClr val="black">
                  <a:alpha val="40000"/>
                </a:prstClr>
              </a:outerShdw>
            </a:effectLst>
          </p:spPr>
        </p:pic>
        <p:grpSp>
          <p:nvGrpSpPr>
            <p:cNvPr id="76" name="组合 75"/>
            <p:cNvGrpSpPr/>
            <p:nvPr/>
          </p:nvGrpSpPr>
          <p:grpSpPr>
            <a:xfrm>
              <a:off x="3396338" y="1946069"/>
              <a:ext cx="217987" cy="221205"/>
              <a:chOff x="2946401" y="1379538"/>
              <a:chExt cx="430212" cy="436562"/>
            </a:xfrm>
            <a:grpFill/>
          </p:grpSpPr>
          <p:sp>
            <p:nvSpPr>
              <p:cNvPr id="77" name="Freeform 61"/>
              <p:cNvSpPr/>
              <p:nvPr/>
            </p:nvSpPr>
            <p:spPr bwMode="auto">
              <a:xfrm>
                <a:off x="3097213" y="1450975"/>
                <a:ext cx="279400" cy="327025"/>
              </a:xfrm>
              <a:custGeom>
                <a:avLst/>
                <a:gdLst>
                  <a:gd name="T0" fmla="*/ 53 w 74"/>
                  <a:gd name="T1" fmla="*/ 0 h 86"/>
                  <a:gd name="T2" fmla="*/ 20 w 74"/>
                  <a:gd name="T3" fmla="*/ 0 h 86"/>
                  <a:gd name="T4" fmla="*/ 0 w 74"/>
                  <a:gd name="T5" fmla="*/ 20 h 86"/>
                  <a:gd name="T6" fmla="*/ 0 w 74"/>
                  <a:gd name="T7" fmla="*/ 36 h 86"/>
                  <a:gd name="T8" fmla="*/ 20 w 74"/>
                  <a:gd name="T9" fmla="*/ 56 h 86"/>
                  <a:gd name="T10" fmla="*/ 46 w 74"/>
                  <a:gd name="T11" fmla="*/ 56 h 86"/>
                  <a:gd name="T12" fmla="*/ 62 w 74"/>
                  <a:gd name="T13" fmla="*/ 86 h 86"/>
                  <a:gd name="T14" fmla="*/ 57 w 74"/>
                  <a:gd name="T15" fmla="*/ 56 h 86"/>
                  <a:gd name="T16" fmla="*/ 74 w 74"/>
                  <a:gd name="T17" fmla="*/ 36 h 86"/>
                  <a:gd name="T18" fmla="*/ 74 w 74"/>
                  <a:gd name="T19" fmla="*/ 20 h 86"/>
                  <a:gd name="T20" fmla="*/ 53 w 74"/>
                  <a:gd name="T21"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86">
                    <a:moveTo>
                      <a:pt x="53" y="0"/>
                    </a:moveTo>
                    <a:cubicBezTo>
                      <a:pt x="20" y="0"/>
                      <a:pt x="20" y="0"/>
                      <a:pt x="20" y="0"/>
                    </a:cubicBezTo>
                    <a:cubicBezTo>
                      <a:pt x="9" y="0"/>
                      <a:pt x="0" y="9"/>
                      <a:pt x="0" y="20"/>
                    </a:cubicBezTo>
                    <a:cubicBezTo>
                      <a:pt x="0" y="36"/>
                      <a:pt x="0" y="36"/>
                      <a:pt x="0" y="36"/>
                    </a:cubicBezTo>
                    <a:cubicBezTo>
                      <a:pt x="0" y="47"/>
                      <a:pt x="9" y="56"/>
                      <a:pt x="20" y="56"/>
                    </a:cubicBezTo>
                    <a:cubicBezTo>
                      <a:pt x="46" y="56"/>
                      <a:pt x="46" y="56"/>
                      <a:pt x="46" y="56"/>
                    </a:cubicBezTo>
                    <a:cubicBezTo>
                      <a:pt x="47" y="63"/>
                      <a:pt x="50" y="83"/>
                      <a:pt x="62" y="86"/>
                    </a:cubicBezTo>
                    <a:cubicBezTo>
                      <a:pt x="62" y="86"/>
                      <a:pt x="55" y="66"/>
                      <a:pt x="57" y="56"/>
                    </a:cubicBezTo>
                    <a:cubicBezTo>
                      <a:pt x="66" y="54"/>
                      <a:pt x="74" y="46"/>
                      <a:pt x="74" y="36"/>
                    </a:cubicBezTo>
                    <a:cubicBezTo>
                      <a:pt x="74" y="20"/>
                      <a:pt x="74" y="20"/>
                      <a:pt x="74" y="20"/>
                    </a:cubicBezTo>
                    <a:cubicBezTo>
                      <a:pt x="74" y="9"/>
                      <a:pt x="64" y="0"/>
                      <a:pt x="5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78" name="Freeform 62"/>
              <p:cNvSpPr/>
              <p:nvPr/>
            </p:nvSpPr>
            <p:spPr bwMode="auto">
              <a:xfrm>
                <a:off x="2946401" y="1379538"/>
                <a:ext cx="369888" cy="436562"/>
              </a:xfrm>
              <a:custGeom>
                <a:avLst/>
                <a:gdLst>
                  <a:gd name="T0" fmla="*/ 36 w 98"/>
                  <a:gd name="T1" fmla="*/ 55 h 115"/>
                  <a:gd name="T2" fmla="*/ 36 w 98"/>
                  <a:gd name="T3" fmla="*/ 38 h 115"/>
                  <a:gd name="T4" fmla="*/ 59 w 98"/>
                  <a:gd name="T5" fmla="*/ 15 h 115"/>
                  <a:gd name="T6" fmla="*/ 95 w 98"/>
                  <a:gd name="T7" fmla="*/ 15 h 115"/>
                  <a:gd name="T8" fmla="*/ 98 w 98"/>
                  <a:gd name="T9" fmla="*/ 16 h 115"/>
                  <a:gd name="T10" fmla="*/ 78 w 98"/>
                  <a:gd name="T11" fmla="*/ 0 h 115"/>
                  <a:gd name="T12" fmla="*/ 21 w 98"/>
                  <a:gd name="T13" fmla="*/ 0 h 115"/>
                  <a:gd name="T14" fmla="*/ 0 w 98"/>
                  <a:gd name="T15" fmla="*/ 20 h 115"/>
                  <a:gd name="T16" fmla="*/ 0 w 98"/>
                  <a:gd name="T17" fmla="*/ 55 h 115"/>
                  <a:gd name="T18" fmla="*/ 21 w 98"/>
                  <a:gd name="T19" fmla="*/ 76 h 115"/>
                  <a:gd name="T20" fmla="*/ 30 w 98"/>
                  <a:gd name="T21" fmla="*/ 76 h 115"/>
                  <a:gd name="T22" fmla="*/ 11 w 98"/>
                  <a:gd name="T23" fmla="*/ 110 h 115"/>
                  <a:gd name="T24" fmla="*/ 50 w 98"/>
                  <a:gd name="T25" fmla="*/ 76 h 115"/>
                  <a:gd name="T26" fmla="*/ 36 w 98"/>
                  <a:gd name="T27" fmla="*/ 5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115">
                    <a:moveTo>
                      <a:pt x="36" y="55"/>
                    </a:moveTo>
                    <a:cubicBezTo>
                      <a:pt x="36" y="38"/>
                      <a:pt x="36" y="38"/>
                      <a:pt x="36" y="38"/>
                    </a:cubicBezTo>
                    <a:cubicBezTo>
                      <a:pt x="36" y="25"/>
                      <a:pt x="46" y="15"/>
                      <a:pt x="59" y="15"/>
                    </a:cubicBezTo>
                    <a:cubicBezTo>
                      <a:pt x="95" y="15"/>
                      <a:pt x="95" y="15"/>
                      <a:pt x="95" y="15"/>
                    </a:cubicBezTo>
                    <a:cubicBezTo>
                      <a:pt x="96" y="15"/>
                      <a:pt x="97" y="16"/>
                      <a:pt x="98" y="16"/>
                    </a:cubicBezTo>
                    <a:cubicBezTo>
                      <a:pt x="96" y="7"/>
                      <a:pt x="88" y="0"/>
                      <a:pt x="78" y="0"/>
                    </a:cubicBezTo>
                    <a:cubicBezTo>
                      <a:pt x="21" y="0"/>
                      <a:pt x="21" y="0"/>
                      <a:pt x="21" y="0"/>
                    </a:cubicBezTo>
                    <a:cubicBezTo>
                      <a:pt x="9" y="0"/>
                      <a:pt x="0" y="9"/>
                      <a:pt x="0" y="20"/>
                    </a:cubicBezTo>
                    <a:cubicBezTo>
                      <a:pt x="0" y="55"/>
                      <a:pt x="0" y="55"/>
                      <a:pt x="0" y="55"/>
                    </a:cubicBezTo>
                    <a:cubicBezTo>
                      <a:pt x="0" y="67"/>
                      <a:pt x="9" y="76"/>
                      <a:pt x="21" y="76"/>
                    </a:cubicBezTo>
                    <a:cubicBezTo>
                      <a:pt x="30" y="76"/>
                      <a:pt x="30" y="76"/>
                      <a:pt x="30" y="76"/>
                    </a:cubicBezTo>
                    <a:cubicBezTo>
                      <a:pt x="29" y="85"/>
                      <a:pt x="26" y="106"/>
                      <a:pt x="11" y="110"/>
                    </a:cubicBezTo>
                    <a:cubicBezTo>
                      <a:pt x="11" y="110"/>
                      <a:pt x="40" y="115"/>
                      <a:pt x="50" y="76"/>
                    </a:cubicBezTo>
                    <a:cubicBezTo>
                      <a:pt x="42" y="73"/>
                      <a:pt x="36" y="65"/>
                      <a:pt x="36" y="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grpSp>
      </p:grpSp>
      <p:grpSp>
        <p:nvGrpSpPr>
          <p:cNvPr id="79" name="组合 78"/>
          <p:cNvGrpSpPr/>
          <p:nvPr/>
        </p:nvGrpSpPr>
        <p:grpSpPr>
          <a:xfrm>
            <a:off x="5339593" y="1886142"/>
            <a:ext cx="735079" cy="747433"/>
            <a:chOff x="5339593" y="1779662"/>
            <a:chExt cx="735079" cy="747433"/>
          </a:xfrm>
          <a:solidFill>
            <a:srgbClr val="3A3A3A"/>
          </a:solidFill>
        </p:grpSpPr>
        <p:pic>
          <p:nvPicPr>
            <p:cNvPr id="80" name="图片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9593" y="1779662"/>
              <a:ext cx="735079" cy="747433"/>
            </a:xfrm>
            <a:prstGeom prst="rect">
              <a:avLst/>
            </a:prstGeom>
            <a:noFill/>
            <a:ln>
              <a:noFill/>
            </a:ln>
            <a:effectLst>
              <a:glow rad="127000">
                <a:srgbClr val="3A3A3A"/>
              </a:glow>
              <a:outerShdw blurRad="50800" dist="38100" dir="8100000" algn="tr" rotWithShape="0">
                <a:prstClr val="black">
                  <a:alpha val="40000"/>
                </a:prstClr>
              </a:outerShdw>
            </a:effectLst>
          </p:spPr>
        </p:pic>
        <p:grpSp>
          <p:nvGrpSpPr>
            <p:cNvPr id="81" name="组合 80"/>
            <p:cNvGrpSpPr/>
            <p:nvPr/>
          </p:nvGrpSpPr>
          <p:grpSpPr>
            <a:xfrm>
              <a:off x="5624299" y="1989908"/>
              <a:ext cx="250967" cy="188225"/>
              <a:chOff x="1716088" y="1390650"/>
              <a:chExt cx="495300" cy="371475"/>
            </a:xfrm>
            <a:grpFill/>
          </p:grpSpPr>
          <p:sp>
            <p:nvSpPr>
              <p:cNvPr id="82" name="Freeform 63"/>
              <p:cNvSpPr>
                <a:spLocks noEditPoints="1"/>
              </p:cNvSpPr>
              <p:nvPr/>
            </p:nvSpPr>
            <p:spPr bwMode="auto">
              <a:xfrm>
                <a:off x="1716088" y="1390650"/>
                <a:ext cx="106363" cy="368300"/>
              </a:xfrm>
              <a:custGeom>
                <a:avLst/>
                <a:gdLst>
                  <a:gd name="T0" fmla="*/ 27 w 28"/>
                  <a:gd name="T1" fmla="*/ 0 h 97"/>
                  <a:gd name="T2" fmla="*/ 1 w 28"/>
                  <a:gd name="T3" fmla="*/ 0 h 97"/>
                  <a:gd name="T4" fmla="*/ 0 w 28"/>
                  <a:gd name="T5" fmla="*/ 1 h 97"/>
                  <a:gd name="T6" fmla="*/ 0 w 28"/>
                  <a:gd name="T7" fmla="*/ 96 h 97"/>
                  <a:gd name="T8" fmla="*/ 1 w 28"/>
                  <a:gd name="T9" fmla="*/ 97 h 97"/>
                  <a:gd name="T10" fmla="*/ 27 w 28"/>
                  <a:gd name="T11" fmla="*/ 97 h 97"/>
                  <a:gd name="T12" fmla="*/ 28 w 28"/>
                  <a:gd name="T13" fmla="*/ 96 h 97"/>
                  <a:gd name="T14" fmla="*/ 28 w 28"/>
                  <a:gd name="T15" fmla="*/ 1 h 97"/>
                  <a:gd name="T16" fmla="*/ 27 w 28"/>
                  <a:gd name="T17" fmla="*/ 0 h 97"/>
                  <a:gd name="T18" fmla="*/ 14 w 28"/>
                  <a:gd name="T19" fmla="*/ 94 h 97"/>
                  <a:gd name="T20" fmla="*/ 7 w 28"/>
                  <a:gd name="T21" fmla="*/ 87 h 97"/>
                  <a:gd name="T22" fmla="*/ 14 w 28"/>
                  <a:gd name="T23" fmla="*/ 80 h 97"/>
                  <a:gd name="T24" fmla="*/ 21 w 28"/>
                  <a:gd name="T25" fmla="*/ 87 h 97"/>
                  <a:gd name="T26" fmla="*/ 14 w 28"/>
                  <a:gd name="T27" fmla="*/ 94 h 97"/>
                  <a:gd name="T28" fmla="*/ 24 w 28"/>
                  <a:gd name="T29" fmla="*/ 54 h 97"/>
                  <a:gd name="T30" fmla="*/ 23 w 28"/>
                  <a:gd name="T31" fmla="*/ 55 h 97"/>
                  <a:gd name="T32" fmla="*/ 5 w 28"/>
                  <a:gd name="T33" fmla="*/ 55 h 97"/>
                  <a:gd name="T34" fmla="*/ 4 w 28"/>
                  <a:gd name="T35" fmla="*/ 54 h 97"/>
                  <a:gd name="T36" fmla="*/ 4 w 28"/>
                  <a:gd name="T37" fmla="*/ 6 h 97"/>
                  <a:gd name="T38" fmla="*/ 5 w 28"/>
                  <a:gd name="T39" fmla="*/ 5 h 97"/>
                  <a:gd name="T40" fmla="*/ 23 w 28"/>
                  <a:gd name="T41" fmla="*/ 5 h 97"/>
                  <a:gd name="T42" fmla="*/ 24 w 28"/>
                  <a:gd name="T43" fmla="*/ 6 h 97"/>
                  <a:gd name="T44" fmla="*/ 24 w 28"/>
                  <a:gd name="T45"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97">
                    <a:moveTo>
                      <a:pt x="27" y="0"/>
                    </a:moveTo>
                    <a:cubicBezTo>
                      <a:pt x="1" y="0"/>
                      <a:pt x="1" y="0"/>
                      <a:pt x="1" y="0"/>
                    </a:cubicBezTo>
                    <a:cubicBezTo>
                      <a:pt x="1" y="0"/>
                      <a:pt x="0" y="1"/>
                      <a:pt x="0" y="1"/>
                    </a:cubicBezTo>
                    <a:cubicBezTo>
                      <a:pt x="0" y="96"/>
                      <a:pt x="0" y="96"/>
                      <a:pt x="0" y="96"/>
                    </a:cubicBezTo>
                    <a:cubicBezTo>
                      <a:pt x="0" y="97"/>
                      <a:pt x="1" y="97"/>
                      <a:pt x="1" y="97"/>
                    </a:cubicBezTo>
                    <a:cubicBezTo>
                      <a:pt x="27" y="97"/>
                      <a:pt x="27" y="97"/>
                      <a:pt x="27" y="97"/>
                    </a:cubicBezTo>
                    <a:cubicBezTo>
                      <a:pt x="27" y="97"/>
                      <a:pt x="28" y="97"/>
                      <a:pt x="28" y="96"/>
                    </a:cubicBezTo>
                    <a:cubicBezTo>
                      <a:pt x="28" y="1"/>
                      <a:pt x="28" y="1"/>
                      <a:pt x="28" y="1"/>
                    </a:cubicBezTo>
                    <a:cubicBezTo>
                      <a:pt x="28" y="1"/>
                      <a:pt x="27" y="0"/>
                      <a:pt x="27" y="0"/>
                    </a:cubicBezTo>
                    <a:close/>
                    <a:moveTo>
                      <a:pt x="14" y="94"/>
                    </a:moveTo>
                    <a:cubicBezTo>
                      <a:pt x="10" y="94"/>
                      <a:pt x="7" y="91"/>
                      <a:pt x="7" y="87"/>
                    </a:cubicBezTo>
                    <a:cubicBezTo>
                      <a:pt x="7" y="83"/>
                      <a:pt x="10" y="80"/>
                      <a:pt x="14" y="80"/>
                    </a:cubicBezTo>
                    <a:cubicBezTo>
                      <a:pt x="18" y="80"/>
                      <a:pt x="21" y="83"/>
                      <a:pt x="21" y="87"/>
                    </a:cubicBezTo>
                    <a:cubicBezTo>
                      <a:pt x="21" y="91"/>
                      <a:pt x="18" y="94"/>
                      <a:pt x="14" y="94"/>
                    </a:cubicBezTo>
                    <a:close/>
                    <a:moveTo>
                      <a:pt x="24" y="54"/>
                    </a:moveTo>
                    <a:cubicBezTo>
                      <a:pt x="24" y="55"/>
                      <a:pt x="24" y="55"/>
                      <a:pt x="23" y="55"/>
                    </a:cubicBezTo>
                    <a:cubicBezTo>
                      <a:pt x="5" y="55"/>
                      <a:pt x="5" y="55"/>
                      <a:pt x="5" y="55"/>
                    </a:cubicBezTo>
                    <a:cubicBezTo>
                      <a:pt x="5" y="55"/>
                      <a:pt x="4" y="55"/>
                      <a:pt x="4" y="54"/>
                    </a:cubicBezTo>
                    <a:cubicBezTo>
                      <a:pt x="4" y="6"/>
                      <a:pt x="4" y="6"/>
                      <a:pt x="4" y="6"/>
                    </a:cubicBezTo>
                    <a:cubicBezTo>
                      <a:pt x="4" y="6"/>
                      <a:pt x="5" y="5"/>
                      <a:pt x="5" y="5"/>
                    </a:cubicBezTo>
                    <a:cubicBezTo>
                      <a:pt x="23" y="5"/>
                      <a:pt x="23" y="5"/>
                      <a:pt x="23" y="5"/>
                    </a:cubicBezTo>
                    <a:cubicBezTo>
                      <a:pt x="24" y="5"/>
                      <a:pt x="24" y="6"/>
                      <a:pt x="24" y="6"/>
                    </a:cubicBezTo>
                    <a:lnTo>
                      <a:pt x="24"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83" name="Freeform 64"/>
              <p:cNvSpPr/>
              <p:nvPr/>
            </p:nvSpPr>
            <p:spPr bwMode="auto">
              <a:xfrm>
                <a:off x="1743076" y="1436688"/>
                <a:ext cx="55563" cy="14287"/>
              </a:xfrm>
              <a:custGeom>
                <a:avLst/>
                <a:gdLst>
                  <a:gd name="T0" fmla="*/ 15 w 15"/>
                  <a:gd name="T1" fmla="*/ 3 h 4"/>
                  <a:gd name="T2" fmla="*/ 14 w 15"/>
                  <a:gd name="T3" fmla="*/ 4 h 4"/>
                  <a:gd name="T4" fmla="*/ 0 w 15"/>
                  <a:gd name="T5" fmla="*/ 4 h 4"/>
                  <a:gd name="T6" fmla="*/ 0 w 15"/>
                  <a:gd name="T7" fmla="*/ 3 h 4"/>
                  <a:gd name="T8" fmla="*/ 0 w 15"/>
                  <a:gd name="T9" fmla="*/ 1 h 4"/>
                  <a:gd name="T10" fmla="*/ 0 w 15"/>
                  <a:gd name="T11" fmla="*/ 0 h 4"/>
                  <a:gd name="T12" fmla="*/ 14 w 15"/>
                  <a:gd name="T13" fmla="*/ 0 h 4"/>
                  <a:gd name="T14" fmla="*/ 15 w 15"/>
                  <a:gd name="T15" fmla="*/ 1 h 4"/>
                  <a:gd name="T16" fmla="*/ 15 w 1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
                    <a:moveTo>
                      <a:pt x="15" y="3"/>
                    </a:moveTo>
                    <a:cubicBezTo>
                      <a:pt x="15" y="3"/>
                      <a:pt x="14" y="4"/>
                      <a:pt x="14" y="4"/>
                    </a:cubicBezTo>
                    <a:cubicBezTo>
                      <a:pt x="0" y="4"/>
                      <a:pt x="0" y="4"/>
                      <a:pt x="0" y="4"/>
                    </a:cubicBezTo>
                    <a:cubicBezTo>
                      <a:pt x="0" y="4"/>
                      <a:pt x="0" y="3"/>
                      <a:pt x="0" y="3"/>
                    </a:cubicBezTo>
                    <a:cubicBezTo>
                      <a:pt x="0" y="1"/>
                      <a:pt x="0" y="1"/>
                      <a:pt x="0" y="1"/>
                    </a:cubicBezTo>
                    <a:cubicBezTo>
                      <a:pt x="0" y="0"/>
                      <a:pt x="0" y="0"/>
                      <a:pt x="0" y="0"/>
                    </a:cubicBezTo>
                    <a:cubicBezTo>
                      <a:pt x="14" y="0"/>
                      <a:pt x="14" y="0"/>
                      <a:pt x="14" y="0"/>
                    </a:cubicBezTo>
                    <a:cubicBezTo>
                      <a:pt x="14" y="0"/>
                      <a:pt x="15" y="0"/>
                      <a:pt x="15" y="1"/>
                    </a:cubicBezTo>
                    <a:lnTo>
                      <a:pt x="1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84" name="Freeform 65"/>
              <p:cNvSpPr/>
              <p:nvPr/>
            </p:nvSpPr>
            <p:spPr bwMode="auto">
              <a:xfrm>
                <a:off x="1743076" y="1455738"/>
                <a:ext cx="55563" cy="14287"/>
              </a:xfrm>
              <a:custGeom>
                <a:avLst/>
                <a:gdLst>
                  <a:gd name="T0" fmla="*/ 15 w 15"/>
                  <a:gd name="T1" fmla="*/ 3 h 4"/>
                  <a:gd name="T2" fmla="*/ 14 w 15"/>
                  <a:gd name="T3" fmla="*/ 4 h 4"/>
                  <a:gd name="T4" fmla="*/ 1 w 15"/>
                  <a:gd name="T5" fmla="*/ 4 h 4"/>
                  <a:gd name="T6" fmla="*/ 0 w 15"/>
                  <a:gd name="T7" fmla="*/ 3 h 4"/>
                  <a:gd name="T8" fmla="*/ 0 w 15"/>
                  <a:gd name="T9" fmla="*/ 1 h 4"/>
                  <a:gd name="T10" fmla="*/ 1 w 15"/>
                  <a:gd name="T11" fmla="*/ 0 h 4"/>
                  <a:gd name="T12" fmla="*/ 14 w 15"/>
                  <a:gd name="T13" fmla="*/ 0 h 4"/>
                  <a:gd name="T14" fmla="*/ 15 w 15"/>
                  <a:gd name="T15" fmla="*/ 1 h 4"/>
                  <a:gd name="T16" fmla="*/ 15 w 1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
                    <a:moveTo>
                      <a:pt x="15" y="3"/>
                    </a:moveTo>
                    <a:cubicBezTo>
                      <a:pt x="15" y="3"/>
                      <a:pt x="14" y="4"/>
                      <a:pt x="14" y="4"/>
                    </a:cubicBezTo>
                    <a:cubicBezTo>
                      <a:pt x="1" y="4"/>
                      <a:pt x="1" y="4"/>
                      <a:pt x="1" y="4"/>
                    </a:cubicBezTo>
                    <a:cubicBezTo>
                      <a:pt x="0" y="4"/>
                      <a:pt x="0" y="3"/>
                      <a:pt x="0" y="3"/>
                    </a:cubicBezTo>
                    <a:cubicBezTo>
                      <a:pt x="0" y="1"/>
                      <a:pt x="0" y="1"/>
                      <a:pt x="0" y="1"/>
                    </a:cubicBezTo>
                    <a:cubicBezTo>
                      <a:pt x="0" y="0"/>
                      <a:pt x="0" y="0"/>
                      <a:pt x="1" y="0"/>
                    </a:cubicBezTo>
                    <a:cubicBezTo>
                      <a:pt x="14" y="0"/>
                      <a:pt x="14" y="0"/>
                      <a:pt x="14" y="0"/>
                    </a:cubicBezTo>
                    <a:cubicBezTo>
                      <a:pt x="14" y="0"/>
                      <a:pt x="15" y="0"/>
                      <a:pt x="15" y="1"/>
                    </a:cubicBezTo>
                    <a:lnTo>
                      <a:pt x="1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85" name="Freeform 66"/>
              <p:cNvSpPr>
                <a:spLocks noEditPoints="1"/>
              </p:cNvSpPr>
              <p:nvPr/>
            </p:nvSpPr>
            <p:spPr bwMode="auto">
              <a:xfrm>
                <a:off x="1841501" y="1390650"/>
                <a:ext cx="101600" cy="368300"/>
              </a:xfrm>
              <a:custGeom>
                <a:avLst/>
                <a:gdLst>
                  <a:gd name="T0" fmla="*/ 27 w 27"/>
                  <a:gd name="T1" fmla="*/ 0 h 97"/>
                  <a:gd name="T2" fmla="*/ 1 w 27"/>
                  <a:gd name="T3" fmla="*/ 0 h 97"/>
                  <a:gd name="T4" fmla="*/ 0 w 27"/>
                  <a:gd name="T5" fmla="*/ 1 h 97"/>
                  <a:gd name="T6" fmla="*/ 0 w 27"/>
                  <a:gd name="T7" fmla="*/ 96 h 97"/>
                  <a:gd name="T8" fmla="*/ 1 w 27"/>
                  <a:gd name="T9" fmla="*/ 97 h 97"/>
                  <a:gd name="T10" fmla="*/ 27 w 27"/>
                  <a:gd name="T11" fmla="*/ 97 h 97"/>
                  <a:gd name="T12" fmla="*/ 27 w 27"/>
                  <a:gd name="T13" fmla="*/ 96 h 97"/>
                  <a:gd name="T14" fmla="*/ 27 w 27"/>
                  <a:gd name="T15" fmla="*/ 1 h 97"/>
                  <a:gd name="T16" fmla="*/ 27 w 27"/>
                  <a:gd name="T17" fmla="*/ 0 h 97"/>
                  <a:gd name="T18" fmla="*/ 14 w 27"/>
                  <a:gd name="T19" fmla="*/ 94 h 97"/>
                  <a:gd name="T20" fmla="*/ 7 w 27"/>
                  <a:gd name="T21" fmla="*/ 87 h 97"/>
                  <a:gd name="T22" fmla="*/ 14 w 27"/>
                  <a:gd name="T23" fmla="*/ 80 h 97"/>
                  <a:gd name="T24" fmla="*/ 21 w 27"/>
                  <a:gd name="T25" fmla="*/ 87 h 97"/>
                  <a:gd name="T26" fmla="*/ 14 w 27"/>
                  <a:gd name="T27" fmla="*/ 94 h 97"/>
                  <a:gd name="T28" fmla="*/ 24 w 27"/>
                  <a:gd name="T29" fmla="*/ 54 h 97"/>
                  <a:gd name="T30" fmla="*/ 23 w 27"/>
                  <a:gd name="T31" fmla="*/ 55 h 97"/>
                  <a:gd name="T32" fmla="*/ 5 w 27"/>
                  <a:gd name="T33" fmla="*/ 55 h 97"/>
                  <a:gd name="T34" fmla="*/ 4 w 27"/>
                  <a:gd name="T35" fmla="*/ 54 h 97"/>
                  <a:gd name="T36" fmla="*/ 4 w 27"/>
                  <a:gd name="T37" fmla="*/ 6 h 97"/>
                  <a:gd name="T38" fmla="*/ 5 w 27"/>
                  <a:gd name="T39" fmla="*/ 5 h 97"/>
                  <a:gd name="T40" fmla="*/ 23 w 27"/>
                  <a:gd name="T41" fmla="*/ 5 h 97"/>
                  <a:gd name="T42" fmla="*/ 24 w 27"/>
                  <a:gd name="T43" fmla="*/ 6 h 97"/>
                  <a:gd name="T44" fmla="*/ 24 w 27"/>
                  <a:gd name="T45" fmla="*/ 5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97">
                    <a:moveTo>
                      <a:pt x="27" y="0"/>
                    </a:moveTo>
                    <a:cubicBezTo>
                      <a:pt x="1" y="0"/>
                      <a:pt x="1" y="0"/>
                      <a:pt x="1" y="0"/>
                    </a:cubicBezTo>
                    <a:cubicBezTo>
                      <a:pt x="1" y="0"/>
                      <a:pt x="0" y="1"/>
                      <a:pt x="0" y="1"/>
                    </a:cubicBezTo>
                    <a:cubicBezTo>
                      <a:pt x="0" y="96"/>
                      <a:pt x="0" y="96"/>
                      <a:pt x="0" y="96"/>
                    </a:cubicBezTo>
                    <a:cubicBezTo>
                      <a:pt x="0" y="97"/>
                      <a:pt x="1" y="97"/>
                      <a:pt x="1" y="97"/>
                    </a:cubicBezTo>
                    <a:cubicBezTo>
                      <a:pt x="27" y="97"/>
                      <a:pt x="27" y="97"/>
                      <a:pt x="27" y="97"/>
                    </a:cubicBezTo>
                    <a:cubicBezTo>
                      <a:pt x="27" y="97"/>
                      <a:pt x="27" y="97"/>
                      <a:pt x="27" y="96"/>
                    </a:cubicBezTo>
                    <a:cubicBezTo>
                      <a:pt x="27" y="1"/>
                      <a:pt x="27" y="1"/>
                      <a:pt x="27" y="1"/>
                    </a:cubicBezTo>
                    <a:cubicBezTo>
                      <a:pt x="27" y="1"/>
                      <a:pt x="27" y="0"/>
                      <a:pt x="27" y="0"/>
                    </a:cubicBezTo>
                    <a:close/>
                    <a:moveTo>
                      <a:pt x="14" y="94"/>
                    </a:moveTo>
                    <a:cubicBezTo>
                      <a:pt x="10" y="94"/>
                      <a:pt x="7" y="91"/>
                      <a:pt x="7" y="87"/>
                    </a:cubicBezTo>
                    <a:cubicBezTo>
                      <a:pt x="7" y="83"/>
                      <a:pt x="10" y="80"/>
                      <a:pt x="14" y="80"/>
                    </a:cubicBezTo>
                    <a:cubicBezTo>
                      <a:pt x="18" y="80"/>
                      <a:pt x="21" y="83"/>
                      <a:pt x="21" y="87"/>
                    </a:cubicBezTo>
                    <a:cubicBezTo>
                      <a:pt x="21" y="91"/>
                      <a:pt x="18" y="94"/>
                      <a:pt x="14" y="94"/>
                    </a:cubicBezTo>
                    <a:close/>
                    <a:moveTo>
                      <a:pt x="24" y="54"/>
                    </a:moveTo>
                    <a:cubicBezTo>
                      <a:pt x="24" y="55"/>
                      <a:pt x="24" y="55"/>
                      <a:pt x="23" y="55"/>
                    </a:cubicBezTo>
                    <a:cubicBezTo>
                      <a:pt x="5" y="55"/>
                      <a:pt x="5" y="55"/>
                      <a:pt x="5" y="55"/>
                    </a:cubicBezTo>
                    <a:cubicBezTo>
                      <a:pt x="5" y="55"/>
                      <a:pt x="4" y="55"/>
                      <a:pt x="4" y="54"/>
                    </a:cubicBezTo>
                    <a:cubicBezTo>
                      <a:pt x="4" y="6"/>
                      <a:pt x="4" y="6"/>
                      <a:pt x="4" y="6"/>
                    </a:cubicBezTo>
                    <a:cubicBezTo>
                      <a:pt x="4" y="6"/>
                      <a:pt x="5" y="5"/>
                      <a:pt x="5" y="5"/>
                    </a:cubicBezTo>
                    <a:cubicBezTo>
                      <a:pt x="23" y="5"/>
                      <a:pt x="23" y="5"/>
                      <a:pt x="23" y="5"/>
                    </a:cubicBezTo>
                    <a:cubicBezTo>
                      <a:pt x="24" y="5"/>
                      <a:pt x="24" y="6"/>
                      <a:pt x="24" y="6"/>
                    </a:cubicBezTo>
                    <a:lnTo>
                      <a:pt x="24"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86" name="Freeform 67"/>
              <p:cNvSpPr/>
              <p:nvPr/>
            </p:nvSpPr>
            <p:spPr bwMode="auto">
              <a:xfrm>
                <a:off x="1866901" y="1436688"/>
                <a:ext cx="53975" cy="14287"/>
              </a:xfrm>
              <a:custGeom>
                <a:avLst/>
                <a:gdLst>
                  <a:gd name="T0" fmla="*/ 14 w 14"/>
                  <a:gd name="T1" fmla="*/ 3 h 4"/>
                  <a:gd name="T2" fmla="*/ 14 w 14"/>
                  <a:gd name="T3" fmla="*/ 4 h 4"/>
                  <a:gd name="T4" fmla="*/ 0 w 14"/>
                  <a:gd name="T5" fmla="*/ 4 h 4"/>
                  <a:gd name="T6" fmla="*/ 0 w 14"/>
                  <a:gd name="T7" fmla="*/ 3 h 4"/>
                  <a:gd name="T8" fmla="*/ 0 w 14"/>
                  <a:gd name="T9" fmla="*/ 1 h 4"/>
                  <a:gd name="T10" fmla="*/ 0 w 14"/>
                  <a:gd name="T11" fmla="*/ 0 h 4"/>
                  <a:gd name="T12" fmla="*/ 14 w 14"/>
                  <a:gd name="T13" fmla="*/ 0 h 4"/>
                  <a:gd name="T14" fmla="*/ 14 w 14"/>
                  <a:gd name="T15" fmla="*/ 1 h 4"/>
                  <a:gd name="T16" fmla="*/ 14 w 14"/>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
                    <a:moveTo>
                      <a:pt x="14" y="3"/>
                    </a:moveTo>
                    <a:cubicBezTo>
                      <a:pt x="14" y="3"/>
                      <a:pt x="14" y="4"/>
                      <a:pt x="14" y="4"/>
                    </a:cubicBezTo>
                    <a:cubicBezTo>
                      <a:pt x="0" y="4"/>
                      <a:pt x="0" y="4"/>
                      <a:pt x="0" y="4"/>
                    </a:cubicBezTo>
                    <a:cubicBezTo>
                      <a:pt x="0" y="4"/>
                      <a:pt x="0" y="3"/>
                      <a:pt x="0" y="3"/>
                    </a:cubicBezTo>
                    <a:cubicBezTo>
                      <a:pt x="0" y="1"/>
                      <a:pt x="0" y="1"/>
                      <a:pt x="0" y="1"/>
                    </a:cubicBezTo>
                    <a:cubicBezTo>
                      <a:pt x="0" y="0"/>
                      <a:pt x="0" y="0"/>
                      <a:pt x="0" y="0"/>
                    </a:cubicBezTo>
                    <a:cubicBezTo>
                      <a:pt x="14" y="0"/>
                      <a:pt x="14" y="0"/>
                      <a:pt x="14" y="0"/>
                    </a:cubicBezTo>
                    <a:cubicBezTo>
                      <a:pt x="14" y="0"/>
                      <a:pt x="14" y="0"/>
                      <a:pt x="14" y="1"/>
                    </a:cubicBezTo>
                    <a:lnTo>
                      <a:pt x="1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87" name="Freeform 68"/>
              <p:cNvSpPr/>
              <p:nvPr/>
            </p:nvSpPr>
            <p:spPr bwMode="auto">
              <a:xfrm>
                <a:off x="1866901" y="1455738"/>
                <a:ext cx="57150" cy="14287"/>
              </a:xfrm>
              <a:custGeom>
                <a:avLst/>
                <a:gdLst>
                  <a:gd name="T0" fmla="*/ 15 w 15"/>
                  <a:gd name="T1" fmla="*/ 3 h 4"/>
                  <a:gd name="T2" fmla="*/ 14 w 15"/>
                  <a:gd name="T3" fmla="*/ 4 h 4"/>
                  <a:gd name="T4" fmla="*/ 0 w 15"/>
                  <a:gd name="T5" fmla="*/ 4 h 4"/>
                  <a:gd name="T6" fmla="*/ 0 w 15"/>
                  <a:gd name="T7" fmla="*/ 3 h 4"/>
                  <a:gd name="T8" fmla="*/ 0 w 15"/>
                  <a:gd name="T9" fmla="*/ 1 h 4"/>
                  <a:gd name="T10" fmla="*/ 0 w 15"/>
                  <a:gd name="T11" fmla="*/ 0 h 4"/>
                  <a:gd name="T12" fmla="*/ 14 w 15"/>
                  <a:gd name="T13" fmla="*/ 0 h 4"/>
                  <a:gd name="T14" fmla="*/ 15 w 15"/>
                  <a:gd name="T15" fmla="*/ 1 h 4"/>
                  <a:gd name="T16" fmla="*/ 15 w 15"/>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4">
                    <a:moveTo>
                      <a:pt x="15" y="3"/>
                    </a:moveTo>
                    <a:cubicBezTo>
                      <a:pt x="15" y="3"/>
                      <a:pt x="14" y="4"/>
                      <a:pt x="14" y="4"/>
                    </a:cubicBezTo>
                    <a:cubicBezTo>
                      <a:pt x="0" y="4"/>
                      <a:pt x="0" y="4"/>
                      <a:pt x="0" y="4"/>
                    </a:cubicBezTo>
                    <a:cubicBezTo>
                      <a:pt x="0" y="4"/>
                      <a:pt x="0" y="3"/>
                      <a:pt x="0" y="3"/>
                    </a:cubicBezTo>
                    <a:cubicBezTo>
                      <a:pt x="0" y="1"/>
                      <a:pt x="0" y="1"/>
                      <a:pt x="0" y="1"/>
                    </a:cubicBezTo>
                    <a:cubicBezTo>
                      <a:pt x="0" y="0"/>
                      <a:pt x="0" y="0"/>
                      <a:pt x="0" y="0"/>
                    </a:cubicBezTo>
                    <a:cubicBezTo>
                      <a:pt x="14" y="0"/>
                      <a:pt x="14" y="0"/>
                      <a:pt x="14" y="0"/>
                    </a:cubicBezTo>
                    <a:cubicBezTo>
                      <a:pt x="14" y="0"/>
                      <a:pt x="15" y="0"/>
                      <a:pt x="15" y="1"/>
                    </a:cubicBezTo>
                    <a:lnTo>
                      <a:pt x="15"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88" name="Freeform 69"/>
              <p:cNvSpPr>
                <a:spLocks noEditPoints="1"/>
              </p:cNvSpPr>
              <p:nvPr/>
            </p:nvSpPr>
            <p:spPr bwMode="auto">
              <a:xfrm>
                <a:off x="1954213" y="1390650"/>
                <a:ext cx="257175" cy="371475"/>
              </a:xfrm>
              <a:custGeom>
                <a:avLst/>
                <a:gdLst>
                  <a:gd name="T0" fmla="*/ 23 w 68"/>
                  <a:gd name="T1" fmla="*/ 0 h 98"/>
                  <a:gd name="T2" fmla="*/ 0 w 68"/>
                  <a:gd name="T3" fmla="*/ 12 h 98"/>
                  <a:gd name="T4" fmla="*/ 0 w 68"/>
                  <a:gd name="T5" fmla="*/ 13 h 98"/>
                  <a:gd name="T6" fmla="*/ 44 w 68"/>
                  <a:gd name="T7" fmla="*/ 97 h 98"/>
                  <a:gd name="T8" fmla="*/ 45 w 68"/>
                  <a:gd name="T9" fmla="*/ 98 h 98"/>
                  <a:gd name="T10" fmla="*/ 67 w 68"/>
                  <a:gd name="T11" fmla="*/ 86 h 98"/>
                  <a:gd name="T12" fmla="*/ 68 w 68"/>
                  <a:gd name="T13" fmla="*/ 85 h 98"/>
                  <a:gd name="T14" fmla="*/ 24 w 68"/>
                  <a:gd name="T15" fmla="*/ 0 h 98"/>
                  <a:gd name="T16" fmla="*/ 23 w 68"/>
                  <a:gd name="T17" fmla="*/ 0 h 98"/>
                  <a:gd name="T18" fmla="*/ 54 w 68"/>
                  <a:gd name="T19" fmla="*/ 89 h 98"/>
                  <a:gd name="T20" fmla="*/ 45 w 68"/>
                  <a:gd name="T21" fmla="*/ 86 h 98"/>
                  <a:gd name="T22" fmla="*/ 48 w 68"/>
                  <a:gd name="T23" fmla="*/ 77 h 98"/>
                  <a:gd name="T24" fmla="*/ 57 w 68"/>
                  <a:gd name="T25" fmla="*/ 80 h 98"/>
                  <a:gd name="T26" fmla="*/ 54 w 68"/>
                  <a:gd name="T27" fmla="*/ 89 h 98"/>
                  <a:gd name="T28" fmla="*/ 45 w 68"/>
                  <a:gd name="T29" fmla="*/ 49 h 98"/>
                  <a:gd name="T30" fmla="*/ 45 w 68"/>
                  <a:gd name="T31" fmla="*/ 50 h 98"/>
                  <a:gd name="T32" fmla="*/ 29 w 68"/>
                  <a:gd name="T33" fmla="*/ 59 h 98"/>
                  <a:gd name="T34" fmla="*/ 28 w 68"/>
                  <a:gd name="T35" fmla="*/ 58 h 98"/>
                  <a:gd name="T36" fmla="*/ 6 w 68"/>
                  <a:gd name="T37" fmla="*/ 15 h 98"/>
                  <a:gd name="T38" fmla="*/ 6 w 68"/>
                  <a:gd name="T39" fmla="*/ 14 h 98"/>
                  <a:gd name="T40" fmla="*/ 22 w 68"/>
                  <a:gd name="T41" fmla="*/ 6 h 98"/>
                  <a:gd name="T42" fmla="*/ 23 w 68"/>
                  <a:gd name="T43" fmla="*/ 6 h 98"/>
                  <a:gd name="T44" fmla="*/ 45 w 68"/>
                  <a:gd name="T45"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98">
                    <a:moveTo>
                      <a:pt x="23" y="0"/>
                    </a:moveTo>
                    <a:cubicBezTo>
                      <a:pt x="0" y="12"/>
                      <a:pt x="0" y="12"/>
                      <a:pt x="0" y="12"/>
                    </a:cubicBezTo>
                    <a:cubicBezTo>
                      <a:pt x="0" y="12"/>
                      <a:pt x="0" y="12"/>
                      <a:pt x="0" y="13"/>
                    </a:cubicBezTo>
                    <a:cubicBezTo>
                      <a:pt x="44" y="97"/>
                      <a:pt x="44" y="97"/>
                      <a:pt x="44" y="97"/>
                    </a:cubicBezTo>
                    <a:cubicBezTo>
                      <a:pt x="44" y="98"/>
                      <a:pt x="44" y="98"/>
                      <a:pt x="45" y="98"/>
                    </a:cubicBezTo>
                    <a:cubicBezTo>
                      <a:pt x="67" y="86"/>
                      <a:pt x="67" y="86"/>
                      <a:pt x="67" y="86"/>
                    </a:cubicBezTo>
                    <a:cubicBezTo>
                      <a:pt x="68" y="86"/>
                      <a:pt x="68" y="85"/>
                      <a:pt x="68" y="85"/>
                    </a:cubicBezTo>
                    <a:cubicBezTo>
                      <a:pt x="24" y="0"/>
                      <a:pt x="24" y="0"/>
                      <a:pt x="24" y="0"/>
                    </a:cubicBezTo>
                    <a:cubicBezTo>
                      <a:pt x="24" y="0"/>
                      <a:pt x="23" y="0"/>
                      <a:pt x="23" y="0"/>
                    </a:cubicBezTo>
                    <a:close/>
                    <a:moveTo>
                      <a:pt x="54" y="89"/>
                    </a:moveTo>
                    <a:cubicBezTo>
                      <a:pt x="51" y="90"/>
                      <a:pt x="47" y="89"/>
                      <a:pt x="45" y="86"/>
                    </a:cubicBezTo>
                    <a:cubicBezTo>
                      <a:pt x="44" y="83"/>
                      <a:pt x="45" y="79"/>
                      <a:pt x="48" y="77"/>
                    </a:cubicBezTo>
                    <a:cubicBezTo>
                      <a:pt x="52" y="75"/>
                      <a:pt x="56" y="76"/>
                      <a:pt x="57" y="80"/>
                    </a:cubicBezTo>
                    <a:cubicBezTo>
                      <a:pt x="59" y="83"/>
                      <a:pt x="58" y="87"/>
                      <a:pt x="54" y="89"/>
                    </a:cubicBezTo>
                    <a:close/>
                    <a:moveTo>
                      <a:pt x="45" y="49"/>
                    </a:moveTo>
                    <a:cubicBezTo>
                      <a:pt x="46" y="50"/>
                      <a:pt x="45" y="50"/>
                      <a:pt x="45" y="50"/>
                    </a:cubicBezTo>
                    <a:cubicBezTo>
                      <a:pt x="29" y="59"/>
                      <a:pt x="29" y="59"/>
                      <a:pt x="29" y="59"/>
                    </a:cubicBezTo>
                    <a:cubicBezTo>
                      <a:pt x="29" y="59"/>
                      <a:pt x="28" y="59"/>
                      <a:pt x="28" y="58"/>
                    </a:cubicBezTo>
                    <a:cubicBezTo>
                      <a:pt x="6" y="15"/>
                      <a:pt x="6" y="15"/>
                      <a:pt x="6" y="15"/>
                    </a:cubicBezTo>
                    <a:cubicBezTo>
                      <a:pt x="6" y="15"/>
                      <a:pt x="6" y="14"/>
                      <a:pt x="6" y="14"/>
                    </a:cubicBezTo>
                    <a:cubicBezTo>
                      <a:pt x="22" y="6"/>
                      <a:pt x="22" y="6"/>
                      <a:pt x="22" y="6"/>
                    </a:cubicBezTo>
                    <a:cubicBezTo>
                      <a:pt x="22" y="6"/>
                      <a:pt x="23" y="6"/>
                      <a:pt x="23" y="6"/>
                    </a:cubicBezTo>
                    <a:lnTo>
                      <a:pt x="4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89" name="Freeform 70"/>
              <p:cNvSpPr/>
              <p:nvPr/>
            </p:nvSpPr>
            <p:spPr bwMode="auto">
              <a:xfrm>
                <a:off x="1995488" y="1439863"/>
                <a:ext cx="52388" cy="38100"/>
              </a:xfrm>
              <a:custGeom>
                <a:avLst/>
                <a:gdLst>
                  <a:gd name="T0" fmla="*/ 14 w 14"/>
                  <a:gd name="T1" fmla="*/ 2 h 10"/>
                  <a:gd name="T2" fmla="*/ 14 w 14"/>
                  <a:gd name="T3" fmla="*/ 3 h 10"/>
                  <a:gd name="T4" fmla="*/ 2 w 14"/>
                  <a:gd name="T5" fmla="*/ 9 h 10"/>
                  <a:gd name="T6" fmla="*/ 1 w 14"/>
                  <a:gd name="T7" fmla="*/ 9 h 10"/>
                  <a:gd name="T8" fmla="*/ 0 w 14"/>
                  <a:gd name="T9" fmla="*/ 7 h 10"/>
                  <a:gd name="T10" fmla="*/ 0 w 14"/>
                  <a:gd name="T11" fmla="*/ 6 h 10"/>
                  <a:gd name="T12" fmla="*/ 12 w 14"/>
                  <a:gd name="T13" fmla="*/ 0 h 10"/>
                  <a:gd name="T14" fmla="*/ 13 w 14"/>
                  <a:gd name="T15" fmla="*/ 0 h 10"/>
                  <a:gd name="T16" fmla="*/ 14 w 14"/>
                  <a:gd name="T1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0">
                    <a:moveTo>
                      <a:pt x="14" y="2"/>
                    </a:moveTo>
                    <a:cubicBezTo>
                      <a:pt x="14" y="3"/>
                      <a:pt x="14" y="3"/>
                      <a:pt x="14" y="3"/>
                    </a:cubicBezTo>
                    <a:cubicBezTo>
                      <a:pt x="2" y="9"/>
                      <a:pt x="2" y="9"/>
                      <a:pt x="2" y="9"/>
                    </a:cubicBezTo>
                    <a:cubicBezTo>
                      <a:pt x="1" y="10"/>
                      <a:pt x="1" y="9"/>
                      <a:pt x="1" y="9"/>
                    </a:cubicBezTo>
                    <a:cubicBezTo>
                      <a:pt x="0" y="7"/>
                      <a:pt x="0" y="7"/>
                      <a:pt x="0" y="7"/>
                    </a:cubicBezTo>
                    <a:cubicBezTo>
                      <a:pt x="0" y="7"/>
                      <a:pt x="0" y="6"/>
                      <a:pt x="0" y="6"/>
                    </a:cubicBezTo>
                    <a:cubicBezTo>
                      <a:pt x="12" y="0"/>
                      <a:pt x="12" y="0"/>
                      <a:pt x="12" y="0"/>
                    </a:cubicBezTo>
                    <a:cubicBezTo>
                      <a:pt x="12" y="0"/>
                      <a:pt x="13" y="0"/>
                      <a:pt x="13" y="0"/>
                    </a:cubicBezTo>
                    <a:lnTo>
                      <a:pt x="14"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90" name="Freeform 71"/>
              <p:cNvSpPr/>
              <p:nvPr/>
            </p:nvSpPr>
            <p:spPr bwMode="auto">
              <a:xfrm>
                <a:off x="2003426" y="1455738"/>
                <a:ext cx="57150" cy="38100"/>
              </a:xfrm>
              <a:custGeom>
                <a:avLst/>
                <a:gdLst>
                  <a:gd name="T0" fmla="*/ 14 w 15"/>
                  <a:gd name="T1" fmla="*/ 3 h 10"/>
                  <a:gd name="T2" fmla="*/ 14 w 15"/>
                  <a:gd name="T3" fmla="*/ 4 h 10"/>
                  <a:gd name="T4" fmla="*/ 2 w 15"/>
                  <a:gd name="T5" fmla="*/ 10 h 10"/>
                  <a:gd name="T6" fmla="*/ 1 w 15"/>
                  <a:gd name="T7" fmla="*/ 9 h 10"/>
                  <a:gd name="T8" fmla="*/ 0 w 15"/>
                  <a:gd name="T9" fmla="*/ 8 h 10"/>
                  <a:gd name="T10" fmla="*/ 1 w 15"/>
                  <a:gd name="T11" fmla="*/ 6 h 10"/>
                  <a:gd name="T12" fmla="*/ 12 w 15"/>
                  <a:gd name="T13" fmla="*/ 0 h 10"/>
                  <a:gd name="T14" fmla="*/ 13 w 15"/>
                  <a:gd name="T15" fmla="*/ 1 h 10"/>
                  <a:gd name="T16" fmla="*/ 14 w 15"/>
                  <a:gd name="T1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0">
                    <a:moveTo>
                      <a:pt x="14" y="3"/>
                    </a:moveTo>
                    <a:cubicBezTo>
                      <a:pt x="15" y="3"/>
                      <a:pt x="14" y="3"/>
                      <a:pt x="14" y="4"/>
                    </a:cubicBezTo>
                    <a:cubicBezTo>
                      <a:pt x="2" y="10"/>
                      <a:pt x="2" y="10"/>
                      <a:pt x="2" y="10"/>
                    </a:cubicBezTo>
                    <a:cubicBezTo>
                      <a:pt x="2" y="10"/>
                      <a:pt x="1" y="10"/>
                      <a:pt x="1" y="9"/>
                    </a:cubicBezTo>
                    <a:cubicBezTo>
                      <a:pt x="0" y="8"/>
                      <a:pt x="0" y="8"/>
                      <a:pt x="0" y="8"/>
                    </a:cubicBezTo>
                    <a:cubicBezTo>
                      <a:pt x="0" y="7"/>
                      <a:pt x="0" y="7"/>
                      <a:pt x="1" y="6"/>
                    </a:cubicBezTo>
                    <a:cubicBezTo>
                      <a:pt x="12" y="0"/>
                      <a:pt x="12" y="0"/>
                      <a:pt x="12" y="0"/>
                    </a:cubicBezTo>
                    <a:cubicBezTo>
                      <a:pt x="13" y="0"/>
                      <a:pt x="13" y="0"/>
                      <a:pt x="13" y="1"/>
                    </a:cubicBezTo>
                    <a:lnTo>
                      <a:pt x="14"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grpSp>
      </p:grpSp>
      <p:grpSp>
        <p:nvGrpSpPr>
          <p:cNvPr id="91" name="组合 90"/>
          <p:cNvGrpSpPr/>
          <p:nvPr/>
        </p:nvGrpSpPr>
        <p:grpSpPr>
          <a:xfrm>
            <a:off x="2857463" y="2894254"/>
            <a:ext cx="735079" cy="747433"/>
            <a:chOff x="2857463" y="2787774"/>
            <a:chExt cx="735079" cy="747433"/>
          </a:xfrm>
          <a:solidFill>
            <a:srgbClr val="E74C2E"/>
          </a:solidFill>
        </p:grpSpPr>
        <p:pic>
          <p:nvPicPr>
            <p:cNvPr id="92" name="图片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7463" y="2787774"/>
              <a:ext cx="735079" cy="747433"/>
            </a:xfrm>
            <a:prstGeom prst="rect">
              <a:avLst/>
            </a:prstGeom>
            <a:noFill/>
            <a:ln>
              <a:noFill/>
            </a:ln>
            <a:effectLst>
              <a:glow rad="127000">
                <a:srgbClr val="E74C2E"/>
              </a:glow>
              <a:outerShdw blurRad="50800" dist="38100" dir="8100000" algn="tr" rotWithShape="0">
                <a:prstClr val="black">
                  <a:alpha val="40000"/>
                </a:prstClr>
              </a:outerShdw>
            </a:effectLst>
          </p:spPr>
        </p:pic>
        <p:grpSp>
          <p:nvGrpSpPr>
            <p:cNvPr id="93" name="组合 92"/>
            <p:cNvGrpSpPr/>
            <p:nvPr/>
          </p:nvGrpSpPr>
          <p:grpSpPr>
            <a:xfrm>
              <a:off x="3125366" y="3024736"/>
              <a:ext cx="193052" cy="238097"/>
              <a:chOff x="1674813" y="1797050"/>
              <a:chExt cx="381001" cy="469900"/>
            </a:xfrm>
            <a:grpFill/>
          </p:grpSpPr>
          <p:sp>
            <p:nvSpPr>
              <p:cNvPr id="94" name="Freeform 72"/>
              <p:cNvSpPr>
                <a:spLocks noEditPoints="1"/>
              </p:cNvSpPr>
              <p:nvPr/>
            </p:nvSpPr>
            <p:spPr bwMode="auto">
              <a:xfrm>
                <a:off x="1674813" y="1978025"/>
                <a:ext cx="90488" cy="288925"/>
              </a:xfrm>
              <a:custGeom>
                <a:avLst/>
                <a:gdLst>
                  <a:gd name="T0" fmla="*/ 2 w 24"/>
                  <a:gd name="T1" fmla="*/ 0 h 76"/>
                  <a:gd name="T2" fmla="*/ 0 w 24"/>
                  <a:gd name="T3" fmla="*/ 75 h 76"/>
                  <a:gd name="T4" fmla="*/ 2 w 24"/>
                  <a:gd name="T5" fmla="*/ 76 h 76"/>
                  <a:gd name="T6" fmla="*/ 8 w 24"/>
                  <a:gd name="T7" fmla="*/ 66 h 76"/>
                  <a:gd name="T8" fmla="*/ 22 w 24"/>
                  <a:gd name="T9" fmla="*/ 76 h 76"/>
                  <a:gd name="T10" fmla="*/ 24 w 24"/>
                  <a:gd name="T11" fmla="*/ 1 h 76"/>
                  <a:gd name="T12" fmla="*/ 11 w 24"/>
                  <a:gd name="T13" fmla="*/ 60 h 76"/>
                  <a:gd name="T14" fmla="*/ 3 w 24"/>
                  <a:gd name="T15" fmla="*/ 55 h 76"/>
                  <a:gd name="T16" fmla="*/ 11 w 24"/>
                  <a:gd name="T17" fmla="*/ 60 h 76"/>
                  <a:gd name="T18" fmla="*/ 3 w 24"/>
                  <a:gd name="T19" fmla="*/ 51 h 76"/>
                  <a:gd name="T20" fmla="*/ 11 w 24"/>
                  <a:gd name="T21" fmla="*/ 46 h 76"/>
                  <a:gd name="T22" fmla="*/ 11 w 24"/>
                  <a:gd name="T23" fmla="*/ 43 h 76"/>
                  <a:gd name="T24" fmla="*/ 3 w 24"/>
                  <a:gd name="T25" fmla="*/ 38 h 76"/>
                  <a:gd name="T26" fmla="*/ 11 w 24"/>
                  <a:gd name="T27" fmla="*/ 43 h 76"/>
                  <a:gd name="T28" fmla="*/ 3 w 24"/>
                  <a:gd name="T29" fmla="*/ 34 h 76"/>
                  <a:gd name="T30" fmla="*/ 11 w 24"/>
                  <a:gd name="T31" fmla="*/ 29 h 76"/>
                  <a:gd name="T32" fmla="*/ 11 w 24"/>
                  <a:gd name="T33" fmla="*/ 26 h 76"/>
                  <a:gd name="T34" fmla="*/ 3 w 24"/>
                  <a:gd name="T35" fmla="*/ 21 h 76"/>
                  <a:gd name="T36" fmla="*/ 11 w 24"/>
                  <a:gd name="T37" fmla="*/ 26 h 76"/>
                  <a:gd name="T38" fmla="*/ 3 w 24"/>
                  <a:gd name="T39" fmla="*/ 17 h 76"/>
                  <a:gd name="T40" fmla="*/ 11 w 24"/>
                  <a:gd name="T41" fmla="*/ 12 h 76"/>
                  <a:gd name="T42" fmla="*/ 11 w 24"/>
                  <a:gd name="T43" fmla="*/ 9 h 76"/>
                  <a:gd name="T44" fmla="*/ 3 w 24"/>
                  <a:gd name="T45" fmla="*/ 3 h 76"/>
                  <a:gd name="T46" fmla="*/ 11 w 24"/>
                  <a:gd name="T47" fmla="*/ 9 h 76"/>
                  <a:gd name="T48" fmla="*/ 13 w 24"/>
                  <a:gd name="T49" fmla="*/ 60 h 76"/>
                  <a:gd name="T50" fmla="*/ 21 w 24"/>
                  <a:gd name="T51" fmla="*/ 55 h 76"/>
                  <a:gd name="T52" fmla="*/ 21 w 24"/>
                  <a:gd name="T53" fmla="*/ 51 h 76"/>
                  <a:gd name="T54" fmla="*/ 13 w 24"/>
                  <a:gd name="T55" fmla="*/ 46 h 76"/>
                  <a:gd name="T56" fmla="*/ 21 w 24"/>
                  <a:gd name="T57" fmla="*/ 51 h 76"/>
                  <a:gd name="T58" fmla="*/ 13 w 24"/>
                  <a:gd name="T59" fmla="*/ 43 h 76"/>
                  <a:gd name="T60" fmla="*/ 21 w 24"/>
                  <a:gd name="T61" fmla="*/ 38 h 76"/>
                  <a:gd name="T62" fmla="*/ 21 w 24"/>
                  <a:gd name="T63" fmla="*/ 34 h 76"/>
                  <a:gd name="T64" fmla="*/ 13 w 24"/>
                  <a:gd name="T65" fmla="*/ 29 h 76"/>
                  <a:gd name="T66" fmla="*/ 21 w 24"/>
                  <a:gd name="T67" fmla="*/ 34 h 76"/>
                  <a:gd name="T68" fmla="*/ 13 w 24"/>
                  <a:gd name="T69" fmla="*/ 26 h 76"/>
                  <a:gd name="T70" fmla="*/ 21 w 24"/>
                  <a:gd name="T71" fmla="*/ 21 h 76"/>
                  <a:gd name="T72" fmla="*/ 21 w 24"/>
                  <a:gd name="T73" fmla="*/ 17 h 76"/>
                  <a:gd name="T74" fmla="*/ 13 w 24"/>
                  <a:gd name="T75" fmla="*/ 12 h 76"/>
                  <a:gd name="T76" fmla="*/ 21 w 24"/>
                  <a:gd name="T77" fmla="*/ 17 h 76"/>
                  <a:gd name="T78" fmla="*/ 13 w 24"/>
                  <a:gd name="T79" fmla="*/ 9 h 76"/>
                  <a:gd name="T80" fmla="*/ 21 w 24"/>
                  <a:gd name="T81" fmla="*/ 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4" h="76">
                    <a:moveTo>
                      <a:pt x="22" y="0"/>
                    </a:moveTo>
                    <a:cubicBezTo>
                      <a:pt x="2" y="0"/>
                      <a:pt x="2" y="0"/>
                      <a:pt x="2" y="0"/>
                    </a:cubicBezTo>
                    <a:cubicBezTo>
                      <a:pt x="1" y="0"/>
                      <a:pt x="0" y="1"/>
                      <a:pt x="0" y="1"/>
                    </a:cubicBezTo>
                    <a:cubicBezTo>
                      <a:pt x="0" y="75"/>
                      <a:pt x="0" y="75"/>
                      <a:pt x="0" y="75"/>
                    </a:cubicBezTo>
                    <a:cubicBezTo>
                      <a:pt x="0" y="75"/>
                      <a:pt x="1" y="76"/>
                      <a:pt x="2" y="76"/>
                    </a:cubicBezTo>
                    <a:cubicBezTo>
                      <a:pt x="2" y="76"/>
                      <a:pt x="2" y="76"/>
                      <a:pt x="2" y="76"/>
                    </a:cubicBezTo>
                    <a:cubicBezTo>
                      <a:pt x="2" y="66"/>
                      <a:pt x="2" y="66"/>
                      <a:pt x="2" y="66"/>
                    </a:cubicBezTo>
                    <a:cubicBezTo>
                      <a:pt x="8" y="66"/>
                      <a:pt x="8" y="66"/>
                      <a:pt x="8" y="66"/>
                    </a:cubicBezTo>
                    <a:cubicBezTo>
                      <a:pt x="8" y="76"/>
                      <a:pt x="8" y="76"/>
                      <a:pt x="8" y="76"/>
                    </a:cubicBezTo>
                    <a:cubicBezTo>
                      <a:pt x="22" y="76"/>
                      <a:pt x="22" y="76"/>
                      <a:pt x="22" y="76"/>
                    </a:cubicBezTo>
                    <a:cubicBezTo>
                      <a:pt x="23" y="76"/>
                      <a:pt x="24" y="75"/>
                      <a:pt x="24" y="75"/>
                    </a:cubicBezTo>
                    <a:cubicBezTo>
                      <a:pt x="24" y="1"/>
                      <a:pt x="24" y="1"/>
                      <a:pt x="24" y="1"/>
                    </a:cubicBezTo>
                    <a:cubicBezTo>
                      <a:pt x="24" y="1"/>
                      <a:pt x="23" y="0"/>
                      <a:pt x="22" y="0"/>
                    </a:cubicBezTo>
                    <a:close/>
                    <a:moveTo>
                      <a:pt x="11" y="60"/>
                    </a:moveTo>
                    <a:cubicBezTo>
                      <a:pt x="3" y="60"/>
                      <a:pt x="3" y="60"/>
                      <a:pt x="3" y="60"/>
                    </a:cubicBezTo>
                    <a:cubicBezTo>
                      <a:pt x="3" y="55"/>
                      <a:pt x="3" y="55"/>
                      <a:pt x="3" y="55"/>
                    </a:cubicBezTo>
                    <a:cubicBezTo>
                      <a:pt x="11" y="55"/>
                      <a:pt x="11" y="55"/>
                      <a:pt x="11" y="55"/>
                    </a:cubicBezTo>
                    <a:lnTo>
                      <a:pt x="11" y="60"/>
                    </a:lnTo>
                    <a:close/>
                    <a:moveTo>
                      <a:pt x="11" y="51"/>
                    </a:moveTo>
                    <a:cubicBezTo>
                      <a:pt x="3" y="51"/>
                      <a:pt x="3" y="51"/>
                      <a:pt x="3" y="51"/>
                    </a:cubicBezTo>
                    <a:cubicBezTo>
                      <a:pt x="3" y="46"/>
                      <a:pt x="3" y="46"/>
                      <a:pt x="3" y="46"/>
                    </a:cubicBezTo>
                    <a:cubicBezTo>
                      <a:pt x="11" y="46"/>
                      <a:pt x="11" y="46"/>
                      <a:pt x="11" y="46"/>
                    </a:cubicBezTo>
                    <a:lnTo>
                      <a:pt x="11" y="51"/>
                    </a:lnTo>
                    <a:close/>
                    <a:moveTo>
                      <a:pt x="11" y="43"/>
                    </a:moveTo>
                    <a:cubicBezTo>
                      <a:pt x="3" y="43"/>
                      <a:pt x="3" y="43"/>
                      <a:pt x="3" y="43"/>
                    </a:cubicBezTo>
                    <a:cubicBezTo>
                      <a:pt x="3" y="38"/>
                      <a:pt x="3" y="38"/>
                      <a:pt x="3" y="38"/>
                    </a:cubicBezTo>
                    <a:cubicBezTo>
                      <a:pt x="11" y="38"/>
                      <a:pt x="11" y="38"/>
                      <a:pt x="11" y="38"/>
                    </a:cubicBezTo>
                    <a:lnTo>
                      <a:pt x="11" y="43"/>
                    </a:lnTo>
                    <a:close/>
                    <a:moveTo>
                      <a:pt x="11" y="34"/>
                    </a:moveTo>
                    <a:cubicBezTo>
                      <a:pt x="3" y="34"/>
                      <a:pt x="3" y="34"/>
                      <a:pt x="3" y="34"/>
                    </a:cubicBezTo>
                    <a:cubicBezTo>
                      <a:pt x="3" y="29"/>
                      <a:pt x="3" y="29"/>
                      <a:pt x="3" y="29"/>
                    </a:cubicBezTo>
                    <a:cubicBezTo>
                      <a:pt x="11" y="29"/>
                      <a:pt x="11" y="29"/>
                      <a:pt x="11" y="29"/>
                    </a:cubicBezTo>
                    <a:lnTo>
                      <a:pt x="11" y="34"/>
                    </a:lnTo>
                    <a:close/>
                    <a:moveTo>
                      <a:pt x="11" y="26"/>
                    </a:moveTo>
                    <a:cubicBezTo>
                      <a:pt x="3" y="26"/>
                      <a:pt x="3" y="26"/>
                      <a:pt x="3" y="26"/>
                    </a:cubicBezTo>
                    <a:cubicBezTo>
                      <a:pt x="3" y="21"/>
                      <a:pt x="3" y="21"/>
                      <a:pt x="3" y="21"/>
                    </a:cubicBezTo>
                    <a:cubicBezTo>
                      <a:pt x="11" y="21"/>
                      <a:pt x="11" y="21"/>
                      <a:pt x="11" y="21"/>
                    </a:cubicBezTo>
                    <a:lnTo>
                      <a:pt x="11" y="26"/>
                    </a:lnTo>
                    <a:close/>
                    <a:moveTo>
                      <a:pt x="11" y="17"/>
                    </a:moveTo>
                    <a:cubicBezTo>
                      <a:pt x="3" y="17"/>
                      <a:pt x="3" y="17"/>
                      <a:pt x="3" y="17"/>
                    </a:cubicBezTo>
                    <a:cubicBezTo>
                      <a:pt x="3" y="12"/>
                      <a:pt x="3" y="12"/>
                      <a:pt x="3" y="12"/>
                    </a:cubicBezTo>
                    <a:cubicBezTo>
                      <a:pt x="11" y="12"/>
                      <a:pt x="11" y="12"/>
                      <a:pt x="11" y="12"/>
                    </a:cubicBezTo>
                    <a:lnTo>
                      <a:pt x="11" y="17"/>
                    </a:lnTo>
                    <a:close/>
                    <a:moveTo>
                      <a:pt x="11" y="9"/>
                    </a:moveTo>
                    <a:cubicBezTo>
                      <a:pt x="3" y="9"/>
                      <a:pt x="3" y="9"/>
                      <a:pt x="3" y="9"/>
                    </a:cubicBezTo>
                    <a:cubicBezTo>
                      <a:pt x="3" y="3"/>
                      <a:pt x="3" y="3"/>
                      <a:pt x="3" y="3"/>
                    </a:cubicBezTo>
                    <a:cubicBezTo>
                      <a:pt x="11" y="3"/>
                      <a:pt x="11" y="3"/>
                      <a:pt x="11" y="3"/>
                    </a:cubicBezTo>
                    <a:lnTo>
                      <a:pt x="11" y="9"/>
                    </a:lnTo>
                    <a:close/>
                    <a:moveTo>
                      <a:pt x="21" y="60"/>
                    </a:moveTo>
                    <a:cubicBezTo>
                      <a:pt x="13" y="60"/>
                      <a:pt x="13" y="60"/>
                      <a:pt x="13" y="60"/>
                    </a:cubicBezTo>
                    <a:cubicBezTo>
                      <a:pt x="13" y="55"/>
                      <a:pt x="13" y="55"/>
                      <a:pt x="13" y="55"/>
                    </a:cubicBezTo>
                    <a:cubicBezTo>
                      <a:pt x="21" y="55"/>
                      <a:pt x="21" y="55"/>
                      <a:pt x="21" y="55"/>
                    </a:cubicBezTo>
                    <a:lnTo>
                      <a:pt x="21" y="60"/>
                    </a:lnTo>
                    <a:close/>
                    <a:moveTo>
                      <a:pt x="21" y="51"/>
                    </a:moveTo>
                    <a:cubicBezTo>
                      <a:pt x="13" y="51"/>
                      <a:pt x="13" y="51"/>
                      <a:pt x="13" y="51"/>
                    </a:cubicBezTo>
                    <a:cubicBezTo>
                      <a:pt x="13" y="46"/>
                      <a:pt x="13" y="46"/>
                      <a:pt x="13" y="46"/>
                    </a:cubicBezTo>
                    <a:cubicBezTo>
                      <a:pt x="21" y="46"/>
                      <a:pt x="21" y="46"/>
                      <a:pt x="21" y="46"/>
                    </a:cubicBezTo>
                    <a:lnTo>
                      <a:pt x="21" y="51"/>
                    </a:lnTo>
                    <a:close/>
                    <a:moveTo>
                      <a:pt x="21" y="43"/>
                    </a:moveTo>
                    <a:cubicBezTo>
                      <a:pt x="13" y="43"/>
                      <a:pt x="13" y="43"/>
                      <a:pt x="13" y="43"/>
                    </a:cubicBezTo>
                    <a:cubicBezTo>
                      <a:pt x="13" y="38"/>
                      <a:pt x="13" y="38"/>
                      <a:pt x="13" y="38"/>
                    </a:cubicBezTo>
                    <a:cubicBezTo>
                      <a:pt x="21" y="38"/>
                      <a:pt x="21" y="38"/>
                      <a:pt x="21" y="38"/>
                    </a:cubicBezTo>
                    <a:lnTo>
                      <a:pt x="21" y="43"/>
                    </a:lnTo>
                    <a:close/>
                    <a:moveTo>
                      <a:pt x="21" y="34"/>
                    </a:moveTo>
                    <a:cubicBezTo>
                      <a:pt x="13" y="34"/>
                      <a:pt x="13" y="34"/>
                      <a:pt x="13" y="34"/>
                    </a:cubicBezTo>
                    <a:cubicBezTo>
                      <a:pt x="13" y="29"/>
                      <a:pt x="13" y="29"/>
                      <a:pt x="13" y="29"/>
                    </a:cubicBezTo>
                    <a:cubicBezTo>
                      <a:pt x="21" y="29"/>
                      <a:pt x="21" y="29"/>
                      <a:pt x="21" y="29"/>
                    </a:cubicBezTo>
                    <a:lnTo>
                      <a:pt x="21" y="34"/>
                    </a:lnTo>
                    <a:close/>
                    <a:moveTo>
                      <a:pt x="21" y="26"/>
                    </a:moveTo>
                    <a:cubicBezTo>
                      <a:pt x="13" y="26"/>
                      <a:pt x="13" y="26"/>
                      <a:pt x="13" y="26"/>
                    </a:cubicBezTo>
                    <a:cubicBezTo>
                      <a:pt x="13" y="21"/>
                      <a:pt x="13" y="21"/>
                      <a:pt x="13" y="21"/>
                    </a:cubicBezTo>
                    <a:cubicBezTo>
                      <a:pt x="21" y="21"/>
                      <a:pt x="21" y="21"/>
                      <a:pt x="21" y="21"/>
                    </a:cubicBezTo>
                    <a:lnTo>
                      <a:pt x="21" y="26"/>
                    </a:lnTo>
                    <a:close/>
                    <a:moveTo>
                      <a:pt x="21" y="17"/>
                    </a:moveTo>
                    <a:cubicBezTo>
                      <a:pt x="13" y="17"/>
                      <a:pt x="13" y="17"/>
                      <a:pt x="13" y="17"/>
                    </a:cubicBezTo>
                    <a:cubicBezTo>
                      <a:pt x="13" y="12"/>
                      <a:pt x="13" y="12"/>
                      <a:pt x="13" y="12"/>
                    </a:cubicBezTo>
                    <a:cubicBezTo>
                      <a:pt x="21" y="12"/>
                      <a:pt x="21" y="12"/>
                      <a:pt x="21" y="12"/>
                    </a:cubicBezTo>
                    <a:lnTo>
                      <a:pt x="21" y="17"/>
                    </a:lnTo>
                    <a:close/>
                    <a:moveTo>
                      <a:pt x="21" y="9"/>
                    </a:moveTo>
                    <a:cubicBezTo>
                      <a:pt x="13" y="9"/>
                      <a:pt x="13" y="9"/>
                      <a:pt x="13" y="9"/>
                    </a:cubicBezTo>
                    <a:cubicBezTo>
                      <a:pt x="13" y="3"/>
                      <a:pt x="13" y="3"/>
                      <a:pt x="13" y="3"/>
                    </a:cubicBezTo>
                    <a:cubicBezTo>
                      <a:pt x="21" y="3"/>
                      <a:pt x="21" y="3"/>
                      <a:pt x="21" y="3"/>
                    </a:cubicBezTo>
                    <a:lnTo>
                      <a:pt x="2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95" name="Freeform 73"/>
              <p:cNvSpPr>
                <a:spLocks noEditPoints="1"/>
              </p:cNvSpPr>
              <p:nvPr/>
            </p:nvSpPr>
            <p:spPr bwMode="auto">
              <a:xfrm>
                <a:off x="1927226" y="2100263"/>
                <a:ext cx="128588" cy="166687"/>
              </a:xfrm>
              <a:custGeom>
                <a:avLst/>
                <a:gdLst>
                  <a:gd name="T0" fmla="*/ 33 w 34"/>
                  <a:gd name="T1" fmla="*/ 0 h 44"/>
                  <a:gd name="T2" fmla="*/ 1 w 34"/>
                  <a:gd name="T3" fmla="*/ 0 h 44"/>
                  <a:gd name="T4" fmla="*/ 0 w 34"/>
                  <a:gd name="T5" fmla="*/ 1 h 44"/>
                  <a:gd name="T6" fmla="*/ 0 w 34"/>
                  <a:gd name="T7" fmla="*/ 43 h 44"/>
                  <a:gd name="T8" fmla="*/ 1 w 34"/>
                  <a:gd name="T9" fmla="*/ 44 h 44"/>
                  <a:gd name="T10" fmla="*/ 33 w 34"/>
                  <a:gd name="T11" fmla="*/ 44 h 44"/>
                  <a:gd name="T12" fmla="*/ 34 w 34"/>
                  <a:gd name="T13" fmla="*/ 43 h 44"/>
                  <a:gd name="T14" fmla="*/ 34 w 34"/>
                  <a:gd name="T15" fmla="*/ 1 h 44"/>
                  <a:gd name="T16" fmla="*/ 33 w 34"/>
                  <a:gd name="T17" fmla="*/ 0 h 44"/>
                  <a:gd name="T18" fmla="*/ 15 w 34"/>
                  <a:gd name="T19" fmla="*/ 37 h 44"/>
                  <a:gd name="T20" fmla="*/ 2 w 34"/>
                  <a:gd name="T21" fmla="*/ 37 h 44"/>
                  <a:gd name="T22" fmla="*/ 2 w 34"/>
                  <a:gd name="T23" fmla="*/ 32 h 44"/>
                  <a:gd name="T24" fmla="*/ 15 w 34"/>
                  <a:gd name="T25" fmla="*/ 32 h 44"/>
                  <a:gd name="T26" fmla="*/ 15 w 34"/>
                  <a:gd name="T27" fmla="*/ 37 h 44"/>
                  <a:gd name="T28" fmla="*/ 15 w 34"/>
                  <a:gd name="T29" fmla="*/ 28 h 44"/>
                  <a:gd name="T30" fmla="*/ 2 w 34"/>
                  <a:gd name="T31" fmla="*/ 28 h 44"/>
                  <a:gd name="T32" fmla="*/ 2 w 34"/>
                  <a:gd name="T33" fmla="*/ 22 h 44"/>
                  <a:gd name="T34" fmla="*/ 15 w 34"/>
                  <a:gd name="T35" fmla="*/ 22 h 44"/>
                  <a:gd name="T36" fmla="*/ 15 w 34"/>
                  <a:gd name="T37" fmla="*/ 28 h 44"/>
                  <a:gd name="T38" fmla="*/ 15 w 34"/>
                  <a:gd name="T39" fmla="*/ 18 h 44"/>
                  <a:gd name="T40" fmla="*/ 2 w 34"/>
                  <a:gd name="T41" fmla="*/ 18 h 44"/>
                  <a:gd name="T42" fmla="*/ 2 w 34"/>
                  <a:gd name="T43" fmla="*/ 13 h 44"/>
                  <a:gd name="T44" fmla="*/ 15 w 34"/>
                  <a:gd name="T45" fmla="*/ 13 h 44"/>
                  <a:gd name="T46" fmla="*/ 15 w 34"/>
                  <a:gd name="T47" fmla="*/ 18 h 44"/>
                  <a:gd name="T48" fmla="*/ 15 w 34"/>
                  <a:gd name="T49" fmla="*/ 9 h 44"/>
                  <a:gd name="T50" fmla="*/ 2 w 34"/>
                  <a:gd name="T51" fmla="*/ 9 h 44"/>
                  <a:gd name="T52" fmla="*/ 2 w 34"/>
                  <a:gd name="T53" fmla="*/ 3 h 44"/>
                  <a:gd name="T54" fmla="*/ 15 w 34"/>
                  <a:gd name="T55" fmla="*/ 3 h 44"/>
                  <a:gd name="T56" fmla="*/ 15 w 34"/>
                  <a:gd name="T57" fmla="*/ 9 h 44"/>
                  <a:gd name="T58" fmla="*/ 32 w 34"/>
                  <a:gd name="T59" fmla="*/ 37 h 44"/>
                  <a:gd name="T60" fmla="*/ 19 w 34"/>
                  <a:gd name="T61" fmla="*/ 37 h 44"/>
                  <a:gd name="T62" fmla="*/ 19 w 34"/>
                  <a:gd name="T63" fmla="*/ 32 h 44"/>
                  <a:gd name="T64" fmla="*/ 32 w 34"/>
                  <a:gd name="T65" fmla="*/ 32 h 44"/>
                  <a:gd name="T66" fmla="*/ 32 w 34"/>
                  <a:gd name="T67" fmla="*/ 37 h 44"/>
                  <a:gd name="T68" fmla="*/ 32 w 34"/>
                  <a:gd name="T69" fmla="*/ 28 h 44"/>
                  <a:gd name="T70" fmla="*/ 19 w 34"/>
                  <a:gd name="T71" fmla="*/ 28 h 44"/>
                  <a:gd name="T72" fmla="*/ 19 w 34"/>
                  <a:gd name="T73" fmla="*/ 22 h 44"/>
                  <a:gd name="T74" fmla="*/ 32 w 34"/>
                  <a:gd name="T75" fmla="*/ 22 h 44"/>
                  <a:gd name="T76" fmla="*/ 32 w 34"/>
                  <a:gd name="T77" fmla="*/ 28 h 44"/>
                  <a:gd name="T78" fmla="*/ 32 w 34"/>
                  <a:gd name="T79" fmla="*/ 18 h 44"/>
                  <a:gd name="T80" fmla="*/ 19 w 34"/>
                  <a:gd name="T81" fmla="*/ 18 h 44"/>
                  <a:gd name="T82" fmla="*/ 19 w 34"/>
                  <a:gd name="T83" fmla="*/ 13 h 44"/>
                  <a:gd name="T84" fmla="*/ 32 w 34"/>
                  <a:gd name="T85" fmla="*/ 13 h 44"/>
                  <a:gd name="T86" fmla="*/ 32 w 34"/>
                  <a:gd name="T87" fmla="*/ 18 h 44"/>
                  <a:gd name="T88" fmla="*/ 32 w 34"/>
                  <a:gd name="T89" fmla="*/ 9 h 44"/>
                  <a:gd name="T90" fmla="*/ 19 w 34"/>
                  <a:gd name="T91" fmla="*/ 9 h 44"/>
                  <a:gd name="T92" fmla="*/ 19 w 34"/>
                  <a:gd name="T93" fmla="*/ 3 h 44"/>
                  <a:gd name="T94" fmla="*/ 32 w 34"/>
                  <a:gd name="T95" fmla="*/ 3 h 44"/>
                  <a:gd name="T96" fmla="*/ 32 w 34"/>
                  <a:gd name="T97" fmla="*/ 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 h="44">
                    <a:moveTo>
                      <a:pt x="33" y="0"/>
                    </a:moveTo>
                    <a:cubicBezTo>
                      <a:pt x="1" y="0"/>
                      <a:pt x="1" y="0"/>
                      <a:pt x="1" y="0"/>
                    </a:cubicBezTo>
                    <a:cubicBezTo>
                      <a:pt x="1" y="0"/>
                      <a:pt x="0" y="1"/>
                      <a:pt x="0" y="1"/>
                    </a:cubicBezTo>
                    <a:cubicBezTo>
                      <a:pt x="0" y="43"/>
                      <a:pt x="0" y="43"/>
                      <a:pt x="0" y="43"/>
                    </a:cubicBezTo>
                    <a:cubicBezTo>
                      <a:pt x="0" y="44"/>
                      <a:pt x="1" y="44"/>
                      <a:pt x="1" y="44"/>
                    </a:cubicBezTo>
                    <a:cubicBezTo>
                      <a:pt x="33" y="44"/>
                      <a:pt x="33" y="44"/>
                      <a:pt x="33" y="44"/>
                    </a:cubicBezTo>
                    <a:cubicBezTo>
                      <a:pt x="33" y="44"/>
                      <a:pt x="34" y="44"/>
                      <a:pt x="34" y="43"/>
                    </a:cubicBezTo>
                    <a:cubicBezTo>
                      <a:pt x="34" y="1"/>
                      <a:pt x="34" y="1"/>
                      <a:pt x="34" y="1"/>
                    </a:cubicBezTo>
                    <a:cubicBezTo>
                      <a:pt x="34" y="1"/>
                      <a:pt x="33" y="0"/>
                      <a:pt x="33" y="0"/>
                    </a:cubicBezTo>
                    <a:close/>
                    <a:moveTo>
                      <a:pt x="15" y="37"/>
                    </a:moveTo>
                    <a:cubicBezTo>
                      <a:pt x="2" y="37"/>
                      <a:pt x="2" y="37"/>
                      <a:pt x="2" y="37"/>
                    </a:cubicBezTo>
                    <a:cubicBezTo>
                      <a:pt x="2" y="32"/>
                      <a:pt x="2" y="32"/>
                      <a:pt x="2" y="32"/>
                    </a:cubicBezTo>
                    <a:cubicBezTo>
                      <a:pt x="15" y="32"/>
                      <a:pt x="15" y="32"/>
                      <a:pt x="15" y="32"/>
                    </a:cubicBezTo>
                    <a:lnTo>
                      <a:pt x="15" y="37"/>
                    </a:lnTo>
                    <a:close/>
                    <a:moveTo>
                      <a:pt x="15" y="28"/>
                    </a:moveTo>
                    <a:cubicBezTo>
                      <a:pt x="2" y="28"/>
                      <a:pt x="2" y="28"/>
                      <a:pt x="2" y="28"/>
                    </a:cubicBezTo>
                    <a:cubicBezTo>
                      <a:pt x="2" y="22"/>
                      <a:pt x="2" y="22"/>
                      <a:pt x="2" y="22"/>
                    </a:cubicBezTo>
                    <a:cubicBezTo>
                      <a:pt x="15" y="22"/>
                      <a:pt x="15" y="22"/>
                      <a:pt x="15" y="22"/>
                    </a:cubicBezTo>
                    <a:lnTo>
                      <a:pt x="15" y="28"/>
                    </a:lnTo>
                    <a:close/>
                    <a:moveTo>
                      <a:pt x="15" y="18"/>
                    </a:moveTo>
                    <a:cubicBezTo>
                      <a:pt x="2" y="18"/>
                      <a:pt x="2" y="18"/>
                      <a:pt x="2" y="18"/>
                    </a:cubicBezTo>
                    <a:cubicBezTo>
                      <a:pt x="2" y="13"/>
                      <a:pt x="2" y="13"/>
                      <a:pt x="2" y="13"/>
                    </a:cubicBezTo>
                    <a:cubicBezTo>
                      <a:pt x="15" y="13"/>
                      <a:pt x="15" y="13"/>
                      <a:pt x="15" y="13"/>
                    </a:cubicBezTo>
                    <a:lnTo>
                      <a:pt x="15" y="18"/>
                    </a:lnTo>
                    <a:close/>
                    <a:moveTo>
                      <a:pt x="15" y="9"/>
                    </a:moveTo>
                    <a:cubicBezTo>
                      <a:pt x="2" y="9"/>
                      <a:pt x="2" y="9"/>
                      <a:pt x="2" y="9"/>
                    </a:cubicBezTo>
                    <a:cubicBezTo>
                      <a:pt x="2" y="3"/>
                      <a:pt x="2" y="3"/>
                      <a:pt x="2" y="3"/>
                    </a:cubicBezTo>
                    <a:cubicBezTo>
                      <a:pt x="15" y="3"/>
                      <a:pt x="15" y="3"/>
                      <a:pt x="15" y="3"/>
                    </a:cubicBezTo>
                    <a:lnTo>
                      <a:pt x="15" y="9"/>
                    </a:lnTo>
                    <a:close/>
                    <a:moveTo>
                      <a:pt x="32" y="37"/>
                    </a:moveTo>
                    <a:cubicBezTo>
                      <a:pt x="19" y="37"/>
                      <a:pt x="19" y="37"/>
                      <a:pt x="19" y="37"/>
                    </a:cubicBezTo>
                    <a:cubicBezTo>
                      <a:pt x="19" y="32"/>
                      <a:pt x="19" y="32"/>
                      <a:pt x="19" y="32"/>
                    </a:cubicBezTo>
                    <a:cubicBezTo>
                      <a:pt x="32" y="32"/>
                      <a:pt x="32" y="32"/>
                      <a:pt x="32" y="32"/>
                    </a:cubicBezTo>
                    <a:lnTo>
                      <a:pt x="32" y="37"/>
                    </a:lnTo>
                    <a:close/>
                    <a:moveTo>
                      <a:pt x="32" y="28"/>
                    </a:moveTo>
                    <a:cubicBezTo>
                      <a:pt x="19" y="28"/>
                      <a:pt x="19" y="28"/>
                      <a:pt x="19" y="28"/>
                    </a:cubicBezTo>
                    <a:cubicBezTo>
                      <a:pt x="19" y="22"/>
                      <a:pt x="19" y="22"/>
                      <a:pt x="19" y="22"/>
                    </a:cubicBezTo>
                    <a:cubicBezTo>
                      <a:pt x="32" y="22"/>
                      <a:pt x="32" y="22"/>
                      <a:pt x="32" y="22"/>
                    </a:cubicBezTo>
                    <a:lnTo>
                      <a:pt x="32" y="28"/>
                    </a:lnTo>
                    <a:close/>
                    <a:moveTo>
                      <a:pt x="32" y="18"/>
                    </a:moveTo>
                    <a:cubicBezTo>
                      <a:pt x="19" y="18"/>
                      <a:pt x="19" y="18"/>
                      <a:pt x="19" y="18"/>
                    </a:cubicBezTo>
                    <a:cubicBezTo>
                      <a:pt x="19" y="13"/>
                      <a:pt x="19" y="13"/>
                      <a:pt x="19" y="13"/>
                    </a:cubicBezTo>
                    <a:cubicBezTo>
                      <a:pt x="32" y="13"/>
                      <a:pt x="32" y="13"/>
                      <a:pt x="32" y="13"/>
                    </a:cubicBezTo>
                    <a:lnTo>
                      <a:pt x="32" y="18"/>
                    </a:lnTo>
                    <a:close/>
                    <a:moveTo>
                      <a:pt x="32" y="9"/>
                    </a:moveTo>
                    <a:cubicBezTo>
                      <a:pt x="19" y="9"/>
                      <a:pt x="19" y="9"/>
                      <a:pt x="19" y="9"/>
                    </a:cubicBezTo>
                    <a:cubicBezTo>
                      <a:pt x="19" y="3"/>
                      <a:pt x="19" y="3"/>
                      <a:pt x="19" y="3"/>
                    </a:cubicBezTo>
                    <a:cubicBezTo>
                      <a:pt x="32" y="3"/>
                      <a:pt x="32" y="3"/>
                      <a:pt x="32" y="3"/>
                    </a:cubicBezTo>
                    <a:lnTo>
                      <a:pt x="3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96" name="Freeform 74"/>
              <p:cNvSpPr>
                <a:spLocks noEditPoints="1"/>
              </p:cNvSpPr>
              <p:nvPr/>
            </p:nvSpPr>
            <p:spPr bwMode="auto">
              <a:xfrm>
                <a:off x="1781176" y="1797050"/>
                <a:ext cx="131763" cy="469900"/>
              </a:xfrm>
              <a:custGeom>
                <a:avLst/>
                <a:gdLst>
                  <a:gd name="T0" fmla="*/ 23 w 35"/>
                  <a:gd name="T1" fmla="*/ 11 h 124"/>
                  <a:gd name="T2" fmla="*/ 22 w 35"/>
                  <a:gd name="T3" fmla="*/ 0 h 124"/>
                  <a:gd name="T4" fmla="*/ 21 w 35"/>
                  <a:gd name="T5" fmla="*/ 11 h 124"/>
                  <a:gd name="T6" fmla="*/ 8 w 35"/>
                  <a:gd name="T7" fmla="*/ 9 h 124"/>
                  <a:gd name="T8" fmla="*/ 4 w 35"/>
                  <a:gd name="T9" fmla="*/ 7 h 124"/>
                  <a:gd name="T10" fmla="*/ 3 w 35"/>
                  <a:gd name="T11" fmla="*/ 11 h 124"/>
                  <a:gd name="T12" fmla="*/ 0 w 35"/>
                  <a:gd name="T13" fmla="*/ 13 h 124"/>
                  <a:gd name="T14" fmla="*/ 2 w 35"/>
                  <a:gd name="T15" fmla="*/ 124 h 124"/>
                  <a:gd name="T16" fmla="*/ 3 w 35"/>
                  <a:gd name="T17" fmla="*/ 109 h 124"/>
                  <a:gd name="T18" fmla="*/ 12 w 35"/>
                  <a:gd name="T19" fmla="*/ 124 h 124"/>
                  <a:gd name="T20" fmla="*/ 35 w 35"/>
                  <a:gd name="T21" fmla="*/ 122 h 124"/>
                  <a:gd name="T22" fmla="*/ 32 w 35"/>
                  <a:gd name="T23" fmla="*/ 11 h 124"/>
                  <a:gd name="T24" fmla="*/ 4 w 35"/>
                  <a:gd name="T25" fmla="*/ 100 h 124"/>
                  <a:gd name="T26" fmla="*/ 16 w 35"/>
                  <a:gd name="T27" fmla="*/ 93 h 124"/>
                  <a:gd name="T28" fmla="*/ 16 w 35"/>
                  <a:gd name="T29" fmla="*/ 87 h 124"/>
                  <a:gd name="T30" fmla="*/ 4 w 35"/>
                  <a:gd name="T31" fmla="*/ 80 h 124"/>
                  <a:gd name="T32" fmla="*/ 16 w 35"/>
                  <a:gd name="T33" fmla="*/ 87 h 124"/>
                  <a:gd name="T34" fmla="*/ 4 w 35"/>
                  <a:gd name="T35" fmla="*/ 75 h 124"/>
                  <a:gd name="T36" fmla="*/ 16 w 35"/>
                  <a:gd name="T37" fmla="*/ 67 h 124"/>
                  <a:gd name="T38" fmla="*/ 16 w 35"/>
                  <a:gd name="T39" fmla="*/ 62 h 124"/>
                  <a:gd name="T40" fmla="*/ 4 w 35"/>
                  <a:gd name="T41" fmla="*/ 54 h 124"/>
                  <a:gd name="T42" fmla="*/ 16 w 35"/>
                  <a:gd name="T43" fmla="*/ 62 h 124"/>
                  <a:gd name="T44" fmla="*/ 4 w 35"/>
                  <a:gd name="T45" fmla="*/ 49 h 124"/>
                  <a:gd name="T46" fmla="*/ 16 w 35"/>
                  <a:gd name="T47" fmla="*/ 41 h 124"/>
                  <a:gd name="T48" fmla="*/ 16 w 35"/>
                  <a:gd name="T49" fmla="*/ 36 h 124"/>
                  <a:gd name="T50" fmla="*/ 4 w 35"/>
                  <a:gd name="T51" fmla="*/ 29 h 124"/>
                  <a:gd name="T52" fmla="*/ 16 w 35"/>
                  <a:gd name="T53" fmla="*/ 36 h 124"/>
                  <a:gd name="T54" fmla="*/ 4 w 35"/>
                  <a:gd name="T55" fmla="*/ 24 h 124"/>
                  <a:gd name="T56" fmla="*/ 16 w 35"/>
                  <a:gd name="T57" fmla="*/ 16 h 124"/>
                  <a:gd name="T58" fmla="*/ 30 w 35"/>
                  <a:gd name="T59" fmla="*/ 100 h 124"/>
                  <a:gd name="T60" fmla="*/ 18 w 35"/>
                  <a:gd name="T61" fmla="*/ 93 h 124"/>
                  <a:gd name="T62" fmla="*/ 30 w 35"/>
                  <a:gd name="T63" fmla="*/ 100 h 124"/>
                  <a:gd name="T64" fmla="*/ 18 w 35"/>
                  <a:gd name="T65" fmla="*/ 87 h 124"/>
                  <a:gd name="T66" fmla="*/ 30 w 35"/>
                  <a:gd name="T67" fmla="*/ 80 h 124"/>
                  <a:gd name="T68" fmla="*/ 30 w 35"/>
                  <a:gd name="T69" fmla="*/ 75 h 124"/>
                  <a:gd name="T70" fmla="*/ 18 w 35"/>
                  <a:gd name="T71" fmla="*/ 67 h 124"/>
                  <a:gd name="T72" fmla="*/ 30 w 35"/>
                  <a:gd name="T73" fmla="*/ 75 h 124"/>
                  <a:gd name="T74" fmla="*/ 18 w 35"/>
                  <a:gd name="T75" fmla="*/ 62 h 124"/>
                  <a:gd name="T76" fmla="*/ 30 w 35"/>
                  <a:gd name="T77" fmla="*/ 54 h 124"/>
                  <a:gd name="T78" fmla="*/ 30 w 35"/>
                  <a:gd name="T79" fmla="*/ 49 h 124"/>
                  <a:gd name="T80" fmla="*/ 18 w 35"/>
                  <a:gd name="T81" fmla="*/ 41 h 124"/>
                  <a:gd name="T82" fmla="*/ 30 w 35"/>
                  <a:gd name="T83" fmla="*/ 49 h 124"/>
                  <a:gd name="T84" fmla="*/ 18 w 35"/>
                  <a:gd name="T85" fmla="*/ 36 h 124"/>
                  <a:gd name="T86" fmla="*/ 30 w 35"/>
                  <a:gd name="T87" fmla="*/ 29 h 124"/>
                  <a:gd name="T88" fmla="*/ 30 w 35"/>
                  <a:gd name="T89" fmla="*/ 24 h 124"/>
                  <a:gd name="T90" fmla="*/ 18 w 35"/>
                  <a:gd name="T91" fmla="*/ 16 h 124"/>
                  <a:gd name="T92" fmla="*/ 30 w 35"/>
                  <a:gd name="T93" fmla="*/ 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 h="124">
                    <a:moveTo>
                      <a:pt x="32" y="11"/>
                    </a:moveTo>
                    <a:cubicBezTo>
                      <a:pt x="23" y="11"/>
                      <a:pt x="23" y="11"/>
                      <a:pt x="23" y="11"/>
                    </a:cubicBezTo>
                    <a:cubicBezTo>
                      <a:pt x="23" y="1"/>
                      <a:pt x="23" y="1"/>
                      <a:pt x="23" y="1"/>
                    </a:cubicBezTo>
                    <a:cubicBezTo>
                      <a:pt x="23" y="1"/>
                      <a:pt x="22" y="0"/>
                      <a:pt x="22" y="0"/>
                    </a:cubicBezTo>
                    <a:cubicBezTo>
                      <a:pt x="21" y="0"/>
                      <a:pt x="21" y="1"/>
                      <a:pt x="21" y="1"/>
                    </a:cubicBezTo>
                    <a:cubicBezTo>
                      <a:pt x="21" y="11"/>
                      <a:pt x="21" y="11"/>
                      <a:pt x="21" y="11"/>
                    </a:cubicBezTo>
                    <a:cubicBezTo>
                      <a:pt x="8" y="11"/>
                      <a:pt x="8" y="11"/>
                      <a:pt x="8" y="11"/>
                    </a:cubicBezTo>
                    <a:cubicBezTo>
                      <a:pt x="8" y="9"/>
                      <a:pt x="8" y="9"/>
                      <a:pt x="8" y="9"/>
                    </a:cubicBezTo>
                    <a:cubicBezTo>
                      <a:pt x="8" y="8"/>
                      <a:pt x="7" y="7"/>
                      <a:pt x="6" y="7"/>
                    </a:cubicBezTo>
                    <a:cubicBezTo>
                      <a:pt x="4" y="7"/>
                      <a:pt x="4" y="7"/>
                      <a:pt x="4" y="7"/>
                    </a:cubicBezTo>
                    <a:cubicBezTo>
                      <a:pt x="3" y="7"/>
                      <a:pt x="3" y="8"/>
                      <a:pt x="3" y="9"/>
                    </a:cubicBezTo>
                    <a:cubicBezTo>
                      <a:pt x="3" y="11"/>
                      <a:pt x="3" y="11"/>
                      <a:pt x="3" y="11"/>
                    </a:cubicBezTo>
                    <a:cubicBezTo>
                      <a:pt x="2" y="11"/>
                      <a:pt x="2" y="11"/>
                      <a:pt x="2" y="11"/>
                    </a:cubicBezTo>
                    <a:cubicBezTo>
                      <a:pt x="1" y="11"/>
                      <a:pt x="0" y="12"/>
                      <a:pt x="0" y="13"/>
                    </a:cubicBezTo>
                    <a:cubicBezTo>
                      <a:pt x="0" y="122"/>
                      <a:pt x="0" y="122"/>
                      <a:pt x="0" y="122"/>
                    </a:cubicBezTo>
                    <a:cubicBezTo>
                      <a:pt x="0" y="123"/>
                      <a:pt x="1" y="124"/>
                      <a:pt x="2" y="124"/>
                    </a:cubicBezTo>
                    <a:cubicBezTo>
                      <a:pt x="3" y="124"/>
                      <a:pt x="3" y="124"/>
                      <a:pt x="3" y="124"/>
                    </a:cubicBezTo>
                    <a:cubicBezTo>
                      <a:pt x="3" y="109"/>
                      <a:pt x="3" y="109"/>
                      <a:pt x="3" y="109"/>
                    </a:cubicBezTo>
                    <a:cubicBezTo>
                      <a:pt x="12" y="109"/>
                      <a:pt x="12" y="109"/>
                      <a:pt x="12" y="109"/>
                    </a:cubicBezTo>
                    <a:cubicBezTo>
                      <a:pt x="12" y="124"/>
                      <a:pt x="12" y="124"/>
                      <a:pt x="12" y="124"/>
                    </a:cubicBezTo>
                    <a:cubicBezTo>
                      <a:pt x="32" y="124"/>
                      <a:pt x="32" y="124"/>
                      <a:pt x="32" y="124"/>
                    </a:cubicBezTo>
                    <a:cubicBezTo>
                      <a:pt x="34" y="124"/>
                      <a:pt x="35" y="123"/>
                      <a:pt x="35" y="122"/>
                    </a:cubicBezTo>
                    <a:cubicBezTo>
                      <a:pt x="35" y="13"/>
                      <a:pt x="35" y="13"/>
                      <a:pt x="35" y="13"/>
                    </a:cubicBezTo>
                    <a:cubicBezTo>
                      <a:pt x="35" y="12"/>
                      <a:pt x="34" y="11"/>
                      <a:pt x="32" y="11"/>
                    </a:cubicBezTo>
                    <a:close/>
                    <a:moveTo>
                      <a:pt x="16" y="100"/>
                    </a:moveTo>
                    <a:cubicBezTo>
                      <a:pt x="4" y="100"/>
                      <a:pt x="4" y="100"/>
                      <a:pt x="4" y="100"/>
                    </a:cubicBezTo>
                    <a:cubicBezTo>
                      <a:pt x="4" y="93"/>
                      <a:pt x="4" y="93"/>
                      <a:pt x="4" y="93"/>
                    </a:cubicBezTo>
                    <a:cubicBezTo>
                      <a:pt x="16" y="93"/>
                      <a:pt x="16" y="93"/>
                      <a:pt x="16" y="93"/>
                    </a:cubicBezTo>
                    <a:lnTo>
                      <a:pt x="16" y="100"/>
                    </a:lnTo>
                    <a:close/>
                    <a:moveTo>
                      <a:pt x="16" y="87"/>
                    </a:moveTo>
                    <a:cubicBezTo>
                      <a:pt x="4" y="87"/>
                      <a:pt x="4" y="87"/>
                      <a:pt x="4" y="87"/>
                    </a:cubicBezTo>
                    <a:cubicBezTo>
                      <a:pt x="4" y="80"/>
                      <a:pt x="4" y="80"/>
                      <a:pt x="4" y="80"/>
                    </a:cubicBezTo>
                    <a:cubicBezTo>
                      <a:pt x="16" y="80"/>
                      <a:pt x="16" y="80"/>
                      <a:pt x="16" y="80"/>
                    </a:cubicBezTo>
                    <a:lnTo>
                      <a:pt x="16" y="87"/>
                    </a:lnTo>
                    <a:close/>
                    <a:moveTo>
                      <a:pt x="16" y="75"/>
                    </a:moveTo>
                    <a:cubicBezTo>
                      <a:pt x="4" y="75"/>
                      <a:pt x="4" y="75"/>
                      <a:pt x="4" y="75"/>
                    </a:cubicBezTo>
                    <a:cubicBezTo>
                      <a:pt x="4" y="67"/>
                      <a:pt x="4" y="67"/>
                      <a:pt x="4" y="67"/>
                    </a:cubicBezTo>
                    <a:cubicBezTo>
                      <a:pt x="16" y="67"/>
                      <a:pt x="16" y="67"/>
                      <a:pt x="16" y="67"/>
                    </a:cubicBezTo>
                    <a:lnTo>
                      <a:pt x="16" y="75"/>
                    </a:lnTo>
                    <a:close/>
                    <a:moveTo>
                      <a:pt x="16" y="62"/>
                    </a:moveTo>
                    <a:cubicBezTo>
                      <a:pt x="4" y="62"/>
                      <a:pt x="4" y="62"/>
                      <a:pt x="4" y="62"/>
                    </a:cubicBezTo>
                    <a:cubicBezTo>
                      <a:pt x="4" y="54"/>
                      <a:pt x="4" y="54"/>
                      <a:pt x="4" y="54"/>
                    </a:cubicBezTo>
                    <a:cubicBezTo>
                      <a:pt x="16" y="54"/>
                      <a:pt x="16" y="54"/>
                      <a:pt x="16" y="54"/>
                    </a:cubicBezTo>
                    <a:lnTo>
                      <a:pt x="16" y="62"/>
                    </a:lnTo>
                    <a:close/>
                    <a:moveTo>
                      <a:pt x="16" y="49"/>
                    </a:moveTo>
                    <a:cubicBezTo>
                      <a:pt x="4" y="49"/>
                      <a:pt x="4" y="49"/>
                      <a:pt x="4" y="49"/>
                    </a:cubicBezTo>
                    <a:cubicBezTo>
                      <a:pt x="4" y="41"/>
                      <a:pt x="4" y="41"/>
                      <a:pt x="4" y="41"/>
                    </a:cubicBezTo>
                    <a:cubicBezTo>
                      <a:pt x="16" y="41"/>
                      <a:pt x="16" y="41"/>
                      <a:pt x="16" y="41"/>
                    </a:cubicBezTo>
                    <a:lnTo>
                      <a:pt x="16" y="49"/>
                    </a:lnTo>
                    <a:close/>
                    <a:moveTo>
                      <a:pt x="16" y="36"/>
                    </a:moveTo>
                    <a:cubicBezTo>
                      <a:pt x="4" y="36"/>
                      <a:pt x="4" y="36"/>
                      <a:pt x="4" y="36"/>
                    </a:cubicBezTo>
                    <a:cubicBezTo>
                      <a:pt x="4" y="29"/>
                      <a:pt x="4" y="29"/>
                      <a:pt x="4" y="29"/>
                    </a:cubicBezTo>
                    <a:cubicBezTo>
                      <a:pt x="16" y="29"/>
                      <a:pt x="16" y="29"/>
                      <a:pt x="16" y="29"/>
                    </a:cubicBezTo>
                    <a:lnTo>
                      <a:pt x="16" y="36"/>
                    </a:lnTo>
                    <a:close/>
                    <a:moveTo>
                      <a:pt x="16" y="24"/>
                    </a:moveTo>
                    <a:cubicBezTo>
                      <a:pt x="4" y="24"/>
                      <a:pt x="4" y="24"/>
                      <a:pt x="4" y="24"/>
                    </a:cubicBezTo>
                    <a:cubicBezTo>
                      <a:pt x="4" y="16"/>
                      <a:pt x="4" y="16"/>
                      <a:pt x="4" y="16"/>
                    </a:cubicBezTo>
                    <a:cubicBezTo>
                      <a:pt x="16" y="16"/>
                      <a:pt x="16" y="16"/>
                      <a:pt x="16" y="16"/>
                    </a:cubicBezTo>
                    <a:lnTo>
                      <a:pt x="16" y="24"/>
                    </a:lnTo>
                    <a:close/>
                    <a:moveTo>
                      <a:pt x="30" y="100"/>
                    </a:moveTo>
                    <a:cubicBezTo>
                      <a:pt x="18" y="100"/>
                      <a:pt x="18" y="100"/>
                      <a:pt x="18" y="100"/>
                    </a:cubicBezTo>
                    <a:cubicBezTo>
                      <a:pt x="18" y="93"/>
                      <a:pt x="18" y="93"/>
                      <a:pt x="18" y="93"/>
                    </a:cubicBezTo>
                    <a:cubicBezTo>
                      <a:pt x="30" y="93"/>
                      <a:pt x="30" y="93"/>
                      <a:pt x="30" y="93"/>
                    </a:cubicBezTo>
                    <a:lnTo>
                      <a:pt x="30" y="100"/>
                    </a:lnTo>
                    <a:close/>
                    <a:moveTo>
                      <a:pt x="30" y="87"/>
                    </a:moveTo>
                    <a:cubicBezTo>
                      <a:pt x="18" y="87"/>
                      <a:pt x="18" y="87"/>
                      <a:pt x="18" y="87"/>
                    </a:cubicBezTo>
                    <a:cubicBezTo>
                      <a:pt x="18" y="80"/>
                      <a:pt x="18" y="80"/>
                      <a:pt x="18" y="80"/>
                    </a:cubicBezTo>
                    <a:cubicBezTo>
                      <a:pt x="30" y="80"/>
                      <a:pt x="30" y="80"/>
                      <a:pt x="30" y="80"/>
                    </a:cubicBezTo>
                    <a:lnTo>
                      <a:pt x="30" y="87"/>
                    </a:lnTo>
                    <a:close/>
                    <a:moveTo>
                      <a:pt x="30" y="75"/>
                    </a:moveTo>
                    <a:cubicBezTo>
                      <a:pt x="18" y="75"/>
                      <a:pt x="18" y="75"/>
                      <a:pt x="18" y="75"/>
                    </a:cubicBezTo>
                    <a:cubicBezTo>
                      <a:pt x="18" y="67"/>
                      <a:pt x="18" y="67"/>
                      <a:pt x="18" y="67"/>
                    </a:cubicBezTo>
                    <a:cubicBezTo>
                      <a:pt x="30" y="67"/>
                      <a:pt x="30" y="67"/>
                      <a:pt x="30" y="67"/>
                    </a:cubicBezTo>
                    <a:lnTo>
                      <a:pt x="30" y="75"/>
                    </a:lnTo>
                    <a:close/>
                    <a:moveTo>
                      <a:pt x="30" y="62"/>
                    </a:moveTo>
                    <a:cubicBezTo>
                      <a:pt x="18" y="62"/>
                      <a:pt x="18" y="62"/>
                      <a:pt x="18" y="62"/>
                    </a:cubicBezTo>
                    <a:cubicBezTo>
                      <a:pt x="18" y="54"/>
                      <a:pt x="18" y="54"/>
                      <a:pt x="18" y="54"/>
                    </a:cubicBezTo>
                    <a:cubicBezTo>
                      <a:pt x="30" y="54"/>
                      <a:pt x="30" y="54"/>
                      <a:pt x="30" y="54"/>
                    </a:cubicBezTo>
                    <a:lnTo>
                      <a:pt x="30" y="62"/>
                    </a:lnTo>
                    <a:close/>
                    <a:moveTo>
                      <a:pt x="30" y="49"/>
                    </a:moveTo>
                    <a:cubicBezTo>
                      <a:pt x="18" y="49"/>
                      <a:pt x="18" y="49"/>
                      <a:pt x="18" y="49"/>
                    </a:cubicBezTo>
                    <a:cubicBezTo>
                      <a:pt x="18" y="41"/>
                      <a:pt x="18" y="41"/>
                      <a:pt x="18" y="41"/>
                    </a:cubicBezTo>
                    <a:cubicBezTo>
                      <a:pt x="30" y="41"/>
                      <a:pt x="30" y="41"/>
                      <a:pt x="30" y="41"/>
                    </a:cubicBezTo>
                    <a:lnTo>
                      <a:pt x="30" y="49"/>
                    </a:lnTo>
                    <a:close/>
                    <a:moveTo>
                      <a:pt x="30" y="36"/>
                    </a:moveTo>
                    <a:cubicBezTo>
                      <a:pt x="18" y="36"/>
                      <a:pt x="18" y="36"/>
                      <a:pt x="18" y="36"/>
                    </a:cubicBezTo>
                    <a:cubicBezTo>
                      <a:pt x="18" y="29"/>
                      <a:pt x="18" y="29"/>
                      <a:pt x="18" y="29"/>
                    </a:cubicBezTo>
                    <a:cubicBezTo>
                      <a:pt x="30" y="29"/>
                      <a:pt x="30" y="29"/>
                      <a:pt x="30" y="29"/>
                    </a:cubicBezTo>
                    <a:lnTo>
                      <a:pt x="30" y="36"/>
                    </a:lnTo>
                    <a:close/>
                    <a:moveTo>
                      <a:pt x="30" y="24"/>
                    </a:moveTo>
                    <a:cubicBezTo>
                      <a:pt x="18" y="24"/>
                      <a:pt x="18" y="24"/>
                      <a:pt x="18" y="24"/>
                    </a:cubicBezTo>
                    <a:cubicBezTo>
                      <a:pt x="18" y="16"/>
                      <a:pt x="18" y="16"/>
                      <a:pt x="18" y="16"/>
                    </a:cubicBezTo>
                    <a:cubicBezTo>
                      <a:pt x="30" y="16"/>
                      <a:pt x="30" y="16"/>
                      <a:pt x="30" y="16"/>
                    </a:cubicBezTo>
                    <a:lnTo>
                      <a:pt x="3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97" name="Freeform 75"/>
              <p:cNvSpPr/>
              <p:nvPr/>
            </p:nvSpPr>
            <p:spPr bwMode="auto">
              <a:xfrm>
                <a:off x="1927226" y="2035175"/>
                <a:ext cx="128588" cy="60325"/>
              </a:xfrm>
              <a:custGeom>
                <a:avLst/>
                <a:gdLst>
                  <a:gd name="T0" fmla="*/ 33 w 34"/>
                  <a:gd name="T1" fmla="*/ 15 h 16"/>
                  <a:gd name="T2" fmla="*/ 28 w 34"/>
                  <a:gd name="T3" fmla="*/ 10 h 16"/>
                  <a:gd name="T4" fmla="*/ 28 w 34"/>
                  <a:gd name="T5" fmla="*/ 3 h 16"/>
                  <a:gd name="T6" fmla="*/ 26 w 34"/>
                  <a:gd name="T7" fmla="*/ 2 h 16"/>
                  <a:gd name="T8" fmla="*/ 24 w 34"/>
                  <a:gd name="T9" fmla="*/ 2 h 16"/>
                  <a:gd name="T10" fmla="*/ 22 w 34"/>
                  <a:gd name="T11" fmla="*/ 3 h 16"/>
                  <a:gd name="T12" fmla="*/ 22 w 34"/>
                  <a:gd name="T13" fmla="*/ 5 h 16"/>
                  <a:gd name="T14" fmla="*/ 18 w 34"/>
                  <a:gd name="T15" fmla="*/ 0 h 16"/>
                  <a:gd name="T16" fmla="*/ 16 w 34"/>
                  <a:gd name="T17" fmla="*/ 0 h 16"/>
                  <a:gd name="T18" fmla="*/ 1 w 34"/>
                  <a:gd name="T19" fmla="*/ 15 h 16"/>
                  <a:gd name="T20" fmla="*/ 1 w 34"/>
                  <a:gd name="T21" fmla="*/ 16 h 16"/>
                  <a:gd name="T22" fmla="*/ 33 w 34"/>
                  <a:gd name="T23" fmla="*/ 16 h 16"/>
                  <a:gd name="T24" fmla="*/ 33 w 34"/>
                  <a:gd name="T25"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16">
                    <a:moveTo>
                      <a:pt x="33" y="15"/>
                    </a:moveTo>
                    <a:cubicBezTo>
                      <a:pt x="28" y="10"/>
                      <a:pt x="28" y="10"/>
                      <a:pt x="28" y="10"/>
                    </a:cubicBezTo>
                    <a:cubicBezTo>
                      <a:pt x="28" y="3"/>
                      <a:pt x="28" y="3"/>
                      <a:pt x="28" y="3"/>
                    </a:cubicBezTo>
                    <a:cubicBezTo>
                      <a:pt x="28" y="2"/>
                      <a:pt x="27" y="2"/>
                      <a:pt x="26" y="2"/>
                    </a:cubicBezTo>
                    <a:cubicBezTo>
                      <a:pt x="24" y="2"/>
                      <a:pt x="24" y="2"/>
                      <a:pt x="24" y="2"/>
                    </a:cubicBezTo>
                    <a:cubicBezTo>
                      <a:pt x="23" y="2"/>
                      <a:pt x="22" y="2"/>
                      <a:pt x="22" y="3"/>
                    </a:cubicBezTo>
                    <a:cubicBezTo>
                      <a:pt x="22" y="5"/>
                      <a:pt x="22" y="5"/>
                      <a:pt x="22" y="5"/>
                    </a:cubicBezTo>
                    <a:cubicBezTo>
                      <a:pt x="18" y="0"/>
                      <a:pt x="18" y="0"/>
                      <a:pt x="18" y="0"/>
                    </a:cubicBezTo>
                    <a:cubicBezTo>
                      <a:pt x="17" y="0"/>
                      <a:pt x="17" y="0"/>
                      <a:pt x="16" y="0"/>
                    </a:cubicBezTo>
                    <a:cubicBezTo>
                      <a:pt x="1" y="15"/>
                      <a:pt x="1" y="15"/>
                      <a:pt x="1" y="15"/>
                    </a:cubicBezTo>
                    <a:cubicBezTo>
                      <a:pt x="0" y="16"/>
                      <a:pt x="0" y="16"/>
                      <a:pt x="1" y="16"/>
                    </a:cubicBezTo>
                    <a:cubicBezTo>
                      <a:pt x="33" y="16"/>
                      <a:pt x="33" y="16"/>
                      <a:pt x="33" y="16"/>
                    </a:cubicBezTo>
                    <a:cubicBezTo>
                      <a:pt x="34" y="16"/>
                      <a:pt x="34" y="16"/>
                      <a:pt x="33"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grpSp>
      </p:grpSp>
      <p:grpSp>
        <p:nvGrpSpPr>
          <p:cNvPr id="98" name="组合 97"/>
          <p:cNvGrpSpPr/>
          <p:nvPr/>
        </p:nvGrpSpPr>
        <p:grpSpPr>
          <a:xfrm>
            <a:off x="5560538" y="2894254"/>
            <a:ext cx="735079" cy="747433"/>
            <a:chOff x="5560538" y="2787774"/>
            <a:chExt cx="735079" cy="747433"/>
          </a:xfrm>
          <a:solidFill>
            <a:srgbClr val="31859C"/>
          </a:solidFill>
          <a:effectLst/>
        </p:grpSpPr>
        <p:pic>
          <p:nvPicPr>
            <p:cNvPr id="99" name="图片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60538" y="2787774"/>
              <a:ext cx="735079" cy="747433"/>
            </a:xfrm>
            <a:prstGeom prst="rect">
              <a:avLst/>
            </a:prstGeom>
            <a:noFill/>
            <a:effectLst>
              <a:glow rad="127000">
                <a:srgbClr val="31859C"/>
              </a:glow>
              <a:outerShdw blurRad="50800" dist="38100" dir="8100000" algn="tr" rotWithShape="0">
                <a:prstClr val="black">
                  <a:alpha val="40000"/>
                </a:prstClr>
              </a:outerShdw>
            </a:effectLst>
          </p:spPr>
        </p:pic>
        <p:grpSp>
          <p:nvGrpSpPr>
            <p:cNvPr id="100" name="组合 99"/>
            <p:cNvGrpSpPr/>
            <p:nvPr/>
          </p:nvGrpSpPr>
          <p:grpSpPr>
            <a:xfrm>
              <a:off x="5800527" y="3063109"/>
              <a:ext cx="213965" cy="203508"/>
              <a:chOff x="2921001" y="1944688"/>
              <a:chExt cx="422275" cy="401637"/>
            </a:xfrm>
            <a:grpFill/>
          </p:grpSpPr>
          <p:sp>
            <p:nvSpPr>
              <p:cNvPr id="101" name="Oval 81"/>
              <p:cNvSpPr>
                <a:spLocks noChangeArrowheads="1"/>
              </p:cNvSpPr>
              <p:nvPr/>
            </p:nvSpPr>
            <p:spPr bwMode="auto">
              <a:xfrm>
                <a:off x="3082926" y="2281238"/>
                <a:ext cx="63500" cy="650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02" name="Oval 82"/>
              <p:cNvSpPr>
                <a:spLocks noChangeArrowheads="1"/>
              </p:cNvSpPr>
              <p:nvPr/>
            </p:nvSpPr>
            <p:spPr bwMode="auto">
              <a:xfrm>
                <a:off x="3244851" y="2281238"/>
                <a:ext cx="63500" cy="6508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03" name="Oval 83"/>
              <p:cNvSpPr>
                <a:spLocks noChangeArrowheads="1"/>
              </p:cNvSpPr>
              <p:nvPr/>
            </p:nvSpPr>
            <p:spPr bwMode="auto">
              <a:xfrm>
                <a:off x="3101976" y="2092325"/>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04" name="Oval 84"/>
              <p:cNvSpPr>
                <a:spLocks noChangeArrowheads="1"/>
              </p:cNvSpPr>
              <p:nvPr/>
            </p:nvSpPr>
            <p:spPr bwMode="auto">
              <a:xfrm>
                <a:off x="3241676" y="2092325"/>
                <a:ext cx="41275" cy="412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05" name="Oval 85"/>
              <p:cNvSpPr>
                <a:spLocks noChangeArrowheads="1"/>
              </p:cNvSpPr>
              <p:nvPr/>
            </p:nvSpPr>
            <p:spPr bwMode="auto">
              <a:xfrm>
                <a:off x="3138488" y="2160588"/>
                <a:ext cx="42863"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06" name="Oval 86"/>
              <p:cNvSpPr>
                <a:spLocks noChangeArrowheads="1"/>
              </p:cNvSpPr>
              <p:nvPr/>
            </p:nvSpPr>
            <p:spPr bwMode="auto">
              <a:xfrm>
                <a:off x="3206751" y="2160588"/>
                <a:ext cx="41275" cy="381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07" name="Freeform 87"/>
              <p:cNvSpPr/>
              <p:nvPr/>
            </p:nvSpPr>
            <p:spPr bwMode="auto">
              <a:xfrm>
                <a:off x="2921001" y="2012950"/>
                <a:ext cx="422275" cy="246062"/>
              </a:xfrm>
              <a:custGeom>
                <a:avLst/>
                <a:gdLst>
                  <a:gd name="T0" fmla="*/ 111 w 112"/>
                  <a:gd name="T1" fmla="*/ 24 h 65"/>
                  <a:gd name="T2" fmla="*/ 112 w 112"/>
                  <a:gd name="T3" fmla="*/ 25 h 65"/>
                  <a:gd name="T4" fmla="*/ 98 w 112"/>
                  <a:gd name="T5" fmla="*/ 64 h 65"/>
                  <a:gd name="T6" fmla="*/ 98 w 112"/>
                  <a:gd name="T7" fmla="*/ 65 h 65"/>
                  <a:gd name="T8" fmla="*/ 47 w 112"/>
                  <a:gd name="T9" fmla="*/ 65 h 65"/>
                  <a:gd name="T10" fmla="*/ 47 w 112"/>
                  <a:gd name="T11" fmla="*/ 64 h 65"/>
                  <a:gd name="T12" fmla="*/ 25 w 112"/>
                  <a:gd name="T13" fmla="*/ 9 h 65"/>
                  <a:gd name="T14" fmla="*/ 24 w 112"/>
                  <a:gd name="T15" fmla="*/ 9 h 65"/>
                  <a:gd name="T16" fmla="*/ 2 w 112"/>
                  <a:gd name="T17" fmla="*/ 9 h 65"/>
                  <a:gd name="T18" fmla="*/ 0 w 112"/>
                  <a:gd name="T19" fmla="*/ 8 h 65"/>
                  <a:gd name="T20" fmla="*/ 1 w 112"/>
                  <a:gd name="T21" fmla="*/ 0 h 65"/>
                  <a:gd name="T22" fmla="*/ 2 w 112"/>
                  <a:gd name="T23" fmla="*/ 0 h 65"/>
                  <a:gd name="T24" fmla="*/ 30 w 112"/>
                  <a:gd name="T25" fmla="*/ 0 h 65"/>
                  <a:gd name="T26" fmla="*/ 31 w 112"/>
                  <a:gd name="T27" fmla="*/ 0 h 65"/>
                  <a:gd name="T28" fmla="*/ 53 w 112"/>
                  <a:gd name="T29" fmla="*/ 55 h 65"/>
                  <a:gd name="T30" fmla="*/ 54 w 112"/>
                  <a:gd name="T31" fmla="*/ 56 h 65"/>
                  <a:gd name="T32" fmla="*/ 91 w 112"/>
                  <a:gd name="T33" fmla="*/ 56 h 65"/>
                  <a:gd name="T34" fmla="*/ 92 w 112"/>
                  <a:gd name="T35" fmla="*/ 55 h 65"/>
                  <a:gd name="T36" fmla="*/ 103 w 112"/>
                  <a:gd name="T37" fmla="*/ 22 h 65"/>
                  <a:gd name="T38" fmla="*/ 104 w 112"/>
                  <a:gd name="T39" fmla="*/ 21 h 65"/>
                  <a:gd name="T40" fmla="*/ 111 w 112"/>
                  <a:gd name="T4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65">
                    <a:moveTo>
                      <a:pt x="111" y="24"/>
                    </a:moveTo>
                    <a:cubicBezTo>
                      <a:pt x="112" y="24"/>
                      <a:pt x="112" y="24"/>
                      <a:pt x="112" y="25"/>
                    </a:cubicBezTo>
                    <a:cubicBezTo>
                      <a:pt x="98" y="64"/>
                      <a:pt x="98" y="64"/>
                      <a:pt x="98" y="64"/>
                    </a:cubicBezTo>
                    <a:cubicBezTo>
                      <a:pt x="98" y="64"/>
                      <a:pt x="98" y="65"/>
                      <a:pt x="98" y="65"/>
                    </a:cubicBezTo>
                    <a:cubicBezTo>
                      <a:pt x="47" y="65"/>
                      <a:pt x="47" y="65"/>
                      <a:pt x="47" y="65"/>
                    </a:cubicBezTo>
                    <a:cubicBezTo>
                      <a:pt x="47" y="65"/>
                      <a:pt x="47" y="64"/>
                      <a:pt x="47" y="64"/>
                    </a:cubicBezTo>
                    <a:cubicBezTo>
                      <a:pt x="25" y="9"/>
                      <a:pt x="25" y="9"/>
                      <a:pt x="25" y="9"/>
                    </a:cubicBezTo>
                    <a:cubicBezTo>
                      <a:pt x="24" y="9"/>
                      <a:pt x="24" y="9"/>
                      <a:pt x="24" y="9"/>
                    </a:cubicBezTo>
                    <a:cubicBezTo>
                      <a:pt x="2" y="9"/>
                      <a:pt x="2" y="9"/>
                      <a:pt x="2" y="9"/>
                    </a:cubicBezTo>
                    <a:cubicBezTo>
                      <a:pt x="1" y="9"/>
                      <a:pt x="1" y="9"/>
                      <a:pt x="0" y="8"/>
                    </a:cubicBezTo>
                    <a:cubicBezTo>
                      <a:pt x="1" y="0"/>
                      <a:pt x="1" y="0"/>
                      <a:pt x="1" y="0"/>
                    </a:cubicBezTo>
                    <a:cubicBezTo>
                      <a:pt x="1" y="0"/>
                      <a:pt x="1" y="0"/>
                      <a:pt x="2" y="0"/>
                    </a:cubicBezTo>
                    <a:cubicBezTo>
                      <a:pt x="30" y="0"/>
                      <a:pt x="30" y="0"/>
                      <a:pt x="30" y="0"/>
                    </a:cubicBezTo>
                    <a:cubicBezTo>
                      <a:pt x="30" y="0"/>
                      <a:pt x="31" y="0"/>
                      <a:pt x="31" y="0"/>
                    </a:cubicBezTo>
                    <a:cubicBezTo>
                      <a:pt x="53" y="55"/>
                      <a:pt x="53" y="55"/>
                      <a:pt x="53" y="55"/>
                    </a:cubicBezTo>
                    <a:cubicBezTo>
                      <a:pt x="53" y="55"/>
                      <a:pt x="53" y="56"/>
                      <a:pt x="54" y="56"/>
                    </a:cubicBezTo>
                    <a:cubicBezTo>
                      <a:pt x="91" y="56"/>
                      <a:pt x="91" y="56"/>
                      <a:pt x="91" y="56"/>
                    </a:cubicBezTo>
                    <a:cubicBezTo>
                      <a:pt x="91" y="56"/>
                      <a:pt x="92" y="55"/>
                      <a:pt x="92" y="55"/>
                    </a:cubicBezTo>
                    <a:cubicBezTo>
                      <a:pt x="103" y="22"/>
                      <a:pt x="103" y="22"/>
                      <a:pt x="103" y="22"/>
                    </a:cubicBezTo>
                    <a:cubicBezTo>
                      <a:pt x="103" y="21"/>
                      <a:pt x="104" y="21"/>
                      <a:pt x="104" y="21"/>
                    </a:cubicBezTo>
                    <a:lnTo>
                      <a:pt x="111"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08" name="Freeform 88"/>
              <p:cNvSpPr/>
              <p:nvPr/>
            </p:nvSpPr>
            <p:spPr bwMode="auto">
              <a:xfrm>
                <a:off x="3151188" y="1944688"/>
                <a:ext cx="85725" cy="204787"/>
              </a:xfrm>
              <a:custGeom>
                <a:avLst/>
                <a:gdLst>
                  <a:gd name="T0" fmla="*/ 8 w 23"/>
                  <a:gd name="T1" fmla="*/ 54 h 54"/>
                  <a:gd name="T2" fmla="*/ 7 w 23"/>
                  <a:gd name="T3" fmla="*/ 53 h 54"/>
                  <a:gd name="T4" fmla="*/ 7 w 23"/>
                  <a:gd name="T5" fmla="*/ 19 h 54"/>
                  <a:gd name="T6" fmla="*/ 7 w 23"/>
                  <a:gd name="T7" fmla="*/ 19 h 54"/>
                  <a:gd name="T8" fmla="*/ 1 w 23"/>
                  <a:gd name="T9" fmla="*/ 19 h 54"/>
                  <a:gd name="T10" fmla="*/ 1 w 23"/>
                  <a:gd name="T11" fmla="*/ 18 h 54"/>
                  <a:gd name="T12" fmla="*/ 11 w 23"/>
                  <a:gd name="T13" fmla="*/ 1 h 54"/>
                  <a:gd name="T14" fmla="*/ 12 w 23"/>
                  <a:gd name="T15" fmla="*/ 1 h 54"/>
                  <a:gd name="T16" fmla="*/ 23 w 23"/>
                  <a:gd name="T17" fmla="*/ 18 h 54"/>
                  <a:gd name="T18" fmla="*/ 22 w 23"/>
                  <a:gd name="T19" fmla="*/ 19 h 54"/>
                  <a:gd name="T20" fmla="*/ 17 w 23"/>
                  <a:gd name="T21" fmla="*/ 19 h 54"/>
                  <a:gd name="T22" fmla="*/ 16 w 23"/>
                  <a:gd name="T23" fmla="*/ 19 h 54"/>
                  <a:gd name="T24" fmla="*/ 16 w 23"/>
                  <a:gd name="T25" fmla="*/ 53 h 54"/>
                  <a:gd name="T26" fmla="*/ 16 w 23"/>
                  <a:gd name="T27" fmla="*/ 54 h 54"/>
                  <a:gd name="T28" fmla="*/ 8 w 23"/>
                  <a:gd name="T29"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54">
                    <a:moveTo>
                      <a:pt x="8" y="54"/>
                    </a:moveTo>
                    <a:cubicBezTo>
                      <a:pt x="7" y="54"/>
                      <a:pt x="7" y="54"/>
                      <a:pt x="7" y="53"/>
                    </a:cubicBezTo>
                    <a:cubicBezTo>
                      <a:pt x="7" y="19"/>
                      <a:pt x="7" y="19"/>
                      <a:pt x="7" y="19"/>
                    </a:cubicBezTo>
                    <a:cubicBezTo>
                      <a:pt x="7" y="19"/>
                      <a:pt x="7" y="19"/>
                      <a:pt x="7" y="19"/>
                    </a:cubicBezTo>
                    <a:cubicBezTo>
                      <a:pt x="1" y="19"/>
                      <a:pt x="1" y="19"/>
                      <a:pt x="1" y="19"/>
                    </a:cubicBezTo>
                    <a:cubicBezTo>
                      <a:pt x="1" y="19"/>
                      <a:pt x="0" y="19"/>
                      <a:pt x="1" y="18"/>
                    </a:cubicBezTo>
                    <a:cubicBezTo>
                      <a:pt x="11" y="1"/>
                      <a:pt x="11" y="1"/>
                      <a:pt x="11" y="1"/>
                    </a:cubicBezTo>
                    <a:cubicBezTo>
                      <a:pt x="12" y="0"/>
                      <a:pt x="12" y="0"/>
                      <a:pt x="12" y="1"/>
                    </a:cubicBezTo>
                    <a:cubicBezTo>
                      <a:pt x="23" y="18"/>
                      <a:pt x="23" y="18"/>
                      <a:pt x="23" y="18"/>
                    </a:cubicBezTo>
                    <a:cubicBezTo>
                      <a:pt x="23" y="19"/>
                      <a:pt x="23" y="19"/>
                      <a:pt x="22" y="19"/>
                    </a:cubicBezTo>
                    <a:cubicBezTo>
                      <a:pt x="17" y="19"/>
                      <a:pt x="17" y="19"/>
                      <a:pt x="17" y="19"/>
                    </a:cubicBezTo>
                    <a:cubicBezTo>
                      <a:pt x="16" y="19"/>
                      <a:pt x="16" y="19"/>
                      <a:pt x="16" y="19"/>
                    </a:cubicBezTo>
                    <a:cubicBezTo>
                      <a:pt x="16" y="53"/>
                      <a:pt x="16" y="53"/>
                      <a:pt x="16" y="53"/>
                    </a:cubicBezTo>
                    <a:cubicBezTo>
                      <a:pt x="16" y="54"/>
                      <a:pt x="16" y="54"/>
                      <a:pt x="16" y="54"/>
                    </a:cubicBezTo>
                    <a:lnTo>
                      <a:pt x="8"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grpSp>
      </p:grpSp>
      <p:grpSp>
        <p:nvGrpSpPr>
          <p:cNvPr id="109" name="组合 108"/>
          <p:cNvGrpSpPr/>
          <p:nvPr/>
        </p:nvGrpSpPr>
        <p:grpSpPr>
          <a:xfrm>
            <a:off x="3896558" y="2407683"/>
            <a:ext cx="1353773" cy="2108283"/>
            <a:chOff x="3896558" y="2301203"/>
            <a:chExt cx="1353773" cy="2108283"/>
          </a:xfrm>
        </p:grpSpPr>
        <p:grpSp>
          <p:nvGrpSpPr>
            <p:cNvPr id="110" name="组合 109"/>
            <p:cNvGrpSpPr/>
            <p:nvPr/>
          </p:nvGrpSpPr>
          <p:grpSpPr>
            <a:xfrm>
              <a:off x="3896558" y="2301203"/>
              <a:ext cx="1353773" cy="2108283"/>
              <a:chOff x="7056440" y="2401888"/>
              <a:chExt cx="2671764" cy="4160838"/>
            </a:xfrm>
            <a:effectLst>
              <a:outerShdw blurRad="254000" dist="101600" dir="8100000" sx="102000" sy="102000" algn="tr" rotWithShape="0">
                <a:prstClr val="black">
                  <a:alpha val="28000"/>
                </a:prstClr>
              </a:outerShdw>
            </a:effectLst>
          </p:grpSpPr>
          <p:sp>
            <p:nvSpPr>
              <p:cNvPr id="118" name="Freeform 49"/>
              <p:cNvSpPr/>
              <p:nvPr/>
            </p:nvSpPr>
            <p:spPr bwMode="auto">
              <a:xfrm>
                <a:off x="7056440" y="2401888"/>
                <a:ext cx="2671764" cy="4160838"/>
              </a:xfrm>
              <a:custGeom>
                <a:avLst/>
                <a:gdLst>
                  <a:gd name="T0" fmla="*/ 388 w 842"/>
                  <a:gd name="T1" fmla="*/ 1312 h 1312"/>
                  <a:gd name="T2" fmla="*/ 340 w 842"/>
                  <a:gd name="T3" fmla="*/ 1265 h 1312"/>
                  <a:gd name="T4" fmla="*/ 343 w 842"/>
                  <a:gd name="T5" fmla="*/ 1249 h 1312"/>
                  <a:gd name="T6" fmla="*/ 278 w 842"/>
                  <a:gd name="T7" fmla="*/ 1249 h 1312"/>
                  <a:gd name="T8" fmla="*/ 228 w 842"/>
                  <a:gd name="T9" fmla="*/ 1199 h 1312"/>
                  <a:gd name="T10" fmla="*/ 241 w 842"/>
                  <a:gd name="T11" fmla="*/ 1164 h 1312"/>
                  <a:gd name="T12" fmla="*/ 219 w 842"/>
                  <a:gd name="T13" fmla="*/ 1121 h 1312"/>
                  <a:gd name="T14" fmla="*/ 232 w 842"/>
                  <a:gd name="T15" fmla="*/ 1086 h 1312"/>
                  <a:gd name="T16" fmla="*/ 196 w 842"/>
                  <a:gd name="T17" fmla="*/ 1022 h 1312"/>
                  <a:gd name="T18" fmla="*/ 196 w 842"/>
                  <a:gd name="T19" fmla="*/ 982 h 1312"/>
                  <a:gd name="T20" fmla="*/ 196 w 842"/>
                  <a:gd name="T21" fmla="*/ 982 h 1312"/>
                  <a:gd name="T22" fmla="*/ 196 w 842"/>
                  <a:gd name="T23" fmla="*/ 976 h 1312"/>
                  <a:gd name="T24" fmla="*/ 196 w 842"/>
                  <a:gd name="T25" fmla="*/ 947 h 1312"/>
                  <a:gd name="T26" fmla="*/ 197 w 842"/>
                  <a:gd name="T27" fmla="*/ 940 h 1312"/>
                  <a:gd name="T28" fmla="*/ 197 w 842"/>
                  <a:gd name="T29" fmla="*/ 917 h 1312"/>
                  <a:gd name="T30" fmla="*/ 180 w 842"/>
                  <a:gd name="T31" fmla="*/ 849 h 1312"/>
                  <a:gd name="T32" fmla="*/ 129 w 842"/>
                  <a:gd name="T33" fmla="*/ 779 h 1312"/>
                  <a:gd name="T34" fmla="*/ 0 w 842"/>
                  <a:gd name="T35" fmla="*/ 419 h 1312"/>
                  <a:gd name="T36" fmla="*/ 419 w 842"/>
                  <a:gd name="T37" fmla="*/ 0 h 1312"/>
                  <a:gd name="T38" fmla="*/ 423 w 842"/>
                  <a:gd name="T39" fmla="*/ 0 h 1312"/>
                  <a:gd name="T40" fmla="*/ 842 w 842"/>
                  <a:gd name="T41" fmla="*/ 419 h 1312"/>
                  <a:gd name="T42" fmla="*/ 713 w 842"/>
                  <a:gd name="T43" fmla="*/ 779 h 1312"/>
                  <a:gd name="T44" fmla="*/ 662 w 842"/>
                  <a:gd name="T45" fmla="*/ 849 h 1312"/>
                  <a:gd name="T46" fmla="*/ 647 w 842"/>
                  <a:gd name="T47" fmla="*/ 899 h 1312"/>
                  <a:gd name="T48" fmla="*/ 646 w 842"/>
                  <a:gd name="T49" fmla="*/ 1023 h 1312"/>
                  <a:gd name="T50" fmla="*/ 610 w 842"/>
                  <a:gd name="T51" fmla="*/ 1086 h 1312"/>
                  <a:gd name="T52" fmla="*/ 623 w 842"/>
                  <a:gd name="T53" fmla="*/ 1121 h 1312"/>
                  <a:gd name="T54" fmla="*/ 601 w 842"/>
                  <a:gd name="T55" fmla="*/ 1164 h 1312"/>
                  <a:gd name="T56" fmla="*/ 614 w 842"/>
                  <a:gd name="T57" fmla="*/ 1199 h 1312"/>
                  <a:gd name="T58" fmla="*/ 564 w 842"/>
                  <a:gd name="T59" fmla="*/ 1249 h 1312"/>
                  <a:gd name="T60" fmla="*/ 499 w 842"/>
                  <a:gd name="T61" fmla="*/ 1249 h 1312"/>
                  <a:gd name="T62" fmla="*/ 502 w 842"/>
                  <a:gd name="T63" fmla="*/ 1265 h 1312"/>
                  <a:gd name="T64" fmla="*/ 455 w 842"/>
                  <a:gd name="T65" fmla="*/ 1312 h 1312"/>
                  <a:gd name="T66" fmla="*/ 388 w 842"/>
                  <a:gd name="T67"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19" name="Freeform 50"/>
              <p:cNvSpPr/>
              <p:nvPr/>
            </p:nvSpPr>
            <p:spPr bwMode="auto">
              <a:xfrm>
                <a:off x="8247063" y="6384925"/>
                <a:ext cx="293688" cy="82550"/>
              </a:xfrm>
              <a:custGeom>
                <a:avLst/>
                <a:gdLst>
                  <a:gd name="T0" fmla="*/ 13 w 93"/>
                  <a:gd name="T1" fmla="*/ 26 h 26"/>
                  <a:gd name="T2" fmla="*/ 0 w 93"/>
                  <a:gd name="T3" fmla="*/ 13 h 26"/>
                  <a:gd name="T4" fmla="*/ 13 w 93"/>
                  <a:gd name="T5" fmla="*/ 0 h 26"/>
                  <a:gd name="T6" fmla="*/ 80 w 93"/>
                  <a:gd name="T7" fmla="*/ 0 h 26"/>
                  <a:gd name="T8" fmla="*/ 93 w 93"/>
                  <a:gd name="T9" fmla="*/ 13 h 26"/>
                  <a:gd name="T10" fmla="*/ 80 w 93"/>
                  <a:gd name="T11" fmla="*/ 26 h 26"/>
                  <a:gd name="T12" fmla="*/ 13 w 9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rgbClr val="DA19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20" name="Freeform 51"/>
              <p:cNvSpPr/>
              <p:nvPr/>
            </p:nvSpPr>
            <p:spPr bwMode="auto">
              <a:xfrm>
                <a:off x="7888288" y="6162675"/>
                <a:ext cx="1008063" cy="104775"/>
              </a:xfrm>
              <a:custGeom>
                <a:avLst/>
                <a:gdLst>
                  <a:gd name="T0" fmla="*/ 16 w 318"/>
                  <a:gd name="T1" fmla="*/ 33 h 33"/>
                  <a:gd name="T2" fmla="*/ 0 w 318"/>
                  <a:gd name="T3" fmla="*/ 16 h 33"/>
                  <a:gd name="T4" fmla="*/ 16 w 318"/>
                  <a:gd name="T5" fmla="*/ 0 h 33"/>
                  <a:gd name="T6" fmla="*/ 302 w 318"/>
                  <a:gd name="T7" fmla="*/ 0 h 33"/>
                  <a:gd name="T8" fmla="*/ 318 w 318"/>
                  <a:gd name="T9" fmla="*/ 16 h 33"/>
                  <a:gd name="T10" fmla="*/ 302 w 318"/>
                  <a:gd name="T11" fmla="*/ 33 h 33"/>
                  <a:gd name="T12" fmla="*/ 16 w 318"/>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rgbClr val="DA19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21" name="Freeform 52"/>
              <p:cNvSpPr/>
              <p:nvPr/>
            </p:nvSpPr>
            <p:spPr bwMode="auto">
              <a:xfrm>
                <a:off x="7856538" y="5897563"/>
                <a:ext cx="1052513" cy="107950"/>
              </a:xfrm>
              <a:custGeom>
                <a:avLst/>
                <a:gdLst>
                  <a:gd name="T0" fmla="*/ 17 w 332"/>
                  <a:gd name="T1" fmla="*/ 34 h 34"/>
                  <a:gd name="T2" fmla="*/ 0 w 332"/>
                  <a:gd name="T3" fmla="*/ 17 h 34"/>
                  <a:gd name="T4" fmla="*/ 17 w 332"/>
                  <a:gd name="T5" fmla="*/ 0 h 34"/>
                  <a:gd name="T6" fmla="*/ 315 w 332"/>
                  <a:gd name="T7" fmla="*/ 0 h 34"/>
                  <a:gd name="T8" fmla="*/ 332 w 332"/>
                  <a:gd name="T9" fmla="*/ 17 h 34"/>
                  <a:gd name="T10" fmla="*/ 315 w 332"/>
                  <a:gd name="T11" fmla="*/ 34 h 34"/>
                  <a:gd name="T12" fmla="*/ 17 w 3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rgbClr val="DA19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22" name="Freeform 53"/>
              <p:cNvSpPr/>
              <p:nvPr/>
            </p:nvSpPr>
            <p:spPr bwMode="auto">
              <a:xfrm>
                <a:off x="7780338" y="5211763"/>
                <a:ext cx="1223963" cy="552450"/>
              </a:xfrm>
              <a:custGeom>
                <a:avLst/>
                <a:gdLst>
                  <a:gd name="T0" fmla="*/ 3 w 386"/>
                  <a:gd name="T1" fmla="*/ 30 h 174"/>
                  <a:gd name="T2" fmla="*/ 3 w 386"/>
                  <a:gd name="T3" fmla="*/ 30 h 174"/>
                  <a:gd name="T4" fmla="*/ 3 w 386"/>
                  <a:gd name="T5" fmla="*/ 54 h 174"/>
                  <a:gd name="T6" fmla="*/ 2 w 386"/>
                  <a:gd name="T7" fmla="*/ 62 h 174"/>
                  <a:gd name="T8" fmla="*/ 3 w 386"/>
                  <a:gd name="T9" fmla="*/ 62 h 174"/>
                  <a:gd name="T10" fmla="*/ 2 w 386"/>
                  <a:gd name="T11" fmla="*/ 137 h 174"/>
                  <a:gd name="T12" fmla="*/ 27 w 386"/>
                  <a:gd name="T13" fmla="*/ 174 h 174"/>
                  <a:gd name="T14" fmla="*/ 359 w 386"/>
                  <a:gd name="T15" fmla="*/ 174 h 174"/>
                  <a:gd name="T16" fmla="*/ 384 w 386"/>
                  <a:gd name="T17" fmla="*/ 136 h 174"/>
                  <a:gd name="T18" fmla="*/ 385 w 386"/>
                  <a:gd name="T19" fmla="*/ 11 h 174"/>
                  <a:gd name="T20" fmla="*/ 385 w 386"/>
                  <a:gd name="T21" fmla="*/ 10 h 174"/>
                  <a:gd name="T22" fmla="*/ 386 w 386"/>
                  <a:gd name="T23" fmla="*/ 0 h 174"/>
                  <a:gd name="T24" fmla="*/ 0 w 386"/>
                  <a:gd name="T25" fmla="*/ 0 h 174"/>
                  <a:gd name="T26" fmla="*/ 3 w 386"/>
                  <a:gd name="T27" fmla="*/ 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rgbClr val="DA19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23" name="Freeform 54"/>
              <p:cNvSpPr/>
              <p:nvPr/>
            </p:nvSpPr>
            <p:spPr bwMode="auto">
              <a:xfrm>
                <a:off x="7167563" y="2509838"/>
                <a:ext cx="2452688" cy="2578100"/>
              </a:xfrm>
              <a:custGeom>
                <a:avLst/>
                <a:gdLst>
                  <a:gd name="T0" fmla="*/ 597 w 773"/>
                  <a:gd name="T1" fmla="*/ 797 h 813"/>
                  <a:gd name="T2" fmla="*/ 652 w 773"/>
                  <a:gd name="T3" fmla="*/ 723 h 813"/>
                  <a:gd name="T4" fmla="*/ 773 w 773"/>
                  <a:gd name="T5" fmla="*/ 385 h 813"/>
                  <a:gd name="T6" fmla="*/ 388 w 773"/>
                  <a:gd name="T7" fmla="*/ 0 h 813"/>
                  <a:gd name="T8" fmla="*/ 384 w 773"/>
                  <a:gd name="T9" fmla="*/ 0 h 813"/>
                  <a:gd name="T10" fmla="*/ 0 w 773"/>
                  <a:gd name="T11" fmla="*/ 385 h 813"/>
                  <a:gd name="T12" fmla="*/ 120 w 773"/>
                  <a:gd name="T13" fmla="*/ 723 h 813"/>
                  <a:gd name="T14" fmla="*/ 175 w 773"/>
                  <a:gd name="T15" fmla="*/ 797 h 813"/>
                  <a:gd name="T16" fmla="*/ 183 w 773"/>
                  <a:gd name="T17" fmla="*/ 813 h 813"/>
                  <a:gd name="T18" fmla="*/ 589 w 773"/>
                  <a:gd name="T19" fmla="*/ 813 h 813"/>
                  <a:gd name="T20" fmla="*/ 597 w 773"/>
                  <a:gd name="T21" fmla="*/ 797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solidFill>
                <a:srgbClr val="DA19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grpSp>
        <p:grpSp>
          <p:nvGrpSpPr>
            <p:cNvPr id="111" name="组合 110"/>
            <p:cNvGrpSpPr/>
            <p:nvPr/>
          </p:nvGrpSpPr>
          <p:grpSpPr>
            <a:xfrm>
              <a:off x="4420419" y="3212843"/>
              <a:ext cx="294092" cy="396812"/>
              <a:chOff x="2301876" y="1898650"/>
              <a:chExt cx="331788" cy="447675"/>
            </a:xfrm>
          </p:grpSpPr>
          <p:sp>
            <p:nvSpPr>
              <p:cNvPr id="113" name="Freeform 76"/>
              <p:cNvSpPr/>
              <p:nvPr/>
            </p:nvSpPr>
            <p:spPr bwMode="auto">
              <a:xfrm>
                <a:off x="2308226" y="2266950"/>
                <a:ext cx="53975" cy="79375"/>
              </a:xfrm>
              <a:custGeom>
                <a:avLst/>
                <a:gdLst>
                  <a:gd name="T0" fmla="*/ 13 w 14"/>
                  <a:gd name="T1" fmla="*/ 0 h 21"/>
                  <a:gd name="T2" fmla="*/ 1 w 14"/>
                  <a:gd name="T3" fmla="*/ 0 h 21"/>
                  <a:gd name="T4" fmla="*/ 0 w 14"/>
                  <a:gd name="T5" fmla="*/ 1 h 21"/>
                  <a:gd name="T6" fmla="*/ 0 w 14"/>
                  <a:gd name="T7" fmla="*/ 20 h 21"/>
                  <a:gd name="T8" fmla="*/ 1 w 14"/>
                  <a:gd name="T9" fmla="*/ 21 h 21"/>
                  <a:gd name="T10" fmla="*/ 13 w 14"/>
                  <a:gd name="T11" fmla="*/ 21 h 21"/>
                  <a:gd name="T12" fmla="*/ 14 w 14"/>
                  <a:gd name="T13" fmla="*/ 20 h 21"/>
                  <a:gd name="T14" fmla="*/ 14 w 14"/>
                  <a:gd name="T15" fmla="*/ 1 h 21"/>
                  <a:gd name="T16" fmla="*/ 13 w 14"/>
                  <a:gd name="T1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1">
                    <a:moveTo>
                      <a:pt x="13" y="0"/>
                    </a:moveTo>
                    <a:cubicBezTo>
                      <a:pt x="1" y="0"/>
                      <a:pt x="1" y="0"/>
                      <a:pt x="1" y="0"/>
                    </a:cubicBezTo>
                    <a:cubicBezTo>
                      <a:pt x="1" y="0"/>
                      <a:pt x="0" y="0"/>
                      <a:pt x="0" y="1"/>
                    </a:cubicBezTo>
                    <a:cubicBezTo>
                      <a:pt x="0" y="20"/>
                      <a:pt x="0" y="20"/>
                      <a:pt x="0" y="20"/>
                    </a:cubicBezTo>
                    <a:cubicBezTo>
                      <a:pt x="0" y="21"/>
                      <a:pt x="1" y="21"/>
                      <a:pt x="1" y="21"/>
                    </a:cubicBezTo>
                    <a:cubicBezTo>
                      <a:pt x="13" y="21"/>
                      <a:pt x="13" y="21"/>
                      <a:pt x="13" y="21"/>
                    </a:cubicBezTo>
                    <a:cubicBezTo>
                      <a:pt x="14" y="21"/>
                      <a:pt x="14" y="21"/>
                      <a:pt x="14" y="20"/>
                    </a:cubicBezTo>
                    <a:cubicBezTo>
                      <a:pt x="14" y="1"/>
                      <a:pt x="14" y="1"/>
                      <a:pt x="14" y="1"/>
                    </a:cubicBezTo>
                    <a:cubicBezTo>
                      <a:pt x="14" y="0"/>
                      <a:pt x="14" y="0"/>
                      <a:pt x="13" y="0"/>
                    </a:cubicBezTo>
                    <a:close/>
                  </a:path>
                </a:pathLst>
              </a:custGeom>
              <a:solidFill>
                <a:srgbClr val="F6F6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14" name="Freeform 77"/>
              <p:cNvSpPr/>
              <p:nvPr/>
            </p:nvSpPr>
            <p:spPr bwMode="auto">
              <a:xfrm>
                <a:off x="2398713" y="2300288"/>
                <a:ext cx="53975" cy="46037"/>
              </a:xfrm>
              <a:custGeom>
                <a:avLst/>
                <a:gdLst>
                  <a:gd name="T0" fmla="*/ 13 w 14"/>
                  <a:gd name="T1" fmla="*/ 0 h 12"/>
                  <a:gd name="T2" fmla="*/ 1 w 14"/>
                  <a:gd name="T3" fmla="*/ 0 h 12"/>
                  <a:gd name="T4" fmla="*/ 0 w 14"/>
                  <a:gd name="T5" fmla="*/ 0 h 12"/>
                  <a:gd name="T6" fmla="*/ 0 w 14"/>
                  <a:gd name="T7" fmla="*/ 12 h 12"/>
                  <a:gd name="T8" fmla="*/ 1 w 14"/>
                  <a:gd name="T9" fmla="*/ 12 h 12"/>
                  <a:gd name="T10" fmla="*/ 13 w 14"/>
                  <a:gd name="T11" fmla="*/ 12 h 12"/>
                  <a:gd name="T12" fmla="*/ 14 w 14"/>
                  <a:gd name="T13" fmla="*/ 12 h 12"/>
                  <a:gd name="T14" fmla="*/ 14 w 14"/>
                  <a:gd name="T15" fmla="*/ 0 h 12"/>
                  <a:gd name="T16" fmla="*/ 13 w 14"/>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2">
                    <a:moveTo>
                      <a:pt x="13" y="0"/>
                    </a:moveTo>
                    <a:cubicBezTo>
                      <a:pt x="1" y="0"/>
                      <a:pt x="1" y="0"/>
                      <a:pt x="1" y="0"/>
                    </a:cubicBezTo>
                    <a:cubicBezTo>
                      <a:pt x="0" y="0"/>
                      <a:pt x="0" y="0"/>
                      <a:pt x="0" y="0"/>
                    </a:cubicBezTo>
                    <a:cubicBezTo>
                      <a:pt x="0" y="12"/>
                      <a:pt x="0" y="12"/>
                      <a:pt x="0" y="12"/>
                    </a:cubicBezTo>
                    <a:cubicBezTo>
                      <a:pt x="0" y="12"/>
                      <a:pt x="0" y="12"/>
                      <a:pt x="1" y="12"/>
                    </a:cubicBezTo>
                    <a:cubicBezTo>
                      <a:pt x="13" y="12"/>
                      <a:pt x="13" y="12"/>
                      <a:pt x="13" y="12"/>
                    </a:cubicBezTo>
                    <a:cubicBezTo>
                      <a:pt x="13" y="12"/>
                      <a:pt x="14" y="12"/>
                      <a:pt x="14" y="12"/>
                    </a:cubicBezTo>
                    <a:cubicBezTo>
                      <a:pt x="14" y="0"/>
                      <a:pt x="14" y="0"/>
                      <a:pt x="14" y="0"/>
                    </a:cubicBezTo>
                    <a:cubicBezTo>
                      <a:pt x="14" y="0"/>
                      <a:pt x="13" y="0"/>
                      <a:pt x="13" y="0"/>
                    </a:cubicBezTo>
                    <a:close/>
                  </a:path>
                </a:pathLst>
              </a:custGeom>
              <a:solidFill>
                <a:srgbClr val="F6F6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15" name="Freeform 78"/>
              <p:cNvSpPr/>
              <p:nvPr/>
            </p:nvSpPr>
            <p:spPr bwMode="auto">
              <a:xfrm>
                <a:off x="2486026" y="2206625"/>
                <a:ext cx="52388" cy="139700"/>
              </a:xfrm>
              <a:custGeom>
                <a:avLst/>
                <a:gdLst>
                  <a:gd name="T0" fmla="*/ 13 w 14"/>
                  <a:gd name="T1" fmla="*/ 0 h 37"/>
                  <a:gd name="T2" fmla="*/ 1 w 14"/>
                  <a:gd name="T3" fmla="*/ 0 h 37"/>
                  <a:gd name="T4" fmla="*/ 0 w 14"/>
                  <a:gd name="T5" fmla="*/ 2 h 37"/>
                  <a:gd name="T6" fmla="*/ 0 w 14"/>
                  <a:gd name="T7" fmla="*/ 35 h 37"/>
                  <a:gd name="T8" fmla="*/ 1 w 14"/>
                  <a:gd name="T9" fmla="*/ 37 h 37"/>
                  <a:gd name="T10" fmla="*/ 13 w 14"/>
                  <a:gd name="T11" fmla="*/ 37 h 37"/>
                  <a:gd name="T12" fmla="*/ 14 w 14"/>
                  <a:gd name="T13" fmla="*/ 35 h 37"/>
                  <a:gd name="T14" fmla="*/ 14 w 14"/>
                  <a:gd name="T15" fmla="*/ 2 h 37"/>
                  <a:gd name="T16" fmla="*/ 13 w 14"/>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37">
                    <a:moveTo>
                      <a:pt x="13" y="0"/>
                    </a:moveTo>
                    <a:cubicBezTo>
                      <a:pt x="1" y="0"/>
                      <a:pt x="1" y="0"/>
                      <a:pt x="1" y="0"/>
                    </a:cubicBezTo>
                    <a:cubicBezTo>
                      <a:pt x="1" y="0"/>
                      <a:pt x="0" y="1"/>
                      <a:pt x="0" y="2"/>
                    </a:cubicBezTo>
                    <a:cubicBezTo>
                      <a:pt x="0" y="35"/>
                      <a:pt x="0" y="35"/>
                      <a:pt x="0" y="35"/>
                    </a:cubicBezTo>
                    <a:cubicBezTo>
                      <a:pt x="0" y="36"/>
                      <a:pt x="1" y="37"/>
                      <a:pt x="1" y="37"/>
                    </a:cubicBezTo>
                    <a:cubicBezTo>
                      <a:pt x="13" y="37"/>
                      <a:pt x="13" y="37"/>
                      <a:pt x="13" y="37"/>
                    </a:cubicBezTo>
                    <a:cubicBezTo>
                      <a:pt x="14" y="37"/>
                      <a:pt x="14" y="36"/>
                      <a:pt x="14" y="35"/>
                    </a:cubicBezTo>
                    <a:cubicBezTo>
                      <a:pt x="14" y="2"/>
                      <a:pt x="14" y="2"/>
                      <a:pt x="14" y="2"/>
                    </a:cubicBezTo>
                    <a:cubicBezTo>
                      <a:pt x="14" y="1"/>
                      <a:pt x="14" y="0"/>
                      <a:pt x="13" y="0"/>
                    </a:cubicBezTo>
                    <a:close/>
                  </a:path>
                </a:pathLst>
              </a:custGeom>
              <a:solidFill>
                <a:srgbClr val="F6F6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16" name="Freeform 79"/>
              <p:cNvSpPr/>
              <p:nvPr/>
            </p:nvSpPr>
            <p:spPr bwMode="auto">
              <a:xfrm>
                <a:off x="2576513" y="2073275"/>
                <a:ext cx="53975" cy="273050"/>
              </a:xfrm>
              <a:custGeom>
                <a:avLst/>
                <a:gdLst>
                  <a:gd name="T0" fmla="*/ 13 w 14"/>
                  <a:gd name="T1" fmla="*/ 0 h 72"/>
                  <a:gd name="T2" fmla="*/ 1 w 14"/>
                  <a:gd name="T3" fmla="*/ 0 h 72"/>
                  <a:gd name="T4" fmla="*/ 0 w 14"/>
                  <a:gd name="T5" fmla="*/ 4 h 72"/>
                  <a:gd name="T6" fmla="*/ 0 w 14"/>
                  <a:gd name="T7" fmla="*/ 68 h 72"/>
                  <a:gd name="T8" fmla="*/ 1 w 14"/>
                  <a:gd name="T9" fmla="*/ 72 h 72"/>
                  <a:gd name="T10" fmla="*/ 13 w 14"/>
                  <a:gd name="T11" fmla="*/ 72 h 72"/>
                  <a:gd name="T12" fmla="*/ 14 w 14"/>
                  <a:gd name="T13" fmla="*/ 68 h 72"/>
                  <a:gd name="T14" fmla="*/ 14 w 14"/>
                  <a:gd name="T15" fmla="*/ 4 h 72"/>
                  <a:gd name="T16" fmla="*/ 13 w 14"/>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2">
                    <a:moveTo>
                      <a:pt x="13" y="0"/>
                    </a:moveTo>
                    <a:cubicBezTo>
                      <a:pt x="1" y="0"/>
                      <a:pt x="1" y="0"/>
                      <a:pt x="1" y="0"/>
                    </a:cubicBezTo>
                    <a:cubicBezTo>
                      <a:pt x="1" y="0"/>
                      <a:pt x="0" y="2"/>
                      <a:pt x="0" y="4"/>
                    </a:cubicBezTo>
                    <a:cubicBezTo>
                      <a:pt x="0" y="68"/>
                      <a:pt x="0" y="68"/>
                      <a:pt x="0" y="68"/>
                    </a:cubicBezTo>
                    <a:cubicBezTo>
                      <a:pt x="0" y="70"/>
                      <a:pt x="1" y="72"/>
                      <a:pt x="1" y="72"/>
                    </a:cubicBezTo>
                    <a:cubicBezTo>
                      <a:pt x="13" y="72"/>
                      <a:pt x="13" y="72"/>
                      <a:pt x="13" y="72"/>
                    </a:cubicBezTo>
                    <a:cubicBezTo>
                      <a:pt x="14" y="72"/>
                      <a:pt x="14" y="70"/>
                      <a:pt x="14" y="68"/>
                    </a:cubicBezTo>
                    <a:cubicBezTo>
                      <a:pt x="14" y="4"/>
                      <a:pt x="14" y="4"/>
                      <a:pt x="14" y="4"/>
                    </a:cubicBezTo>
                    <a:cubicBezTo>
                      <a:pt x="14" y="2"/>
                      <a:pt x="14" y="0"/>
                      <a:pt x="13" y="0"/>
                    </a:cubicBezTo>
                    <a:close/>
                  </a:path>
                </a:pathLst>
              </a:custGeom>
              <a:solidFill>
                <a:srgbClr val="F6F6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sp>
            <p:nvSpPr>
              <p:cNvPr id="117" name="Freeform 80"/>
              <p:cNvSpPr/>
              <p:nvPr/>
            </p:nvSpPr>
            <p:spPr bwMode="auto">
              <a:xfrm>
                <a:off x="2301876" y="1898650"/>
                <a:ext cx="331788" cy="346075"/>
              </a:xfrm>
              <a:custGeom>
                <a:avLst/>
                <a:gdLst>
                  <a:gd name="T0" fmla="*/ 147 w 209"/>
                  <a:gd name="T1" fmla="*/ 48 h 218"/>
                  <a:gd name="T2" fmla="*/ 159 w 209"/>
                  <a:gd name="T3" fmla="*/ 58 h 218"/>
                  <a:gd name="T4" fmla="*/ 71 w 209"/>
                  <a:gd name="T5" fmla="*/ 191 h 218"/>
                  <a:gd name="T6" fmla="*/ 19 w 209"/>
                  <a:gd name="T7" fmla="*/ 163 h 218"/>
                  <a:gd name="T8" fmla="*/ 0 w 209"/>
                  <a:gd name="T9" fmla="*/ 187 h 218"/>
                  <a:gd name="T10" fmla="*/ 14 w 209"/>
                  <a:gd name="T11" fmla="*/ 198 h 218"/>
                  <a:gd name="T12" fmla="*/ 23 w 209"/>
                  <a:gd name="T13" fmla="*/ 187 h 218"/>
                  <a:gd name="T14" fmla="*/ 78 w 209"/>
                  <a:gd name="T15" fmla="*/ 218 h 218"/>
                  <a:gd name="T16" fmla="*/ 176 w 209"/>
                  <a:gd name="T17" fmla="*/ 67 h 218"/>
                  <a:gd name="T18" fmla="*/ 188 w 209"/>
                  <a:gd name="T19" fmla="*/ 77 h 218"/>
                  <a:gd name="T20" fmla="*/ 197 w 209"/>
                  <a:gd name="T21" fmla="*/ 38 h 218"/>
                  <a:gd name="T22" fmla="*/ 209 w 209"/>
                  <a:gd name="T23" fmla="*/ 0 h 218"/>
                  <a:gd name="T24" fmla="*/ 178 w 209"/>
                  <a:gd name="T25" fmla="*/ 24 h 218"/>
                  <a:gd name="T26" fmla="*/ 147 w 209"/>
                  <a:gd name="T27" fmla="*/ 4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9" h="218">
                    <a:moveTo>
                      <a:pt x="147" y="48"/>
                    </a:moveTo>
                    <a:lnTo>
                      <a:pt x="159" y="58"/>
                    </a:lnTo>
                    <a:lnTo>
                      <a:pt x="71" y="191"/>
                    </a:lnTo>
                    <a:lnTo>
                      <a:pt x="19" y="163"/>
                    </a:lnTo>
                    <a:lnTo>
                      <a:pt x="0" y="187"/>
                    </a:lnTo>
                    <a:lnTo>
                      <a:pt x="14" y="198"/>
                    </a:lnTo>
                    <a:lnTo>
                      <a:pt x="23" y="187"/>
                    </a:lnTo>
                    <a:lnTo>
                      <a:pt x="78" y="218"/>
                    </a:lnTo>
                    <a:lnTo>
                      <a:pt x="176" y="67"/>
                    </a:lnTo>
                    <a:lnTo>
                      <a:pt x="188" y="77"/>
                    </a:lnTo>
                    <a:lnTo>
                      <a:pt x="197" y="38"/>
                    </a:lnTo>
                    <a:lnTo>
                      <a:pt x="209" y="0"/>
                    </a:lnTo>
                    <a:lnTo>
                      <a:pt x="178" y="24"/>
                    </a:lnTo>
                    <a:lnTo>
                      <a:pt x="147" y="48"/>
                    </a:lnTo>
                    <a:close/>
                  </a:path>
                </a:pathLst>
              </a:custGeom>
              <a:solidFill>
                <a:srgbClr val="F6F6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000"/>
              </a:p>
            </p:txBody>
          </p:sp>
        </p:grpSp>
        <p:sp>
          <p:nvSpPr>
            <p:cNvPr id="112" name="文本框 139"/>
            <p:cNvSpPr txBox="1"/>
            <p:nvPr/>
          </p:nvSpPr>
          <p:spPr>
            <a:xfrm>
              <a:off x="4087396" y="2892900"/>
              <a:ext cx="1060171" cy="253916"/>
            </a:xfrm>
            <a:prstGeom prst="rect">
              <a:avLst/>
            </a:prstGeom>
            <a:noFill/>
          </p:spPr>
          <p:txBody>
            <a:bodyPr wrap="square" lIns="68580" tIns="34290" rIns="68580" bIns="34290" rtlCol="0">
              <a:spAutoFit/>
            </a:bodyP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输入文字内容</a:t>
              </a:r>
              <a:endParaRPr lang="zh-CN" altLang="en-US" sz="1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p:txBody>
        </p:sp>
      </p:grpSp>
      <p:sp>
        <p:nvSpPr>
          <p:cNvPr id="124" name="文本框 8"/>
          <p:cNvSpPr txBox="1"/>
          <p:nvPr/>
        </p:nvSpPr>
        <p:spPr>
          <a:xfrm>
            <a:off x="5144337" y="1241313"/>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5" name="文本框 8"/>
          <p:cNvSpPr txBox="1"/>
          <p:nvPr/>
        </p:nvSpPr>
        <p:spPr>
          <a:xfrm>
            <a:off x="6140637" y="1950305"/>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6" name="文本框 8"/>
          <p:cNvSpPr txBox="1"/>
          <p:nvPr/>
        </p:nvSpPr>
        <p:spPr>
          <a:xfrm>
            <a:off x="6444208" y="3107169"/>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7" name="文本框 8"/>
          <p:cNvSpPr txBox="1"/>
          <p:nvPr/>
        </p:nvSpPr>
        <p:spPr>
          <a:xfrm>
            <a:off x="611560" y="1996687"/>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5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bg1">
                  <a:lumMod val="50000"/>
                </a:schemeClr>
              </a:solidFill>
              <a:latin typeface="微软雅黑" panose="020B0503020204020204" pitchFamily="34" charset="-122"/>
              <a:ea typeface="微软雅黑" panose="020B0503020204020204" pitchFamily="34" charset="-122"/>
            </a:endParaRPr>
          </a:p>
          <a:p>
            <a:pPr algn="r"/>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pPr algn="r"/>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8" name="文本框 8"/>
          <p:cNvSpPr txBox="1"/>
          <p:nvPr/>
        </p:nvSpPr>
        <p:spPr>
          <a:xfrm>
            <a:off x="395536" y="3162878"/>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5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bg1">
                  <a:lumMod val="50000"/>
                </a:schemeClr>
              </a:solidFill>
              <a:latin typeface="微软雅黑" panose="020B0503020204020204" pitchFamily="34" charset="-122"/>
              <a:ea typeface="微软雅黑" panose="020B0503020204020204" pitchFamily="34" charset="-122"/>
            </a:endParaRPr>
          </a:p>
          <a:p>
            <a:pPr algn="r"/>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pPr algn="r"/>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p:cTn id="7" dur="500" fill="hold"/>
                                        <p:tgtEl>
                                          <p:spTgt spid="109"/>
                                        </p:tgtEl>
                                        <p:attrNameLst>
                                          <p:attrName>ppt_w</p:attrName>
                                        </p:attrNameLst>
                                      </p:cBhvr>
                                      <p:tavLst>
                                        <p:tav tm="0">
                                          <p:val>
                                            <p:fltVal val="0"/>
                                          </p:val>
                                        </p:tav>
                                        <p:tav tm="100000">
                                          <p:val>
                                            <p:strVal val="#ppt_w"/>
                                          </p:val>
                                        </p:tav>
                                      </p:tavLst>
                                    </p:anim>
                                    <p:anim calcmode="lin" valueType="num">
                                      <p:cBhvr>
                                        <p:cTn id="8" dur="500" fill="hold"/>
                                        <p:tgtEl>
                                          <p:spTgt spid="109"/>
                                        </p:tgtEl>
                                        <p:attrNameLst>
                                          <p:attrName>ppt_h</p:attrName>
                                        </p:attrNameLst>
                                      </p:cBhvr>
                                      <p:tavLst>
                                        <p:tav tm="0">
                                          <p:val>
                                            <p:fltVal val="0"/>
                                          </p:val>
                                        </p:tav>
                                        <p:tav tm="100000">
                                          <p:val>
                                            <p:strVal val="#ppt_h"/>
                                          </p:val>
                                        </p:tav>
                                      </p:tavLst>
                                    </p:anim>
                                    <p:animEffect transition="in" filter="fade">
                                      <p:cBhvr>
                                        <p:cTn id="9" dur="500"/>
                                        <p:tgtEl>
                                          <p:spTgt spid="109"/>
                                        </p:tgtEl>
                                      </p:cBhvr>
                                    </p:animEffect>
                                  </p:childTnLst>
                                </p:cTn>
                              </p:par>
                              <p:par>
                                <p:cTn id="10" presetID="8" presetClass="emph" presetSubtype="0" fill="hold" grpId="0" nodeType="withEffect">
                                  <p:stCondLst>
                                    <p:cond delay="0"/>
                                  </p:stCondLst>
                                  <p:childTnLst>
                                    <p:animRot by="21600000">
                                      <p:cBhvr>
                                        <p:cTn id="11" dur="2000" fill="hold"/>
                                        <p:tgtEl>
                                          <p:spTgt spid="67"/>
                                        </p:tgtEl>
                                        <p:attrNameLst>
                                          <p:attrName>r</p:attrName>
                                        </p:attrNameLst>
                                      </p:cBhvr>
                                    </p:animRot>
                                  </p:childTnLst>
                                </p:cTn>
                              </p:par>
                            </p:childTnLst>
                          </p:cTn>
                        </p:par>
                        <p:par>
                          <p:cTn id="12" fill="hold">
                            <p:stCondLst>
                              <p:cond delay="500"/>
                            </p:stCondLst>
                            <p:childTnLst>
                              <p:par>
                                <p:cTn id="13" presetID="2" presetClass="entr" presetSubtype="1"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500" fill="hold"/>
                                        <p:tgtEl>
                                          <p:spTgt spid="74"/>
                                        </p:tgtEl>
                                        <p:attrNameLst>
                                          <p:attrName>ppt_x</p:attrName>
                                        </p:attrNameLst>
                                      </p:cBhvr>
                                      <p:tavLst>
                                        <p:tav tm="0">
                                          <p:val>
                                            <p:strVal val="#ppt_x"/>
                                          </p:val>
                                        </p:tav>
                                        <p:tav tm="100000">
                                          <p:val>
                                            <p:strVal val="#ppt_x"/>
                                          </p:val>
                                        </p:tav>
                                      </p:tavLst>
                                    </p:anim>
                                    <p:anim calcmode="lin" valueType="num">
                                      <p:cBhvr additive="base">
                                        <p:cTn id="16" dur="500" fill="hold"/>
                                        <p:tgtEl>
                                          <p:spTgt spid="74"/>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 calcmode="lin" valueType="num">
                                      <p:cBhvr additive="base">
                                        <p:cTn id="19" dur="500" fill="hold"/>
                                        <p:tgtEl>
                                          <p:spTgt spid="68"/>
                                        </p:tgtEl>
                                        <p:attrNameLst>
                                          <p:attrName>ppt_x</p:attrName>
                                        </p:attrNameLst>
                                      </p:cBhvr>
                                      <p:tavLst>
                                        <p:tav tm="0">
                                          <p:val>
                                            <p:strVal val="#ppt_x"/>
                                          </p:val>
                                        </p:tav>
                                        <p:tav tm="100000">
                                          <p:val>
                                            <p:strVal val="#ppt_x"/>
                                          </p:val>
                                        </p:tav>
                                      </p:tavLst>
                                    </p:anim>
                                    <p:anim calcmode="lin" valueType="num">
                                      <p:cBhvr additive="base">
                                        <p:cTn id="20" dur="500" fill="hold"/>
                                        <p:tgtEl>
                                          <p:spTgt spid="68"/>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anim calcmode="lin" valueType="num">
                                      <p:cBhvr additive="base">
                                        <p:cTn id="23" dur="500" fill="hold"/>
                                        <p:tgtEl>
                                          <p:spTgt spid="79"/>
                                        </p:tgtEl>
                                        <p:attrNameLst>
                                          <p:attrName>ppt_x</p:attrName>
                                        </p:attrNameLst>
                                      </p:cBhvr>
                                      <p:tavLst>
                                        <p:tav tm="0">
                                          <p:val>
                                            <p:strVal val="#ppt_x"/>
                                          </p:val>
                                        </p:tav>
                                        <p:tav tm="100000">
                                          <p:val>
                                            <p:strVal val="#ppt_x"/>
                                          </p:val>
                                        </p:tav>
                                      </p:tavLst>
                                    </p:anim>
                                    <p:anim calcmode="lin" valueType="num">
                                      <p:cBhvr additive="base">
                                        <p:cTn id="24" dur="500" fill="hold"/>
                                        <p:tgtEl>
                                          <p:spTgt spid="7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500" fill="hold"/>
                                        <p:tgtEl>
                                          <p:spTgt spid="98"/>
                                        </p:tgtEl>
                                        <p:attrNameLst>
                                          <p:attrName>ppt_x</p:attrName>
                                        </p:attrNameLst>
                                      </p:cBhvr>
                                      <p:tavLst>
                                        <p:tav tm="0">
                                          <p:val>
                                            <p:strVal val="#ppt_x"/>
                                          </p:val>
                                        </p:tav>
                                        <p:tav tm="100000">
                                          <p:val>
                                            <p:strVal val="#ppt_x"/>
                                          </p:val>
                                        </p:tav>
                                      </p:tavLst>
                                    </p:anim>
                                    <p:anim calcmode="lin" valueType="num">
                                      <p:cBhvr additive="base">
                                        <p:cTn id="28" dur="500" fill="hold"/>
                                        <p:tgtEl>
                                          <p:spTgt spid="98"/>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 calcmode="lin" valueType="num">
                                      <p:cBhvr additive="base">
                                        <p:cTn id="31" dur="500" fill="hold"/>
                                        <p:tgtEl>
                                          <p:spTgt spid="91"/>
                                        </p:tgtEl>
                                        <p:attrNameLst>
                                          <p:attrName>ppt_x</p:attrName>
                                        </p:attrNameLst>
                                      </p:cBhvr>
                                      <p:tavLst>
                                        <p:tav tm="0">
                                          <p:val>
                                            <p:strVal val="#ppt_x"/>
                                          </p:val>
                                        </p:tav>
                                        <p:tav tm="100000">
                                          <p:val>
                                            <p:strVal val="#ppt_x"/>
                                          </p:val>
                                        </p:tav>
                                      </p:tavLst>
                                    </p:anim>
                                    <p:anim calcmode="lin" valueType="num">
                                      <p:cBhvr additive="base">
                                        <p:cTn id="32" dur="500" fill="hold"/>
                                        <p:tgtEl>
                                          <p:spTgt spid="91"/>
                                        </p:tgtEl>
                                        <p:attrNameLst>
                                          <p:attrName>ppt_y</p:attrName>
                                        </p:attrNameLst>
                                      </p:cBhvr>
                                      <p:tavLst>
                                        <p:tav tm="0">
                                          <p:val>
                                            <p:strVal val="0-#ppt_h/2"/>
                                          </p:val>
                                        </p:tav>
                                        <p:tav tm="100000">
                                          <p:val>
                                            <p:strVal val="#ppt_y"/>
                                          </p:val>
                                        </p:tav>
                                      </p:tavLst>
                                    </p:anim>
                                  </p:childTnLst>
                                </p:cTn>
                              </p:par>
                              <p:par>
                                <p:cTn id="33" presetID="8" presetClass="emph" presetSubtype="0" fill="hold" nodeType="withEffect">
                                  <p:stCondLst>
                                    <p:cond delay="0"/>
                                  </p:stCondLst>
                                  <p:childTnLst>
                                    <p:animRot by="21600000">
                                      <p:cBhvr>
                                        <p:cTn id="34" dur="2000" fill="hold"/>
                                        <p:tgtEl>
                                          <p:spTgt spid="74"/>
                                        </p:tgtEl>
                                        <p:attrNameLst>
                                          <p:attrName>r</p:attrName>
                                        </p:attrNameLst>
                                      </p:cBhvr>
                                    </p:animRot>
                                  </p:childTnLst>
                                </p:cTn>
                              </p:par>
                              <p:par>
                                <p:cTn id="35" presetID="8" presetClass="emph" presetSubtype="0" fill="hold" nodeType="withEffect">
                                  <p:stCondLst>
                                    <p:cond delay="0"/>
                                  </p:stCondLst>
                                  <p:childTnLst>
                                    <p:animRot by="21600000">
                                      <p:cBhvr>
                                        <p:cTn id="36" dur="2000" fill="hold"/>
                                        <p:tgtEl>
                                          <p:spTgt spid="68"/>
                                        </p:tgtEl>
                                        <p:attrNameLst>
                                          <p:attrName>r</p:attrName>
                                        </p:attrNameLst>
                                      </p:cBhvr>
                                    </p:animRot>
                                  </p:childTnLst>
                                </p:cTn>
                              </p:par>
                              <p:par>
                                <p:cTn id="37" presetID="8" presetClass="emph" presetSubtype="0" fill="hold" nodeType="withEffect">
                                  <p:stCondLst>
                                    <p:cond delay="0"/>
                                  </p:stCondLst>
                                  <p:childTnLst>
                                    <p:animRot by="21600000">
                                      <p:cBhvr>
                                        <p:cTn id="38" dur="2000" fill="hold"/>
                                        <p:tgtEl>
                                          <p:spTgt spid="79"/>
                                        </p:tgtEl>
                                        <p:attrNameLst>
                                          <p:attrName>r</p:attrName>
                                        </p:attrNameLst>
                                      </p:cBhvr>
                                    </p:animRot>
                                  </p:childTnLst>
                                </p:cTn>
                              </p:par>
                              <p:par>
                                <p:cTn id="39" presetID="8" presetClass="emph" presetSubtype="0" fill="hold" nodeType="withEffect">
                                  <p:stCondLst>
                                    <p:cond delay="0"/>
                                  </p:stCondLst>
                                  <p:childTnLst>
                                    <p:animRot by="21600000">
                                      <p:cBhvr>
                                        <p:cTn id="40" dur="2000" fill="hold"/>
                                        <p:tgtEl>
                                          <p:spTgt spid="98"/>
                                        </p:tgtEl>
                                        <p:attrNameLst>
                                          <p:attrName>r</p:attrName>
                                        </p:attrNameLst>
                                      </p:cBhvr>
                                    </p:animRot>
                                  </p:childTnLst>
                                </p:cTn>
                              </p:par>
                              <p:par>
                                <p:cTn id="41" presetID="8" presetClass="emph" presetSubtype="0" fill="hold" nodeType="withEffect">
                                  <p:stCondLst>
                                    <p:cond delay="0"/>
                                  </p:stCondLst>
                                  <p:childTnLst>
                                    <p:animRot by="21600000">
                                      <p:cBhvr>
                                        <p:cTn id="42" dur="2000" fill="hold"/>
                                        <p:tgtEl>
                                          <p:spTgt spid="91"/>
                                        </p:tgtEl>
                                        <p:attrNameLst>
                                          <p:attrName>r</p:attrName>
                                        </p:attrNameLst>
                                      </p:cBhvr>
                                    </p:animRot>
                                  </p:childTnLst>
                                </p:cTn>
                              </p:par>
                            </p:childTnLst>
                          </p:cTn>
                        </p:par>
                        <p:par>
                          <p:cTn id="43" fill="hold">
                            <p:stCondLst>
                              <p:cond delay="1000"/>
                            </p:stCondLst>
                            <p:childTnLst>
                              <p:par>
                                <p:cTn id="44" presetID="2" presetClass="entr" presetSubtype="8" fill="hold" grpId="0" nodeType="afterEffect">
                                  <p:stCondLst>
                                    <p:cond delay="0"/>
                                  </p:stCondLst>
                                  <p:childTnLst>
                                    <p:set>
                                      <p:cBhvr>
                                        <p:cTn id="45" dur="1" fill="hold">
                                          <p:stCondLst>
                                            <p:cond delay="0"/>
                                          </p:stCondLst>
                                        </p:cTn>
                                        <p:tgtEl>
                                          <p:spTgt spid="124"/>
                                        </p:tgtEl>
                                        <p:attrNameLst>
                                          <p:attrName>style.visibility</p:attrName>
                                        </p:attrNameLst>
                                      </p:cBhvr>
                                      <p:to>
                                        <p:strVal val="visible"/>
                                      </p:to>
                                    </p:set>
                                    <p:anim calcmode="lin" valueType="num">
                                      <p:cBhvr additive="base">
                                        <p:cTn id="46" dur="500" fill="hold"/>
                                        <p:tgtEl>
                                          <p:spTgt spid="124"/>
                                        </p:tgtEl>
                                        <p:attrNameLst>
                                          <p:attrName>ppt_x</p:attrName>
                                        </p:attrNameLst>
                                      </p:cBhvr>
                                      <p:tavLst>
                                        <p:tav tm="0">
                                          <p:val>
                                            <p:strVal val="0-#ppt_w/2"/>
                                          </p:val>
                                        </p:tav>
                                        <p:tav tm="100000">
                                          <p:val>
                                            <p:strVal val="#ppt_x"/>
                                          </p:val>
                                        </p:tav>
                                      </p:tavLst>
                                    </p:anim>
                                    <p:anim calcmode="lin" valueType="num">
                                      <p:cBhvr additive="base">
                                        <p:cTn id="47" dur="500" fill="hold"/>
                                        <p:tgtEl>
                                          <p:spTgt spid="124"/>
                                        </p:tgtEl>
                                        <p:attrNameLst>
                                          <p:attrName>ppt_y</p:attrName>
                                        </p:attrNameLst>
                                      </p:cBhvr>
                                      <p:tavLst>
                                        <p:tav tm="0">
                                          <p:val>
                                            <p:strVal val="#ppt_y"/>
                                          </p:val>
                                        </p:tav>
                                        <p:tav tm="100000">
                                          <p:val>
                                            <p:strVal val="#ppt_y"/>
                                          </p:val>
                                        </p:tav>
                                      </p:tavLst>
                                    </p:anim>
                                  </p:childTnLst>
                                </p:cTn>
                              </p:par>
                            </p:childTnLst>
                          </p:cTn>
                        </p:par>
                        <p:par>
                          <p:cTn id="48" fill="hold">
                            <p:stCondLst>
                              <p:cond delay="1500"/>
                            </p:stCondLst>
                            <p:childTnLst>
                              <p:par>
                                <p:cTn id="49" presetID="2" presetClass="entr" presetSubtype="8" fill="hold" grpId="0" nodeType="afterEffect">
                                  <p:stCondLst>
                                    <p:cond delay="0"/>
                                  </p:stCondLst>
                                  <p:childTnLst>
                                    <p:set>
                                      <p:cBhvr>
                                        <p:cTn id="50" dur="1" fill="hold">
                                          <p:stCondLst>
                                            <p:cond delay="0"/>
                                          </p:stCondLst>
                                        </p:cTn>
                                        <p:tgtEl>
                                          <p:spTgt spid="125"/>
                                        </p:tgtEl>
                                        <p:attrNameLst>
                                          <p:attrName>style.visibility</p:attrName>
                                        </p:attrNameLst>
                                      </p:cBhvr>
                                      <p:to>
                                        <p:strVal val="visible"/>
                                      </p:to>
                                    </p:set>
                                    <p:anim calcmode="lin" valueType="num">
                                      <p:cBhvr additive="base">
                                        <p:cTn id="51" dur="500" fill="hold"/>
                                        <p:tgtEl>
                                          <p:spTgt spid="125"/>
                                        </p:tgtEl>
                                        <p:attrNameLst>
                                          <p:attrName>ppt_x</p:attrName>
                                        </p:attrNameLst>
                                      </p:cBhvr>
                                      <p:tavLst>
                                        <p:tav tm="0">
                                          <p:val>
                                            <p:strVal val="0-#ppt_w/2"/>
                                          </p:val>
                                        </p:tav>
                                        <p:tav tm="100000">
                                          <p:val>
                                            <p:strVal val="#ppt_x"/>
                                          </p:val>
                                        </p:tav>
                                      </p:tavLst>
                                    </p:anim>
                                    <p:anim calcmode="lin" valueType="num">
                                      <p:cBhvr additive="base">
                                        <p:cTn id="52" dur="500" fill="hold"/>
                                        <p:tgtEl>
                                          <p:spTgt spid="125"/>
                                        </p:tgtEl>
                                        <p:attrNameLst>
                                          <p:attrName>ppt_y</p:attrName>
                                        </p:attrNameLst>
                                      </p:cBhvr>
                                      <p:tavLst>
                                        <p:tav tm="0">
                                          <p:val>
                                            <p:strVal val="#ppt_y"/>
                                          </p:val>
                                        </p:tav>
                                        <p:tav tm="100000">
                                          <p:val>
                                            <p:strVal val="#ppt_y"/>
                                          </p:val>
                                        </p:tav>
                                      </p:tavLst>
                                    </p:anim>
                                  </p:childTnLst>
                                </p:cTn>
                              </p:par>
                            </p:childTnLst>
                          </p:cTn>
                        </p:par>
                        <p:par>
                          <p:cTn id="53" fill="hold">
                            <p:stCondLst>
                              <p:cond delay="2000"/>
                            </p:stCondLst>
                            <p:childTnLst>
                              <p:par>
                                <p:cTn id="54" presetID="2" presetClass="entr" presetSubtype="8" fill="hold" grpId="0" nodeType="afterEffect">
                                  <p:stCondLst>
                                    <p:cond delay="0"/>
                                  </p:stCondLst>
                                  <p:childTnLst>
                                    <p:set>
                                      <p:cBhvr>
                                        <p:cTn id="55" dur="1" fill="hold">
                                          <p:stCondLst>
                                            <p:cond delay="0"/>
                                          </p:stCondLst>
                                        </p:cTn>
                                        <p:tgtEl>
                                          <p:spTgt spid="126"/>
                                        </p:tgtEl>
                                        <p:attrNameLst>
                                          <p:attrName>style.visibility</p:attrName>
                                        </p:attrNameLst>
                                      </p:cBhvr>
                                      <p:to>
                                        <p:strVal val="visible"/>
                                      </p:to>
                                    </p:set>
                                    <p:anim calcmode="lin" valueType="num">
                                      <p:cBhvr additive="base">
                                        <p:cTn id="56" dur="500" fill="hold"/>
                                        <p:tgtEl>
                                          <p:spTgt spid="126"/>
                                        </p:tgtEl>
                                        <p:attrNameLst>
                                          <p:attrName>ppt_x</p:attrName>
                                        </p:attrNameLst>
                                      </p:cBhvr>
                                      <p:tavLst>
                                        <p:tav tm="0">
                                          <p:val>
                                            <p:strVal val="0-#ppt_w/2"/>
                                          </p:val>
                                        </p:tav>
                                        <p:tav tm="100000">
                                          <p:val>
                                            <p:strVal val="#ppt_x"/>
                                          </p:val>
                                        </p:tav>
                                      </p:tavLst>
                                    </p:anim>
                                    <p:anim calcmode="lin" valueType="num">
                                      <p:cBhvr additive="base">
                                        <p:cTn id="57" dur="500" fill="hold"/>
                                        <p:tgtEl>
                                          <p:spTgt spid="126"/>
                                        </p:tgtEl>
                                        <p:attrNameLst>
                                          <p:attrName>ppt_y</p:attrName>
                                        </p:attrNameLst>
                                      </p:cBhvr>
                                      <p:tavLst>
                                        <p:tav tm="0">
                                          <p:val>
                                            <p:strVal val="#ppt_y"/>
                                          </p:val>
                                        </p:tav>
                                        <p:tav tm="100000">
                                          <p:val>
                                            <p:strVal val="#ppt_y"/>
                                          </p:val>
                                        </p:tav>
                                      </p:tavLst>
                                    </p:anim>
                                  </p:childTnLst>
                                </p:cTn>
                              </p:par>
                            </p:childTnLst>
                          </p:cTn>
                        </p:par>
                        <p:par>
                          <p:cTn id="58" fill="hold">
                            <p:stCondLst>
                              <p:cond delay="2500"/>
                            </p:stCondLst>
                            <p:childTnLst>
                              <p:par>
                                <p:cTn id="59" presetID="2" presetClass="entr" presetSubtype="8" fill="hold" grpId="0" nodeType="afterEffect">
                                  <p:stCondLst>
                                    <p:cond delay="0"/>
                                  </p:stCondLst>
                                  <p:childTnLst>
                                    <p:set>
                                      <p:cBhvr>
                                        <p:cTn id="60" dur="1" fill="hold">
                                          <p:stCondLst>
                                            <p:cond delay="0"/>
                                          </p:stCondLst>
                                        </p:cTn>
                                        <p:tgtEl>
                                          <p:spTgt spid="127"/>
                                        </p:tgtEl>
                                        <p:attrNameLst>
                                          <p:attrName>style.visibility</p:attrName>
                                        </p:attrNameLst>
                                      </p:cBhvr>
                                      <p:to>
                                        <p:strVal val="visible"/>
                                      </p:to>
                                    </p:set>
                                    <p:anim calcmode="lin" valueType="num">
                                      <p:cBhvr additive="base">
                                        <p:cTn id="61" dur="500" fill="hold"/>
                                        <p:tgtEl>
                                          <p:spTgt spid="127"/>
                                        </p:tgtEl>
                                        <p:attrNameLst>
                                          <p:attrName>ppt_x</p:attrName>
                                        </p:attrNameLst>
                                      </p:cBhvr>
                                      <p:tavLst>
                                        <p:tav tm="0">
                                          <p:val>
                                            <p:strVal val="0-#ppt_w/2"/>
                                          </p:val>
                                        </p:tav>
                                        <p:tav tm="100000">
                                          <p:val>
                                            <p:strVal val="#ppt_x"/>
                                          </p:val>
                                        </p:tav>
                                      </p:tavLst>
                                    </p:anim>
                                    <p:anim calcmode="lin" valueType="num">
                                      <p:cBhvr additive="base">
                                        <p:cTn id="62" dur="500" fill="hold"/>
                                        <p:tgtEl>
                                          <p:spTgt spid="127"/>
                                        </p:tgtEl>
                                        <p:attrNameLst>
                                          <p:attrName>ppt_y</p:attrName>
                                        </p:attrNameLst>
                                      </p:cBhvr>
                                      <p:tavLst>
                                        <p:tav tm="0">
                                          <p:val>
                                            <p:strVal val="#ppt_y"/>
                                          </p:val>
                                        </p:tav>
                                        <p:tav tm="100000">
                                          <p:val>
                                            <p:strVal val="#ppt_y"/>
                                          </p:val>
                                        </p:tav>
                                      </p:tavLst>
                                    </p:anim>
                                  </p:childTnLst>
                                </p:cTn>
                              </p:par>
                            </p:childTnLst>
                          </p:cTn>
                        </p:par>
                        <p:par>
                          <p:cTn id="63" fill="hold">
                            <p:stCondLst>
                              <p:cond delay="3000"/>
                            </p:stCondLst>
                            <p:childTnLst>
                              <p:par>
                                <p:cTn id="64" presetID="2" presetClass="entr" presetSubtype="8" fill="hold" grpId="0" nodeType="afterEffect">
                                  <p:stCondLst>
                                    <p:cond delay="0"/>
                                  </p:stCondLst>
                                  <p:childTnLst>
                                    <p:set>
                                      <p:cBhvr>
                                        <p:cTn id="65" dur="1" fill="hold">
                                          <p:stCondLst>
                                            <p:cond delay="0"/>
                                          </p:stCondLst>
                                        </p:cTn>
                                        <p:tgtEl>
                                          <p:spTgt spid="128"/>
                                        </p:tgtEl>
                                        <p:attrNameLst>
                                          <p:attrName>style.visibility</p:attrName>
                                        </p:attrNameLst>
                                      </p:cBhvr>
                                      <p:to>
                                        <p:strVal val="visible"/>
                                      </p:to>
                                    </p:set>
                                    <p:anim calcmode="lin" valueType="num">
                                      <p:cBhvr additive="base">
                                        <p:cTn id="66" dur="500" fill="hold"/>
                                        <p:tgtEl>
                                          <p:spTgt spid="128"/>
                                        </p:tgtEl>
                                        <p:attrNameLst>
                                          <p:attrName>ppt_x</p:attrName>
                                        </p:attrNameLst>
                                      </p:cBhvr>
                                      <p:tavLst>
                                        <p:tav tm="0">
                                          <p:val>
                                            <p:strVal val="0-#ppt_w/2"/>
                                          </p:val>
                                        </p:tav>
                                        <p:tav tm="100000">
                                          <p:val>
                                            <p:strVal val="#ppt_x"/>
                                          </p:val>
                                        </p:tav>
                                      </p:tavLst>
                                    </p:anim>
                                    <p:anim calcmode="lin" valueType="num">
                                      <p:cBhvr additive="base">
                                        <p:cTn id="67" dur="500" fill="hold"/>
                                        <p:tgtEl>
                                          <p:spTgt spid="1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24" grpId="0"/>
      <p:bldP spid="125" grpId="0"/>
      <p:bldP spid="126" grpId="0"/>
      <p:bldP spid="127" grpId="0"/>
      <p:bldP spid="1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57250" y="2445544"/>
            <a:ext cx="1128713" cy="1130300"/>
            <a:chOff x="857250" y="2445544"/>
            <a:chExt cx="1128713" cy="1130300"/>
          </a:xfrm>
        </p:grpSpPr>
        <p:sp>
          <p:nvSpPr>
            <p:cNvPr id="3" name="Teardrop 6"/>
            <p:cNvSpPr/>
            <p:nvPr/>
          </p:nvSpPr>
          <p:spPr>
            <a:xfrm>
              <a:off x="857250" y="2445544"/>
              <a:ext cx="1128713" cy="1130300"/>
            </a:xfrm>
            <a:prstGeom prst="teardrop">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eaLnBrk="1" fontAlgn="auto" hangingPunct="1">
                <a:spcBef>
                  <a:spcPts val="0"/>
                </a:spcBef>
                <a:spcAft>
                  <a:spcPts val="0"/>
                </a:spcAft>
                <a:defRPr/>
              </a:pPr>
              <a:endParaRPr lang="th-TH" sz="3600" dirty="0"/>
            </a:p>
          </p:txBody>
        </p:sp>
        <p:sp>
          <p:nvSpPr>
            <p:cNvPr id="4" name="Freeform 52"/>
            <p:cNvSpPr>
              <a:spLocks noEditPoints="1"/>
            </p:cNvSpPr>
            <p:nvPr/>
          </p:nvSpPr>
          <p:spPr bwMode="auto">
            <a:xfrm>
              <a:off x="1189038" y="2731294"/>
              <a:ext cx="465137" cy="500062"/>
            </a:xfrm>
            <a:custGeom>
              <a:avLst/>
              <a:gdLst>
                <a:gd name="T0" fmla="*/ 67 w 67"/>
                <a:gd name="T1" fmla="*/ 67 h 72"/>
                <a:gd name="T2" fmla="*/ 61 w 67"/>
                <a:gd name="T3" fmla="*/ 72 h 72"/>
                <a:gd name="T4" fmla="*/ 5 w 67"/>
                <a:gd name="T5" fmla="*/ 72 h 72"/>
                <a:gd name="T6" fmla="*/ 0 w 67"/>
                <a:gd name="T7" fmla="*/ 67 h 72"/>
                <a:gd name="T8" fmla="*/ 0 w 67"/>
                <a:gd name="T9" fmla="*/ 16 h 72"/>
                <a:gd name="T10" fmla="*/ 5 w 67"/>
                <a:gd name="T11" fmla="*/ 11 h 72"/>
                <a:gd name="T12" fmla="*/ 10 w 67"/>
                <a:gd name="T13" fmla="*/ 11 h 72"/>
                <a:gd name="T14" fmla="*/ 10 w 67"/>
                <a:gd name="T15" fmla="*/ 7 h 72"/>
                <a:gd name="T16" fmla="*/ 16 w 67"/>
                <a:gd name="T17" fmla="*/ 0 h 72"/>
                <a:gd name="T18" fmla="*/ 19 w 67"/>
                <a:gd name="T19" fmla="*/ 0 h 72"/>
                <a:gd name="T20" fmla="*/ 25 w 67"/>
                <a:gd name="T21" fmla="*/ 7 h 72"/>
                <a:gd name="T22" fmla="*/ 25 w 67"/>
                <a:gd name="T23" fmla="*/ 11 h 72"/>
                <a:gd name="T24" fmla="*/ 41 w 67"/>
                <a:gd name="T25" fmla="*/ 11 h 72"/>
                <a:gd name="T26" fmla="*/ 41 w 67"/>
                <a:gd name="T27" fmla="*/ 7 h 72"/>
                <a:gd name="T28" fmla="*/ 47 w 67"/>
                <a:gd name="T29" fmla="*/ 0 h 72"/>
                <a:gd name="T30" fmla="*/ 50 w 67"/>
                <a:gd name="T31" fmla="*/ 0 h 72"/>
                <a:gd name="T32" fmla="*/ 56 w 67"/>
                <a:gd name="T33" fmla="*/ 7 h 72"/>
                <a:gd name="T34" fmla="*/ 56 w 67"/>
                <a:gd name="T35" fmla="*/ 11 h 72"/>
                <a:gd name="T36" fmla="*/ 61 w 67"/>
                <a:gd name="T37" fmla="*/ 11 h 72"/>
                <a:gd name="T38" fmla="*/ 67 w 67"/>
                <a:gd name="T39" fmla="*/ 16 h 72"/>
                <a:gd name="T40" fmla="*/ 67 w 67"/>
                <a:gd name="T41" fmla="*/ 67 h 72"/>
                <a:gd name="T42" fmla="*/ 61 w 67"/>
                <a:gd name="T43" fmla="*/ 67 h 72"/>
                <a:gd name="T44" fmla="*/ 61 w 67"/>
                <a:gd name="T45" fmla="*/ 26 h 72"/>
                <a:gd name="T46" fmla="*/ 5 w 67"/>
                <a:gd name="T47" fmla="*/ 26 h 72"/>
                <a:gd name="T48" fmla="*/ 5 w 67"/>
                <a:gd name="T49" fmla="*/ 67 h 72"/>
                <a:gd name="T50" fmla="*/ 61 w 67"/>
                <a:gd name="T51" fmla="*/ 67 h 72"/>
                <a:gd name="T52" fmla="*/ 20 w 67"/>
                <a:gd name="T53" fmla="*/ 7 h 72"/>
                <a:gd name="T54" fmla="*/ 19 w 67"/>
                <a:gd name="T55" fmla="*/ 5 h 72"/>
                <a:gd name="T56" fmla="*/ 16 w 67"/>
                <a:gd name="T57" fmla="*/ 5 h 72"/>
                <a:gd name="T58" fmla="*/ 15 w 67"/>
                <a:gd name="T59" fmla="*/ 7 h 72"/>
                <a:gd name="T60" fmla="*/ 15 w 67"/>
                <a:gd name="T61" fmla="*/ 18 h 72"/>
                <a:gd name="T62" fmla="*/ 16 w 67"/>
                <a:gd name="T63" fmla="*/ 20 h 72"/>
                <a:gd name="T64" fmla="*/ 19 w 67"/>
                <a:gd name="T65" fmla="*/ 20 h 72"/>
                <a:gd name="T66" fmla="*/ 20 w 67"/>
                <a:gd name="T67" fmla="*/ 18 h 72"/>
                <a:gd name="T68" fmla="*/ 20 w 67"/>
                <a:gd name="T69" fmla="*/ 7 h 72"/>
                <a:gd name="T70" fmla="*/ 51 w 67"/>
                <a:gd name="T71" fmla="*/ 7 h 72"/>
                <a:gd name="T72" fmla="*/ 50 w 67"/>
                <a:gd name="T73" fmla="*/ 5 h 72"/>
                <a:gd name="T74" fmla="*/ 47 w 67"/>
                <a:gd name="T75" fmla="*/ 5 h 72"/>
                <a:gd name="T76" fmla="*/ 46 w 67"/>
                <a:gd name="T77" fmla="*/ 7 h 72"/>
                <a:gd name="T78" fmla="*/ 46 w 67"/>
                <a:gd name="T79" fmla="*/ 18 h 72"/>
                <a:gd name="T80" fmla="*/ 47 w 67"/>
                <a:gd name="T81" fmla="*/ 20 h 72"/>
                <a:gd name="T82" fmla="*/ 50 w 67"/>
                <a:gd name="T83" fmla="*/ 20 h 72"/>
                <a:gd name="T84" fmla="*/ 51 w 67"/>
                <a:gd name="T85" fmla="*/ 18 h 72"/>
                <a:gd name="T86" fmla="*/ 51 w 67"/>
                <a:gd name="T87" fmla="*/ 7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 name="组合 4"/>
          <p:cNvGrpSpPr/>
          <p:nvPr/>
        </p:nvGrpSpPr>
        <p:grpSpPr>
          <a:xfrm>
            <a:off x="2041525" y="2445544"/>
            <a:ext cx="1587500" cy="1587500"/>
            <a:chOff x="2041525" y="2445544"/>
            <a:chExt cx="1587500" cy="1587500"/>
          </a:xfrm>
        </p:grpSpPr>
        <p:sp>
          <p:nvSpPr>
            <p:cNvPr id="6" name="Teardrop 7"/>
            <p:cNvSpPr/>
            <p:nvPr/>
          </p:nvSpPr>
          <p:spPr>
            <a:xfrm rot="16200000">
              <a:off x="2041525" y="2445544"/>
              <a:ext cx="1587500" cy="1587500"/>
            </a:xfrm>
            <a:prstGeom prst="teardrop">
              <a:avLst/>
            </a:prstGeom>
            <a:solidFill>
              <a:srgbClr val="FF886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eaLnBrk="1" fontAlgn="auto" hangingPunct="1">
                <a:spcBef>
                  <a:spcPts val="0"/>
                </a:spcBef>
                <a:spcAft>
                  <a:spcPts val="0"/>
                </a:spcAft>
                <a:defRPr/>
              </a:pPr>
              <a:endParaRPr lang="th-TH" sz="3600" dirty="0"/>
            </a:p>
          </p:txBody>
        </p:sp>
        <p:sp>
          <p:nvSpPr>
            <p:cNvPr id="7" name="Freeform 42"/>
            <p:cNvSpPr>
              <a:spLocks noEditPoints="1"/>
            </p:cNvSpPr>
            <p:nvPr/>
          </p:nvSpPr>
          <p:spPr bwMode="auto">
            <a:xfrm>
              <a:off x="2582863" y="2982119"/>
              <a:ext cx="504825" cy="434975"/>
            </a:xfrm>
            <a:custGeom>
              <a:avLst/>
              <a:gdLst>
                <a:gd name="T0" fmla="*/ 73 w 73"/>
                <a:gd name="T1" fmla="*/ 47 h 63"/>
                <a:gd name="T2" fmla="*/ 67 w 73"/>
                <a:gd name="T3" fmla="*/ 53 h 63"/>
                <a:gd name="T4" fmla="*/ 46 w 73"/>
                <a:gd name="T5" fmla="*/ 53 h 63"/>
                <a:gd name="T6" fmla="*/ 48 w 73"/>
                <a:gd name="T7" fmla="*/ 60 h 63"/>
                <a:gd name="T8" fmla="*/ 46 w 73"/>
                <a:gd name="T9" fmla="*/ 63 h 63"/>
                <a:gd name="T10" fmla="*/ 26 w 73"/>
                <a:gd name="T11" fmla="*/ 63 h 63"/>
                <a:gd name="T12" fmla="*/ 24 w 73"/>
                <a:gd name="T13" fmla="*/ 60 h 63"/>
                <a:gd name="T14" fmla="*/ 26 w 73"/>
                <a:gd name="T15" fmla="*/ 53 h 63"/>
                <a:gd name="T16" fmla="*/ 6 w 73"/>
                <a:gd name="T17" fmla="*/ 53 h 63"/>
                <a:gd name="T18" fmla="*/ 0 w 73"/>
                <a:gd name="T19" fmla="*/ 47 h 63"/>
                <a:gd name="T20" fmla="*/ 0 w 73"/>
                <a:gd name="T21" fmla="*/ 6 h 63"/>
                <a:gd name="T22" fmla="*/ 6 w 73"/>
                <a:gd name="T23" fmla="*/ 0 h 63"/>
                <a:gd name="T24" fmla="*/ 67 w 73"/>
                <a:gd name="T25" fmla="*/ 0 h 63"/>
                <a:gd name="T26" fmla="*/ 73 w 73"/>
                <a:gd name="T27" fmla="*/ 6 h 63"/>
                <a:gd name="T28" fmla="*/ 73 w 73"/>
                <a:gd name="T29" fmla="*/ 47 h 63"/>
                <a:gd name="T30" fmla="*/ 68 w 73"/>
                <a:gd name="T31" fmla="*/ 6 h 63"/>
                <a:gd name="T32" fmla="*/ 67 w 73"/>
                <a:gd name="T33" fmla="*/ 5 h 63"/>
                <a:gd name="T34" fmla="*/ 6 w 73"/>
                <a:gd name="T35" fmla="*/ 5 h 63"/>
                <a:gd name="T36" fmla="*/ 5 w 73"/>
                <a:gd name="T37" fmla="*/ 6 h 63"/>
                <a:gd name="T38" fmla="*/ 5 w 73"/>
                <a:gd name="T39" fmla="*/ 37 h 63"/>
                <a:gd name="T40" fmla="*/ 6 w 73"/>
                <a:gd name="T41" fmla="*/ 39 h 63"/>
                <a:gd name="T42" fmla="*/ 67 w 73"/>
                <a:gd name="T43" fmla="*/ 39 h 63"/>
                <a:gd name="T44" fmla="*/ 68 w 73"/>
                <a:gd name="T45" fmla="*/ 37 h 63"/>
                <a:gd name="T46" fmla="*/ 68 w 73"/>
                <a:gd name="T47" fmla="*/ 6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8" name="组合 7"/>
          <p:cNvGrpSpPr/>
          <p:nvPr/>
        </p:nvGrpSpPr>
        <p:grpSpPr>
          <a:xfrm>
            <a:off x="2041525" y="1261269"/>
            <a:ext cx="1130300" cy="1128712"/>
            <a:chOff x="2041525" y="1261269"/>
            <a:chExt cx="1130300" cy="1128712"/>
          </a:xfrm>
        </p:grpSpPr>
        <p:sp>
          <p:nvSpPr>
            <p:cNvPr id="9" name="Teardrop 10"/>
            <p:cNvSpPr/>
            <p:nvPr/>
          </p:nvSpPr>
          <p:spPr>
            <a:xfrm rot="10800000">
              <a:off x="2041525" y="1261269"/>
              <a:ext cx="1130300" cy="1128712"/>
            </a:xfrm>
            <a:prstGeom prst="teardrop">
              <a:avLst/>
            </a:prstGeom>
            <a:solidFill>
              <a:srgbClr val="02987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eaLnBrk="1" fontAlgn="auto" hangingPunct="1">
                <a:spcBef>
                  <a:spcPts val="0"/>
                </a:spcBef>
                <a:spcAft>
                  <a:spcPts val="0"/>
                </a:spcAft>
                <a:defRPr/>
              </a:pPr>
              <a:endParaRPr lang="th-TH" sz="4000" dirty="0"/>
            </a:p>
          </p:txBody>
        </p:sp>
        <p:sp>
          <p:nvSpPr>
            <p:cNvPr id="10" name="Freeform 178"/>
            <p:cNvSpPr>
              <a:spLocks noEditPoints="1"/>
            </p:cNvSpPr>
            <p:nvPr/>
          </p:nvSpPr>
          <p:spPr bwMode="auto">
            <a:xfrm>
              <a:off x="2354263" y="1647031"/>
              <a:ext cx="504825" cy="381000"/>
            </a:xfrm>
            <a:custGeom>
              <a:avLst/>
              <a:gdLst>
                <a:gd name="T0" fmla="*/ 158 w 158"/>
                <a:gd name="T1" fmla="*/ 119 h 119"/>
                <a:gd name="T2" fmla="*/ 0 w 158"/>
                <a:gd name="T3" fmla="*/ 119 h 119"/>
                <a:gd name="T4" fmla="*/ 0 w 158"/>
                <a:gd name="T5" fmla="*/ 0 h 119"/>
                <a:gd name="T6" fmla="*/ 9 w 158"/>
                <a:gd name="T7" fmla="*/ 0 h 119"/>
                <a:gd name="T8" fmla="*/ 9 w 158"/>
                <a:gd name="T9" fmla="*/ 108 h 119"/>
                <a:gd name="T10" fmla="*/ 158 w 158"/>
                <a:gd name="T11" fmla="*/ 108 h 119"/>
                <a:gd name="T12" fmla="*/ 158 w 158"/>
                <a:gd name="T13" fmla="*/ 119 h 119"/>
                <a:gd name="T14" fmla="*/ 50 w 158"/>
                <a:gd name="T15" fmla="*/ 99 h 119"/>
                <a:gd name="T16" fmla="*/ 29 w 158"/>
                <a:gd name="T17" fmla="*/ 99 h 119"/>
                <a:gd name="T18" fmla="*/ 29 w 158"/>
                <a:gd name="T19" fmla="*/ 60 h 119"/>
                <a:gd name="T20" fmla="*/ 50 w 158"/>
                <a:gd name="T21" fmla="*/ 60 h 119"/>
                <a:gd name="T22" fmla="*/ 50 w 158"/>
                <a:gd name="T23" fmla="*/ 99 h 119"/>
                <a:gd name="T24" fmla="*/ 78 w 158"/>
                <a:gd name="T25" fmla="*/ 99 h 119"/>
                <a:gd name="T26" fmla="*/ 59 w 158"/>
                <a:gd name="T27" fmla="*/ 99 h 119"/>
                <a:gd name="T28" fmla="*/ 59 w 158"/>
                <a:gd name="T29" fmla="*/ 19 h 119"/>
                <a:gd name="T30" fmla="*/ 78 w 158"/>
                <a:gd name="T31" fmla="*/ 19 h 119"/>
                <a:gd name="T32" fmla="*/ 78 w 158"/>
                <a:gd name="T33" fmla="*/ 99 h 119"/>
                <a:gd name="T34" fmla="*/ 109 w 158"/>
                <a:gd name="T35" fmla="*/ 99 h 119"/>
                <a:gd name="T36" fmla="*/ 89 w 158"/>
                <a:gd name="T37" fmla="*/ 99 h 119"/>
                <a:gd name="T38" fmla="*/ 89 w 158"/>
                <a:gd name="T39" fmla="*/ 39 h 119"/>
                <a:gd name="T40" fmla="*/ 109 w 158"/>
                <a:gd name="T41" fmla="*/ 39 h 119"/>
                <a:gd name="T42" fmla="*/ 109 w 158"/>
                <a:gd name="T43" fmla="*/ 99 h 119"/>
                <a:gd name="T44" fmla="*/ 139 w 158"/>
                <a:gd name="T45" fmla="*/ 99 h 119"/>
                <a:gd name="T46" fmla="*/ 119 w 158"/>
                <a:gd name="T47" fmla="*/ 99 h 119"/>
                <a:gd name="T48" fmla="*/ 119 w 158"/>
                <a:gd name="T49" fmla="*/ 11 h 119"/>
                <a:gd name="T50" fmla="*/ 139 w 158"/>
                <a:gd name="T51" fmla="*/ 11 h 119"/>
                <a:gd name="T52" fmla="*/ 139 w 158"/>
                <a:gd name="T53" fmla="*/ 99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1" name="组合 10"/>
          <p:cNvGrpSpPr/>
          <p:nvPr/>
        </p:nvGrpSpPr>
        <p:grpSpPr>
          <a:xfrm>
            <a:off x="850900" y="1272381"/>
            <a:ext cx="1128713" cy="1128713"/>
            <a:chOff x="850900" y="1272381"/>
            <a:chExt cx="1128713" cy="1128713"/>
          </a:xfrm>
        </p:grpSpPr>
        <p:sp>
          <p:nvSpPr>
            <p:cNvPr id="12" name="Teardrop 8"/>
            <p:cNvSpPr/>
            <p:nvPr/>
          </p:nvSpPr>
          <p:spPr>
            <a:xfrm rot="5400000">
              <a:off x="850900" y="1272381"/>
              <a:ext cx="1128713" cy="1128713"/>
            </a:xfrm>
            <a:prstGeom prst="teardrop">
              <a:avLst/>
            </a:prstGeom>
            <a:solidFill>
              <a:srgbClr val="FF521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eaLnBrk="1" fontAlgn="auto" hangingPunct="1">
                <a:spcBef>
                  <a:spcPts val="0"/>
                </a:spcBef>
                <a:spcAft>
                  <a:spcPts val="0"/>
                </a:spcAft>
                <a:defRPr/>
              </a:pPr>
              <a:endParaRPr lang="th-TH" sz="3600" dirty="0"/>
            </a:p>
          </p:txBody>
        </p:sp>
        <p:sp>
          <p:nvSpPr>
            <p:cNvPr id="13" name="Freeform 86"/>
            <p:cNvSpPr>
              <a:spLocks noEditPoints="1"/>
            </p:cNvSpPr>
            <p:nvPr/>
          </p:nvSpPr>
          <p:spPr bwMode="auto">
            <a:xfrm>
              <a:off x="1249363" y="1569244"/>
              <a:ext cx="346075" cy="582612"/>
            </a:xfrm>
            <a:custGeom>
              <a:avLst/>
              <a:gdLst>
                <a:gd name="T0" fmla="*/ 29 w 29"/>
                <a:gd name="T1" fmla="*/ 44 h 49"/>
                <a:gd name="T2" fmla="*/ 24 w 29"/>
                <a:gd name="T3" fmla="*/ 49 h 49"/>
                <a:gd name="T4" fmla="*/ 5 w 29"/>
                <a:gd name="T5" fmla="*/ 49 h 49"/>
                <a:gd name="T6" fmla="*/ 0 w 29"/>
                <a:gd name="T7" fmla="*/ 44 h 49"/>
                <a:gd name="T8" fmla="*/ 0 w 29"/>
                <a:gd name="T9" fmla="*/ 5 h 49"/>
                <a:gd name="T10" fmla="*/ 5 w 29"/>
                <a:gd name="T11" fmla="*/ 0 h 49"/>
                <a:gd name="T12" fmla="*/ 24 w 29"/>
                <a:gd name="T13" fmla="*/ 0 h 49"/>
                <a:gd name="T14" fmla="*/ 29 w 29"/>
                <a:gd name="T15" fmla="*/ 5 h 49"/>
                <a:gd name="T16" fmla="*/ 29 w 29"/>
                <a:gd name="T17" fmla="*/ 44 h 49"/>
                <a:gd name="T18" fmla="*/ 25 w 29"/>
                <a:gd name="T19" fmla="*/ 11 h 49"/>
                <a:gd name="T20" fmla="*/ 24 w 29"/>
                <a:gd name="T21" fmla="*/ 10 h 49"/>
                <a:gd name="T22" fmla="*/ 5 w 29"/>
                <a:gd name="T23" fmla="*/ 10 h 49"/>
                <a:gd name="T24" fmla="*/ 3 w 29"/>
                <a:gd name="T25" fmla="*/ 11 h 49"/>
                <a:gd name="T26" fmla="*/ 3 w 29"/>
                <a:gd name="T27" fmla="*/ 38 h 49"/>
                <a:gd name="T28" fmla="*/ 5 w 29"/>
                <a:gd name="T29" fmla="*/ 39 h 49"/>
                <a:gd name="T30" fmla="*/ 24 w 29"/>
                <a:gd name="T31" fmla="*/ 39 h 49"/>
                <a:gd name="T32" fmla="*/ 25 w 29"/>
                <a:gd name="T33" fmla="*/ 38 h 49"/>
                <a:gd name="T34" fmla="*/ 25 w 29"/>
                <a:gd name="T35" fmla="*/ 11 h 49"/>
                <a:gd name="T36" fmla="*/ 17 w 29"/>
                <a:gd name="T37" fmla="*/ 5 h 49"/>
                <a:gd name="T38" fmla="*/ 11 w 29"/>
                <a:gd name="T39" fmla="*/ 5 h 49"/>
                <a:gd name="T40" fmla="*/ 11 w 29"/>
                <a:gd name="T41" fmla="*/ 6 h 49"/>
                <a:gd name="T42" fmla="*/ 11 w 29"/>
                <a:gd name="T43" fmla="*/ 6 h 49"/>
                <a:gd name="T44" fmla="*/ 17 w 29"/>
                <a:gd name="T45" fmla="*/ 6 h 49"/>
                <a:gd name="T46" fmla="*/ 18 w 29"/>
                <a:gd name="T47" fmla="*/ 6 h 49"/>
                <a:gd name="T48" fmla="*/ 17 w 29"/>
                <a:gd name="T49" fmla="*/ 5 h 49"/>
                <a:gd name="T50" fmla="*/ 14 w 29"/>
                <a:gd name="T51" fmla="*/ 41 h 49"/>
                <a:gd name="T52" fmla="*/ 11 w 29"/>
                <a:gd name="T53" fmla="*/ 44 h 49"/>
                <a:gd name="T54" fmla="*/ 14 w 29"/>
                <a:gd name="T55" fmla="*/ 47 h 49"/>
                <a:gd name="T56" fmla="*/ 17 w 29"/>
                <a:gd name="T57" fmla="*/ 44 h 49"/>
                <a:gd name="T58" fmla="*/ 14 w 29"/>
                <a:gd name="T59" fmla="*/ 41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4" name="组合 13"/>
          <p:cNvGrpSpPr/>
          <p:nvPr/>
        </p:nvGrpSpPr>
        <p:grpSpPr>
          <a:xfrm>
            <a:off x="4047817" y="1567838"/>
            <a:ext cx="2252375" cy="782454"/>
            <a:chOff x="4047817" y="1272381"/>
            <a:chExt cx="2252375" cy="782454"/>
          </a:xfrm>
        </p:grpSpPr>
        <p:sp>
          <p:nvSpPr>
            <p:cNvPr id="15" name="Rounded Rectangle 72"/>
            <p:cNvSpPr/>
            <p:nvPr/>
          </p:nvSpPr>
          <p:spPr>
            <a:xfrm>
              <a:off x="4064000" y="1272381"/>
              <a:ext cx="2092176" cy="296863"/>
            </a:xfrm>
            <a:prstGeom prst="roundRect">
              <a:avLst>
                <a:gd name="adj" fmla="val 21110"/>
              </a:avLst>
            </a:prstGeom>
            <a:solidFill>
              <a:srgbClr val="FF88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b="1" dirty="0" smtClean="0">
                  <a:solidFill>
                    <a:srgbClr val="FFFFFF"/>
                  </a:solidFill>
                  <a:latin typeface="微软雅黑" panose="020B0503020204020204" pitchFamily="34" charset="-122"/>
                  <a:ea typeface="微软雅黑" panose="020B0503020204020204" pitchFamily="34" charset="-122"/>
                </a:rPr>
                <a:t>单击输入标题内容</a:t>
              </a:r>
              <a:endParaRPr lang="en-US" sz="1600" b="1" dirty="0">
                <a:solidFill>
                  <a:srgbClr val="FFFFFF"/>
                </a:solidFill>
                <a:latin typeface="微软雅黑" panose="020B0503020204020204" pitchFamily="34" charset="-122"/>
                <a:ea typeface="微软雅黑" panose="020B0503020204020204" pitchFamily="34" charset="-122"/>
              </a:endParaRPr>
            </a:p>
          </p:txBody>
        </p:sp>
        <p:sp>
          <p:nvSpPr>
            <p:cNvPr id="16" name="文本框 8"/>
            <p:cNvSpPr txBox="1"/>
            <p:nvPr/>
          </p:nvSpPr>
          <p:spPr>
            <a:xfrm>
              <a:off x="4047817" y="1647031"/>
              <a:ext cx="2252375" cy="407804"/>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请在此处输入您的文本，或者复制您的文本粘贴到此处</a:t>
              </a:r>
              <a:endParaRPr lang="en-US" altLang="zh-CN" sz="11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6436790" y="1534887"/>
            <a:ext cx="2252375" cy="782454"/>
            <a:chOff x="6436790" y="1239430"/>
            <a:chExt cx="2252375" cy="782454"/>
          </a:xfrm>
        </p:grpSpPr>
        <p:sp>
          <p:nvSpPr>
            <p:cNvPr id="18" name="Rounded Rectangle 72"/>
            <p:cNvSpPr/>
            <p:nvPr/>
          </p:nvSpPr>
          <p:spPr>
            <a:xfrm>
              <a:off x="6452973" y="1239430"/>
              <a:ext cx="2092176" cy="296863"/>
            </a:xfrm>
            <a:prstGeom prst="roundRect">
              <a:avLst>
                <a:gd name="adj" fmla="val 21110"/>
              </a:avLst>
            </a:prstGeom>
            <a:solidFill>
              <a:srgbClr val="0298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b="1" dirty="0" smtClean="0">
                  <a:solidFill>
                    <a:srgbClr val="FFFFFF"/>
                  </a:solidFill>
                  <a:latin typeface="微软雅黑" panose="020B0503020204020204" pitchFamily="34" charset="-122"/>
                  <a:ea typeface="微软雅黑" panose="020B0503020204020204" pitchFamily="34" charset="-122"/>
                </a:rPr>
                <a:t>单击输入标题内容</a:t>
              </a:r>
              <a:endParaRPr lang="en-US" sz="1600" b="1" dirty="0">
                <a:solidFill>
                  <a:srgbClr val="FFFFFF"/>
                </a:solidFill>
                <a:latin typeface="微软雅黑" panose="020B0503020204020204" pitchFamily="34" charset="-122"/>
                <a:ea typeface="微软雅黑" panose="020B0503020204020204" pitchFamily="34" charset="-122"/>
              </a:endParaRPr>
            </a:p>
          </p:txBody>
        </p:sp>
        <p:sp>
          <p:nvSpPr>
            <p:cNvPr id="19" name="文本框 8"/>
            <p:cNvSpPr txBox="1"/>
            <p:nvPr/>
          </p:nvSpPr>
          <p:spPr>
            <a:xfrm>
              <a:off x="6436790" y="1614080"/>
              <a:ext cx="2252375" cy="407804"/>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请在此处输入您的文本，或者复制您的文本粘贴到此处</a:t>
              </a:r>
              <a:endParaRPr lang="en-US" altLang="zh-CN" sz="11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4064292" y="2869416"/>
            <a:ext cx="2252375" cy="782454"/>
            <a:chOff x="4064292" y="2573959"/>
            <a:chExt cx="2252375" cy="782454"/>
          </a:xfrm>
        </p:grpSpPr>
        <p:sp>
          <p:nvSpPr>
            <p:cNvPr id="21" name="Rounded Rectangle 72"/>
            <p:cNvSpPr/>
            <p:nvPr/>
          </p:nvSpPr>
          <p:spPr>
            <a:xfrm>
              <a:off x="4080475" y="2573959"/>
              <a:ext cx="2092176" cy="296863"/>
            </a:xfrm>
            <a:prstGeom prst="roundRect">
              <a:avLst>
                <a:gd name="adj" fmla="val 21110"/>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b="1" dirty="0" smtClean="0">
                  <a:solidFill>
                    <a:srgbClr val="FFFFFF"/>
                  </a:solidFill>
                  <a:latin typeface="微软雅黑" panose="020B0503020204020204" pitchFamily="34" charset="-122"/>
                  <a:ea typeface="微软雅黑" panose="020B0503020204020204" pitchFamily="34" charset="-122"/>
                </a:rPr>
                <a:t>单击输入标题内容</a:t>
              </a:r>
              <a:endParaRPr lang="en-US" sz="1600" b="1" dirty="0">
                <a:solidFill>
                  <a:srgbClr val="FFFFFF"/>
                </a:solidFill>
                <a:latin typeface="微软雅黑" panose="020B0503020204020204" pitchFamily="34" charset="-122"/>
                <a:ea typeface="微软雅黑" panose="020B0503020204020204" pitchFamily="34" charset="-122"/>
              </a:endParaRPr>
            </a:p>
          </p:txBody>
        </p:sp>
        <p:sp>
          <p:nvSpPr>
            <p:cNvPr id="22" name="文本框 8"/>
            <p:cNvSpPr txBox="1"/>
            <p:nvPr/>
          </p:nvSpPr>
          <p:spPr>
            <a:xfrm>
              <a:off x="4064292" y="2948609"/>
              <a:ext cx="2252375" cy="407804"/>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请在此处输入您的文本，或者复制您的文本粘贴到此处</a:t>
              </a:r>
              <a:endParaRPr lang="en-US" altLang="zh-CN" sz="1100" b="1"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453265" y="2836465"/>
            <a:ext cx="2252375" cy="782454"/>
            <a:chOff x="6453265" y="2541008"/>
            <a:chExt cx="2252375" cy="782454"/>
          </a:xfrm>
        </p:grpSpPr>
        <p:sp>
          <p:nvSpPr>
            <p:cNvPr id="24" name="Rounded Rectangle 72"/>
            <p:cNvSpPr/>
            <p:nvPr/>
          </p:nvSpPr>
          <p:spPr>
            <a:xfrm>
              <a:off x="6469448" y="2541008"/>
              <a:ext cx="2092176" cy="296863"/>
            </a:xfrm>
            <a:prstGeom prst="roundRect">
              <a:avLst>
                <a:gd name="adj" fmla="val 2111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b="1" dirty="0" smtClean="0">
                  <a:solidFill>
                    <a:srgbClr val="FFFFFF"/>
                  </a:solidFill>
                  <a:latin typeface="微软雅黑" panose="020B0503020204020204" pitchFamily="34" charset="-122"/>
                  <a:ea typeface="微软雅黑" panose="020B0503020204020204" pitchFamily="34" charset="-122"/>
                </a:rPr>
                <a:t>单击输入标题内容</a:t>
              </a:r>
              <a:endParaRPr lang="en-US" sz="1600" b="1" dirty="0">
                <a:solidFill>
                  <a:srgbClr val="FFFFFF"/>
                </a:solidFill>
                <a:latin typeface="微软雅黑" panose="020B0503020204020204" pitchFamily="34" charset="-122"/>
                <a:ea typeface="微软雅黑" panose="020B0503020204020204" pitchFamily="34" charset="-122"/>
              </a:endParaRPr>
            </a:p>
          </p:txBody>
        </p:sp>
        <p:sp>
          <p:nvSpPr>
            <p:cNvPr id="25" name="文本框 8"/>
            <p:cNvSpPr txBox="1"/>
            <p:nvPr/>
          </p:nvSpPr>
          <p:spPr>
            <a:xfrm>
              <a:off x="6453265" y="2915658"/>
              <a:ext cx="2252375" cy="407804"/>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请在此处输入您的文本，或者复制您的文本粘贴到此处</a:t>
              </a:r>
              <a:endParaRPr lang="en-US" altLang="zh-CN" sz="1100" b="1" dirty="0">
                <a:solidFill>
                  <a:schemeClr val="bg1">
                    <a:lumMod val="50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500"/>
                            </p:stCondLst>
                            <p:childTnLst>
                              <p:par>
                                <p:cTn id="26" presetID="18" presetClass="entr" presetSubtype="3"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strips(upRight)">
                                      <p:cBhvr>
                                        <p:cTn id="28" dur="500"/>
                                        <p:tgtEl>
                                          <p:spTgt spid="14"/>
                                        </p:tgtEl>
                                      </p:cBhvr>
                                    </p:animEffect>
                                  </p:childTnLst>
                                </p:cTn>
                              </p:par>
                            </p:childTnLst>
                          </p:cTn>
                        </p:par>
                        <p:par>
                          <p:cTn id="29" fill="hold">
                            <p:stCondLst>
                              <p:cond delay="1000"/>
                            </p:stCondLst>
                            <p:childTnLst>
                              <p:par>
                                <p:cTn id="30" presetID="18" presetClass="entr" presetSubtype="3"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strips(upRight)">
                                      <p:cBhvr>
                                        <p:cTn id="32" dur="500"/>
                                        <p:tgtEl>
                                          <p:spTgt spid="17"/>
                                        </p:tgtEl>
                                      </p:cBhvr>
                                    </p:animEffect>
                                  </p:childTnLst>
                                </p:cTn>
                              </p:par>
                            </p:childTnLst>
                          </p:cTn>
                        </p:par>
                        <p:par>
                          <p:cTn id="33" fill="hold">
                            <p:stCondLst>
                              <p:cond delay="1500"/>
                            </p:stCondLst>
                            <p:childTnLst>
                              <p:par>
                                <p:cTn id="34" presetID="18" presetClass="entr" presetSubtype="3"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strips(upRight)">
                                      <p:cBhvr>
                                        <p:cTn id="36" dur="500"/>
                                        <p:tgtEl>
                                          <p:spTgt spid="20"/>
                                        </p:tgtEl>
                                      </p:cBhvr>
                                    </p:animEffect>
                                  </p:childTnLst>
                                </p:cTn>
                              </p:par>
                            </p:childTnLst>
                          </p:cTn>
                        </p:par>
                        <p:par>
                          <p:cTn id="37" fill="hold">
                            <p:stCondLst>
                              <p:cond delay="2000"/>
                            </p:stCondLst>
                            <p:childTnLst>
                              <p:par>
                                <p:cTn id="38" presetID="18" presetClass="entr" presetSubtype="3"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strips(upRight)">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E:\0000000我图PPT\03.20\亲子乐园\亲子乐园副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5588" cy="51450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E:\0000000我图PPT\03.20\亲子乐园\3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2950782"/>
            <a:ext cx="9145588" cy="219510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2"/>
          <p:cNvSpPr txBox="1"/>
          <p:nvPr/>
        </p:nvSpPr>
        <p:spPr>
          <a:xfrm>
            <a:off x="3504845" y="627534"/>
            <a:ext cx="2285603" cy="1328373"/>
          </a:xfrm>
          <a:prstGeom prst="rect">
            <a:avLst/>
          </a:prstGeom>
          <a:noFill/>
        </p:spPr>
        <p:txBody>
          <a:bodyPr wrap="square" lIns="96691" tIns="48346" rIns="96691" bIns="48346" rtlCol="0">
            <a:spAutoFit/>
          </a:bodyPr>
          <a:lstStyle/>
          <a:p>
            <a:pPr algn="ctr">
              <a:defRPr/>
            </a:pPr>
            <a:r>
              <a:rPr lang="en-US" altLang="zh-CN" sz="8000" b="1" kern="0" dirty="0">
                <a:solidFill>
                  <a:schemeClr val="tx1">
                    <a:lumMod val="65000"/>
                    <a:lumOff val="35000"/>
                  </a:schemeClr>
                </a:solidFill>
                <a:latin typeface="微软雅黑" panose="020B0503020204020204" pitchFamily="34" charset="-122"/>
                <a:ea typeface="微软雅黑" panose="020B0503020204020204" pitchFamily="34" charset="-122"/>
              </a:rPr>
              <a:t>01</a:t>
            </a:r>
            <a:endParaRPr lang="zh-CN" altLang="en-US" sz="80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0" name="Picture 4" descr="E:\我图PPT\00001PNG素材\扁平化png\2222.png"/>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339752" y="2032084"/>
            <a:ext cx="4453124" cy="50886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4"/>
          <p:cNvSpPr txBox="1">
            <a:spLocks noChangeArrowheads="1"/>
          </p:cNvSpPr>
          <p:nvPr/>
        </p:nvSpPr>
        <p:spPr bwMode="auto">
          <a:xfrm>
            <a:off x="3210506" y="1892832"/>
            <a:ext cx="2945670" cy="7965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43" tIns="34272" rIns="68543" bIns="34272"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defTabSz="913765">
              <a:defRPr/>
            </a:pPr>
            <a:r>
              <a:rPr lang="zh-CN" altLang="en-US" sz="2500" b="0" kern="0" dirty="0" smtClean="0">
                <a:solidFill>
                  <a:prstClr val="white"/>
                </a:solidFill>
                <a:latin typeface="Arial" panose="020B0604020202020204"/>
                <a:ea typeface="微软雅黑" panose="020B0503020204020204" pitchFamily="34" charset="-122"/>
              </a:rPr>
              <a:t>亲子活动总体安排</a:t>
            </a:r>
            <a:endParaRPr lang="zh-CN" altLang="en-US" sz="2500" b="0" kern="0" dirty="0">
              <a:solidFill>
                <a:prstClr val="white"/>
              </a:solidFill>
              <a:latin typeface="Arial" panose="020B0604020202020204"/>
              <a:ea typeface="微软雅黑" panose="020B0503020204020204" pitchFamily="34" charset="-122"/>
            </a:endParaRPr>
          </a:p>
        </p:txBody>
      </p:sp>
      <p:sp>
        <p:nvSpPr>
          <p:cNvPr id="23" name="TextBox 15"/>
          <p:cNvSpPr txBox="1">
            <a:spLocks noChangeArrowheads="1"/>
          </p:cNvSpPr>
          <p:nvPr/>
        </p:nvSpPr>
        <p:spPr bwMode="auto">
          <a:xfrm>
            <a:off x="3423510" y="2565320"/>
            <a:ext cx="2437977" cy="923291"/>
          </a:xfrm>
          <a:prstGeom prst="rect">
            <a:avLst/>
          </a:prstGeom>
          <a:noFill/>
          <a:ln w="9525">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1" rIns="91404" bIns="45701">
            <a:spAutoFit/>
          </a:bodyPr>
          <a:lstStyle>
            <a:defPPr>
              <a:defRPr lang="en-US"/>
            </a:defPPr>
            <a:lvl1pPr lvl="0" algn="l">
              <a:lnSpc>
                <a:spcPct val="120000"/>
              </a:lnSpc>
              <a:defRPr sz="1200" b="0" kern="0">
                <a:solidFill>
                  <a:schemeClr val="accent3">
                    <a:lumMod val="50000"/>
                  </a:schemeClr>
                </a:solidFill>
                <a:latin typeface="微软雅黑" panose="020B0503020204020204" pitchFamily="34" charset="-122"/>
                <a:ea typeface="微软雅黑" panose="020B0503020204020204" pitchFamily="34" charset="-122"/>
              </a:defRPr>
            </a:lvl1pPr>
          </a:lstStyle>
          <a:p>
            <a:pPr fontAlgn="base">
              <a:lnSpc>
                <a:spcPct val="150000"/>
              </a:lnSpc>
              <a:spcBef>
                <a:spcPct val="0"/>
              </a:spcBef>
              <a:spcAft>
                <a:spcPct val="0"/>
              </a:spcAft>
            </a:pPr>
            <a:r>
              <a:rPr lang="zh-CN" altLang="en-US" dirty="0">
                <a:solidFill>
                  <a:srgbClr val="7F7F7F">
                    <a:lumMod val="50000"/>
                  </a:srgbClr>
                </a:solidFill>
              </a:rPr>
              <a:t>★ </a:t>
            </a:r>
            <a:r>
              <a:rPr lang="zh-CN" altLang="en-US" dirty="0" smtClean="0">
                <a:solidFill>
                  <a:srgbClr val="7F7F7F">
                    <a:lumMod val="50000"/>
                  </a:srgbClr>
                </a:solidFill>
              </a:rPr>
              <a:t>亲子活动的主题和目的</a:t>
            </a:r>
            <a:endParaRPr lang="en-US" altLang="zh-CN" dirty="0" smtClean="0">
              <a:solidFill>
                <a:srgbClr val="7F7F7F">
                  <a:lumMod val="50000"/>
                </a:srgbClr>
              </a:solidFill>
            </a:endParaRPr>
          </a:p>
          <a:p>
            <a:pPr fontAlgn="base">
              <a:lnSpc>
                <a:spcPct val="150000"/>
              </a:lnSpc>
              <a:spcBef>
                <a:spcPct val="0"/>
              </a:spcBef>
              <a:spcAft>
                <a:spcPct val="0"/>
              </a:spcAft>
            </a:pPr>
            <a:r>
              <a:rPr lang="zh-CN" altLang="en-US" dirty="0">
                <a:solidFill>
                  <a:srgbClr val="7F7F7F">
                    <a:lumMod val="50000"/>
                  </a:srgbClr>
                </a:solidFill>
              </a:rPr>
              <a:t>★亲子活动</a:t>
            </a:r>
            <a:r>
              <a:rPr lang="zh-CN" altLang="en-US" dirty="0" smtClean="0">
                <a:solidFill>
                  <a:srgbClr val="7F7F7F">
                    <a:lumMod val="50000"/>
                  </a:srgbClr>
                </a:solidFill>
              </a:rPr>
              <a:t>的时间和地点</a:t>
            </a:r>
            <a:endParaRPr lang="en-US" altLang="zh-CN" dirty="0" smtClean="0">
              <a:solidFill>
                <a:srgbClr val="7F7F7F">
                  <a:lumMod val="50000"/>
                </a:srgbClr>
              </a:solidFill>
            </a:endParaRPr>
          </a:p>
          <a:p>
            <a:pPr fontAlgn="base">
              <a:lnSpc>
                <a:spcPct val="150000"/>
              </a:lnSpc>
              <a:spcBef>
                <a:spcPct val="0"/>
              </a:spcBef>
              <a:spcAft>
                <a:spcPct val="0"/>
              </a:spcAft>
            </a:pPr>
            <a:r>
              <a:rPr lang="zh-CN" altLang="en-US" dirty="0">
                <a:solidFill>
                  <a:srgbClr val="7F7F7F">
                    <a:lumMod val="50000"/>
                  </a:srgbClr>
                </a:solidFill>
              </a:rPr>
              <a:t>★亲子活动</a:t>
            </a:r>
            <a:r>
              <a:rPr lang="zh-CN" altLang="en-US" dirty="0" smtClean="0">
                <a:solidFill>
                  <a:srgbClr val="7F7F7F">
                    <a:lumMod val="50000"/>
                  </a:srgbClr>
                </a:solidFill>
              </a:rPr>
              <a:t>的背景和项目</a:t>
            </a:r>
            <a:endParaRPr lang="en-US" altLang="zh-CN" dirty="0">
              <a:solidFill>
                <a:srgbClr val="7F7F7F">
                  <a:lumMod val="50000"/>
                </a:srgbClr>
              </a:solidFill>
            </a:endParaRPr>
          </a:p>
        </p:txBody>
      </p:sp>
      <p:pic>
        <p:nvPicPr>
          <p:cNvPr id="2050" name="Picture 2" descr="E:\0000000我图PPT\00001PNG素材\儿童卡通\6465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04248" y="1058560"/>
            <a:ext cx="2353535" cy="422484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0000000我图PPT\00001PNG素材\儿童卡通\卡通人物.png"/>
          <p:cNvPicPr>
            <a:picLocks noChangeAspect="1" noChangeArrowheads="1"/>
          </p:cNvPicPr>
          <p:nvPr/>
        </p:nvPicPr>
        <p:blipFill rotWithShape="1">
          <a:blip r:embed="rId9">
            <a:extLst>
              <a:ext uri="{28A0092B-C50C-407E-A947-70E740481C1C}">
                <a14:useLocalDpi xmlns:a14="http://schemas.microsoft.com/office/drawing/2010/main" val="0"/>
              </a:ext>
            </a:extLst>
          </a:blip>
          <a:srcRect l="-2084" t="-2572" r="59431" b="58435"/>
          <a:stretch>
            <a:fillRect/>
          </a:stretch>
        </p:blipFill>
        <p:spPr bwMode="auto">
          <a:xfrm flipH="1">
            <a:off x="129482" y="-115422"/>
            <a:ext cx="2076400" cy="2347963"/>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E:\0000000我图PPT\00001PNG素材\儿童卡通\t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512" y="3293796"/>
            <a:ext cx="2354982" cy="1582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iterate type="lt">
                                    <p:tmPct val="15000"/>
                                  </p:iterate>
                                  <p:childTnLst>
                                    <p:set>
                                      <p:cBhvr>
                                        <p:cTn id="6" dur="1" fill="hold">
                                          <p:stCondLst>
                                            <p:cond delay="0"/>
                                          </p:stCondLst>
                                        </p:cTn>
                                        <p:tgtEl>
                                          <p:spTgt spid="19"/>
                                        </p:tgtEl>
                                        <p:attrNameLst>
                                          <p:attrName>style.visibility</p:attrName>
                                        </p:attrNameLst>
                                      </p:cBhvr>
                                      <p:to>
                                        <p:strVal val="visible"/>
                                      </p:to>
                                    </p:set>
                                    <p:animScale>
                                      <p:cBhvr>
                                        <p:cTn id="7"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9"/>
                                        </p:tgtEl>
                                        <p:attrNameLst>
                                          <p:attrName>ppt_x</p:attrName>
                                          <p:attrName>ppt_y</p:attrName>
                                        </p:attrNameLst>
                                      </p:cBhvr>
                                    </p:animMotion>
                                    <p:animEffect transition="in" filter="fade">
                                      <p:cBhvr>
                                        <p:cTn id="9" dur="1000"/>
                                        <p:tgtEl>
                                          <p:spTgt spid="19"/>
                                        </p:tgtEl>
                                      </p:cBhvr>
                                    </p:animEffect>
                                  </p:childTnLst>
                                </p:cTn>
                              </p:par>
                            </p:childTnLst>
                          </p:cTn>
                        </p:par>
                        <p:par>
                          <p:cTn id="10" fill="hold">
                            <p:stCondLst>
                              <p:cond delay="1149"/>
                            </p:stCondLst>
                            <p:childTnLst>
                              <p:par>
                                <p:cTn id="11" presetID="55"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1000" fill="hold"/>
                                        <p:tgtEl>
                                          <p:spTgt spid="20"/>
                                        </p:tgtEl>
                                        <p:attrNameLst>
                                          <p:attrName>ppt_w</p:attrName>
                                        </p:attrNameLst>
                                      </p:cBhvr>
                                      <p:tavLst>
                                        <p:tav tm="0">
                                          <p:val>
                                            <p:strVal val="#ppt_w*0.70"/>
                                          </p:val>
                                        </p:tav>
                                        <p:tav tm="100000">
                                          <p:val>
                                            <p:strVal val="#ppt_w"/>
                                          </p:val>
                                        </p:tav>
                                      </p:tavLst>
                                    </p:anim>
                                    <p:anim calcmode="lin" valueType="num">
                                      <p:cBhvr>
                                        <p:cTn id="14" dur="1000" fill="hold"/>
                                        <p:tgtEl>
                                          <p:spTgt spid="20"/>
                                        </p:tgtEl>
                                        <p:attrNameLst>
                                          <p:attrName>ppt_h</p:attrName>
                                        </p:attrNameLst>
                                      </p:cBhvr>
                                      <p:tavLst>
                                        <p:tav tm="0">
                                          <p:val>
                                            <p:strVal val="#ppt_h"/>
                                          </p:val>
                                        </p:tav>
                                        <p:tav tm="100000">
                                          <p:val>
                                            <p:strVal val="#ppt_h"/>
                                          </p:val>
                                        </p:tav>
                                      </p:tavLst>
                                    </p:anim>
                                    <p:animEffect transition="in" filter="fade">
                                      <p:cBhvr>
                                        <p:cTn id="15" dur="1000"/>
                                        <p:tgtEl>
                                          <p:spTgt spid="2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700"/>
                                        <p:tgtEl>
                                          <p:spTgt spid="22"/>
                                        </p:tgtEl>
                                      </p:cBhvr>
                                    </p:animEffect>
                                  </p:childTnLst>
                                </p:cTn>
                              </p:par>
                            </p:childTnLst>
                          </p:cTn>
                        </p:par>
                        <p:par>
                          <p:cTn id="19" fill="hold">
                            <p:stCondLst>
                              <p:cond delay="2149"/>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23"/>
                                        </p:tgtEl>
                                        <p:attrNameLst>
                                          <p:attrName>style.visibility</p:attrName>
                                        </p:attrNameLst>
                                      </p:cBhvr>
                                      <p:to>
                                        <p:strVal val="visible"/>
                                      </p:to>
                                    </p:set>
                                    <p:anim calcmode="discrete" valueType="clr">
                                      <p:cBhvr override="childStyle">
                                        <p:cTn id="22" dur="80"/>
                                        <p:tgtEl>
                                          <p:spTgt spid="23"/>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23"/>
                                        </p:tgtEl>
                                        <p:attrNameLst>
                                          <p:attrName>fillcolor</p:attrName>
                                        </p:attrNameLst>
                                      </p:cBhvr>
                                      <p:tavLst>
                                        <p:tav tm="0">
                                          <p:val>
                                            <p:clrVal>
                                              <a:schemeClr val="accent2"/>
                                            </p:clrVal>
                                          </p:val>
                                        </p:tav>
                                        <p:tav tm="50000">
                                          <p:val>
                                            <p:clrVal>
                                              <a:schemeClr val="hlink"/>
                                            </p:clrVal>
                                          </p:val>
                                        </p:tav>
                                      </p:tavLst>
                                    </p:anim>
                                    <p:set>
                                      <p:cBhvr>
                                        <p:cTn id="24" dur="80"/>
                                        <p:tgtEl>
                                          <p:spTgt spid="23"/>
                                        </p:tgtEl>
                                        <p:attrNameLst>
                                          <p:attrName>fill.type</p:attrName>
                                        </p:attrNameLst>
                                      </p:cBhvr>
                                      <p:to>
                                        <p:strVal val="solid"/>
                                      </p:to>
                                    </p:set>
                                  </p:childTnLst>
                                </p:cTn>
                              </p:par>
                              <p:par>
                                <p:cTn id="25" presetID="2" presetClass="entr" presetSubtype="9" fill="hold" nodeType="withEffect">
                                  <p:stCondLst>
                                    <p:cond delay="550"/>
                                  </p:stCondLst>
                                  <p:childTnLst>
                                    <p:set>
                                      <p:cBhvr>
                                        <p:cTn id="26" dur="1" fill="hold">
                                          <p:stCondLst>
                                            <p:cond delay="0"/>
                                          </p:stCondLst>
                                        </p:cTn>
                                        <p:tgtEl>
                                          <p:spTgt spid="2053"/>
                                        </p:tgtEl>
                                        <p:attrNameLst>
                                          <p:attrName>style.visibility</p:attrName>
                                        </p:attrNameLst>
                                      </p:cBhvr>
                                      <p:to>
                                        <p:strVal val="visible"/>
                                      </p:to>
                                    </p:set>
                                    <p:anim calcmode="lin" valueType="num">
                                      <p:cBhvr additive="base">
                                        <p:cTn id="27" dur="500" fill="hold"/>
                                        <p:tgtEl>
                                          <p:spTgt spid="2053"/>
                                        </p:tgtEl>
                                        <p:attrNameLst>
                                          <p:attrName>ppt_x</p:attrName>
                                        </p:attrNameLst>
                                      </p:cBhvr>
                                      <p:tavLst>
                                        <p:tav tm="0">
                                          <p:val>
                                            <p:strVal val="0-#ppt_w/2"/>
                                          </p:val>
                                        </p:tav>
                                        <p:tav tm="100000">
                                          <p:val>
                                            <p:strVal val="#ppt_x"/>
                                          </p:val>
                                        </p:tav>
                                      </p:tavLst>
                                    </p:anim>
                                    <p:anim calcmode="lin" valueType="num">
                                      <p:cBhvr additive="base">
                                        <p:cTn id="28" dur="500" fill="hold"/>
                                        <p:tgtEl>
                                          <p:spTgt spid="2053"/>
                                        </p:tgtEl>
                                        <p:attrNameLst>
                                          <p:attrName>ppt_y</p:attrName>
                                        </p:attrNameLst>
                                      </p:cBhvr>
                                      <p:tavLst>
                                        <p:tav tm="0">
                                          <p:val>
                                            <p:strVal val="0-#ppt_h/2"/>
                                          </p:val>
                                        </p:tav>
                                        <p:tav tm="100000">
                                          <p:val>
                                            <p:strVal val="#ppt_y"/>
                                          </p:val>
                                        </p:tav>
                                      </p:tavLst>
                                    </p:anim>
                                  </p:childTnLst>
                                </p:cTn>
                              </p:par>
                              <p:par>
                                <p:cTn id="29" presetID="2" presetClass="entr" presetSubtype="8" fill="hold" nodeType="withEffect">
                                  <p:stCondLst>
                                    <p:cond delay="850"/>
                                  </p:stCondLst>
                                  <p:childTnLst>
                                    <p:set>
                                      <p:cBhvr>
                                        <p:cTn id="30" dur="1" fill="hold">
                                          <p:stCondLst>
                                            <p:cond delay="0"/>
                                          </p:stCondLst>
                                        </p:cTn>
                                        <p:tgtEl>
                                          <p:spTgt spid="2057"/>
                                        </p:tgtEl>
                                        <p:attrNameLst>
                                          <p:attrName>style.visibility</p:attrName>
                                        </p:attrNameLst>
                                      </p:cBhvr>
                                      <p:to>
                                        <p:strVal val="visible"/>
                                      </p:to>
                                    </p:set>
                                    <p:anim calcmode="lin" valueType="num">
                                      <p:cBhvr additive="base">
                                        <p:cTn id="31" dur="500" fill="hold"/>
                                        <p:tgtEl>
                                          <p:spTgt spid="2057"/>
                                        </p:tgtEl>
                                        <p:attrNameLst>
                                          <p:attrName>ppt_x</p:attrName>
                                        </p:attrNameLst>
                                      </p:cBhvr>
                                      <p:tavLst>
                                        <p:tav tm="0">
                                          <p:val>
                                            <p:strVal val="0-#ppt_w/2"/>
                                          </p:val>
                                        </p:tav>
                                        <p:tav tm="100000">
                                          <p:val>
                                            <p:strVal val="#ppt_x"/>
                                          </p:val>
                                        </p:tav>
                                      </p:tavLst>
                                    </p:anim>
                                    <p:anim calcmode="lin" valueType="num">
                                      <p:cBhvr additive="base">
                                        <p:cTn id="32" dur="500" fill="hold"/>
                                        <p:tgtEl>
                                          <p:spTgt spid="2057"/>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1150"/>
                                  </p:stCondLst>
                                  <p:childTnLst>
                                    <p:set>
                                      <p:cBhvr>
                                        <p:cTn id="34" dur="1" fill="hold">
                                          <p:stCondLst>
                                            <p:cond delay="0"/>
                                          </p:stCondLst>
                                        </p:cTn>
                                        <p:tgtEl>
                                          <p:spTgt spid="2050"/>
                                        </p:tgtEl>
                                        <p:attrNameLst>
                                          <p:attrName>style.visibility</p:attrName>
                                        </p:attrNameLst>
                                      </p:cBhvr>
                                      <p:to>
                                        <p:strVal val="visible"/>
                                      </p:to>
                                    </p:set>
                                    <p:anim calcmode="lin" valueType="num">
                                      <p:cBhvr additive="base">
                                        <p:cTn id="35" dur="500" fill="hold"/>
                                        <p:tgtEl>
                                          <p:spTgt spid="2050"/>
                                        </p:tgtEl>
                                        <p:attrNameLst>
                                          <p:attrName>ppt_x</p:attrName>
                                        </p:attrNameLst>
                                      </p:cBhvr>
                                      <p:tavLst>
                                        <p:tav tm="0">
                                          <p:val>
                                            <p:strVal val="1+#ppt_w/2"/>
                                          </p:val>
                                        </p:tav>
                                        <p:tav tm="100000">
                                          <p:val>
                                            <p:strVal val="#ppt_x"/>
                                          </p:val>
                                        </p:tav>
                                      </p:tavLst>
                                    </p:anim>
                                    <p:anim calcmode="lin" valueType="num">
                                      <p:cBhvr additive="base">
                                        <p:cTn id="36"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bwMode="auto">
          <a:xfrm>
            <a:off x="1411354" y="3287414"/>
            <a:ext cx="3168650" cy="1368425"/>
          </a:xfrm>
          <a:prstGeom prst="roundRect">
            <a:avLst>
              <a:gd name="adj" fmla="val 0"/>
            </a:avLst>
          </a:prstGeom>
          <a:solidFill>
            <a:srgbClr val="A45BB4">
              <a:alpha val="73000"/>
            </a:srgbClr>
          </a:solidFill>
          <a:ln w="12700" cmpd="sng">
            <a:noFill/>
            <a:miter lim="800000"/>
          </a:ln>
        </p:spPr>
        <p:txBody>
          <a:bodyPr anchor="ctr"/>
          <a:lstStyle/>
          <a:p>
            <a:pPr marL="0" marR="0" lvl="2"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18" name="矩形 87"/>
          <p:cNvSpPr>
            <a:spLocks noChangeArrowheads="1"/>
          </p:cNvSpPr>
          <p:nvPr/>
        </p:nvSpPr>
        <p:spPr bwMode="auto">
          <a:xfrm>
            <a:off x="1525430" y="3876049"/>
            <a:ext cx="2940498" cy="524436"/>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latin typeface="微软雅黑" panose="020B0503020204020204" pitchFamily="34" charset="-122"/>
                <a:ea typeface="微软雅黑" panose="020B0503020204020204" pitchFamily="34" charset="-122"/>
              </a:rPr>
              <a:t>点击添加文本 点击添加文本</a:t>
            </a:r>
          </a:p>
          <a:p>
            <a:pPr algn="ctr" eaLnBrk="0" fontAlgn="ctr" hangingPunct="0">
              <a:buClr>
                <a:srgbClr val="FF0000"/>
              </a:buClr>
              <a:buSzPct val="70000"/>
            </a:pPr>
            <a:r>
              <a:rPr lang="zh-CN" altLang="en-US" sz="1400" dirty="0">
                <a:latin typeface="微软雅黑" panose="020B0503020204020204" pitchFamily="34" charset="-122"/>
                <a:ea typeface="微软雅黑" panose="020B0503020204020204" pitchFamily="34" charset="-122"/>
              </a:rPr>
              <a:t>点击添加文本 点击添加文本</a:t>
            </a:r>
          </a:p>
        </p:txBody>
      </p:sp>
      <p:sp>
        <p:nvSpPr>
          <p:cNvPr id="19" name="圆角矩形 18"/>
          <p:cNvSpPr/>
          <p:nvPr/>
        </p:nvSpPr>
        <p:spPr bwMode="auto">
          <a:xfrm>
            <a:off x="1411354" y="1131590"/>
            <a:ext cx="3168650" cy="1366837"/>
          </a:xfrm>
          <a:prstGeom prst="roundRect">
            <a:avLst>
              <a:gd name="adj" fmla="val 0"/>
            </a:avLst>
          </a:prstGeom>
          <a:solidFill>
            <a:srgbClr val="03ADAE"/>
          </a:solidFill>
          <a:ln>
            <a:noFill/>
          </a:ln>
        </p:spPr>
        <p:txBody>
          <a:bodyPr vert="horz" wrap="square" lIns="68580" tIns="34290" rIns="68580" bIns="34290" numCol="1" anchor="t" anchorCtr="0" compatLnSpc="1"/>
          <a:lstStyle/>
          <a:p>
            <a:pPr lvl="2"/>
            <a:endParaRPr lang="zh-CN" altLang="en-US" dirty="0"/>
          </a:p>
        </p:txBody>
      </p:sp>
      <p:sp>
        <p:nvSpPr>
          <p:cNvPr id="20" name="矩形 87"/>
          <p:cNvSpPr>
            <a:spLocks noChangeArrowheads="1"/>
          </p:cNvSpPr>
          <p:nvPr/>
        </p:nvSpPr>
        <p:spPr bwMode="auto">
          <a:xfrm>
            <a:off x="1440954" y="1378878"/>
            <a:ext cx="3109451" cy="523219"/>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bg1"/>
                </a:solidFill>
                <a:latin typeface="微软雅黑" panose="020B0503020204020204" pitchFamily="34" charset="-122"/>
                <a:ea typeface="微软雅黑" panose="020B0503020204020204" pitchFamily="34" charset="-122"/>
              </a:rPr>
              <a:t>点击添加文本 点击添加文本</a:t>
            </a:r>
          </a:p>
          <a:p>
            <a:pPr algn="ctr" eaLnBrk="0" fontAlgn="ctr" hangingPunct="0">
              <a:buClr>
                <a:srgbClr val="FF0000"/>
              </a:buClr>
              <a:buSzPct val="70000"/>
            </a:pPr>
            <a:r>
              <a:rPr lang="zh-CN" altLang="en-US" sz="1400" dirty="0">
                <a:solidFill>
                  <a:schemeClr val="bg1"/>
                </a:solidFill>
                <a:latin typeface="微软雅黑" panose="020B0503020204020204" pitchFamily="34" charset="-122"/>
                <a:ea typeface="微软雅黑" panose="020B0503020204020204" pitchFamily="34" charset="-122"/>
              </a:rPr>
              <a:t>点击添加文本 点击添加文本</a:t>
            </a:r>
          </a:p>
        </p:txBody>
      </p:sp>
      <p:grpSp>
        <p:nvGrpSpPr>
          <p:cNvPr id="21" name="组合 26"/>
          <p:cNvGrpSpPr>
            <a:grpSpLocks noChangeAspect="1"/>
          </p:cNvGrpSpPr>
          <p:nvPr/>
        </p:nvGrpSpPr>
        <p:grpSpPr bwMode="auto">
          <a:xfrm>
            <a:off x="1774893" y="2244753"/>
            <a:ext cx="2443163" cy="554037"/>
            <a:chOff x="855540" y="3519679"/>
            <a:chExt cx="1399872" cy="987727"/>
          </a:xfrm>
          <a:solidFill>
            <a:srgbClr val="FF8860"/>
          </a:solidFill>
          <a:scene3d>
            <a:camera prst="orthographicFront">
              <a:rot lat="0" lon="0" rev="0"/>
            </a:camera>
            <a:lightRig rig="balanced" dir="t">
              <a:rot lat="0" lon="0" rev="8700000"/>
            </a:lightRig>
          </a:scene3d>
        </p:grpSpPr>
        <p:sp>
          <p:nvSpPr>
            <p:cNvPr id="22" name="矩形 21"/>
            <p:cNvSpPr/>
            <p:nvPr/>
          </p:nvSpPr>
          <p:spPr>
            <a:xfrm>
              <a:off x="855540" y="3519679"/>
              <a:ext cx="1399872" cy="987727"/>
            </a:xfrm>
            <a:prstGeom prst="rect">
              <a:avLst/>
            </a:prstGeom>
            <a:grpFill/>
            <a:ln w="25400" cap="flat" cmpd="sng" algn="ctr">
              <a:noFill/>
              <a:prstDash val="solid"/>
            </a:ln>
            <a:effectLst/>
          </p:spPr>
          <p:txBody>
            <a:bodyPr anchor="ctr"/>
            <a:lstStyle/>
            <a:p>
              <a:pPr marL="0" marR="0" lvl="0" indent="0" algn="ctr" defTabSz="91440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7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3" name="矩形 14"/>
            <p:cNvSpPr>
              <a:spLocks noChangeArrowheads="1"/>
            </p:cNvSpPr>
            <p:nvPr/>
          </p:nvSpPr>
          <p:spPr bwMode="auto">
            <a:xfrm>
              <a:off x="1004859" y="3703801"/>
              <a:ext cx="1101235" cy="631003"/>
            </a:xfrm>
            <a:prstGeom prst="rect">
              <a:avLst/>
            </a:prstGeom>
            <a:noFill/>
            <a:ln w="9525">
              <a:noFill/>
              <a:miter lim="800000"/>
            </a:ln>
            <a:effectLst/>
            <a:sp3d>
              <a:bevelT w="190500" h="38100"/>
            </a:sp3d>
          </p:spPr>
          <p:txBody>
            <a:bodyPr anchor="ctr">
              <a:spAutoFit/>
            </a:bodyPr>
            <a:lstStyle/>
            <a:p>
              <a:pPr marL="0" marR="0" lvl="0" indent="0" algn="ctr" defTabSz="914400" eaLnBrk="1" fontAlgn="ctr" latinLnBrk="0" hangingPunct="1">
                <a:lnSpc>
                  <a:spcPct val="100000"/>
                </a:lnSpc>
                <a:spcBef>
                  <a:spcPts val="0"/>
                </a:spcBef>
                <a:spcAft>
                  <a:spcPts val="0"/>
                </a:spcAft>
                <a:buClr>
                  <a:srgbClr val="FF0000"/>
                </a:buClr>
                <a:buSzPct val="70000"/>
                <a:buFontTx/>
                <a:buNone/>
                <a:defRPr/>
              </a:pPr>
              <a:r>
                <a:rPr kumimoji="1" lang="zh-CN" altLang="en-US" sz="17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添加标题</a:t>
              </a:r>
            </a:p>
          </p:txBody>
        </p:sp>
      </p:grpSp>
      <p:grpSp>
        <p:nvGrpSpPr>
          <p:cNvPr id="24" name="组合 26"/>
          <p:cNvGrpSpPr>
            <a:grpSpLocks noChangeAspect="1"/>
          </p:cNvGrpSpPr>
          <p:nvPr/>
        </p:nvGrpSpPr>
        <p:grpSpPr bwMode="auto">
          <a:xfrm>
            <a:off x="1774893" y="2998490"/>
            <a:ext cx="2443163" cy="555624"/>
            <a:chOff x="855540" y="3513439"/>
            <a:chExt cx="1399872" cy="987727"/>
          </a:xfrm>
          <a:effectLst/>
          <a:scene3d>
            <a:camera prst="orthographicFront">
              <a:rot lat="0" lon="0" rev="0"/>
            </a:camera>
            <a:lightRig rig="balanced" dir="t">
              <a:rot lat="0" lon="0" rev="8700000"/>
            </a:lightRig>
          </a:scene3d>
        </p:grpSpPr>
        <p:sp>
          <p:nvSpPr>
            <p:cNvPr id="25" name="圆角矩形 24"/>
            <p:cNvSpPr/>
            <p:nvPr/>
          </p:nvSpPr>
          <p:spPr>
            <a:xfrm>
              <a:off x="855540" y="3513439"/>
              <a:ext cx="1399872" cy="987727"/>
            </a:xfrm>
            <a:prstGeom prst="roundRect">
              <a:avLst>
                <a:gd name="adj" fmla="val 0"/>
              </a:avLst>
            </a:prstGeom>
            <a:solidFill>
              <a:srgbClr val="F36C00"/>
            </a:solidFill>
            <a:ln w="25400" cap="flat" cmpd="sng" algn="ctr">
              <a:noFill/>
              <a:prstDash val="solid"/>
            </a:ln>
            <a:effectLst/>
          </p:spPr>
          <p:txBody>
            <a:bodyPr anchor="ctr"/>
            <a:lstStyle/>
            <a:p>
              <a:pPr marL="0" marR="0" lvl="0" indent="0" algn="ctr" defTabSz="914400" eaLnBrk="0" fontAlgn="ctr" latinLnBrk="0" hangingPunct="0">
                <a:lnSpc>
                  <a:spcPct val="100000"/>
                </a:lnSpc>
                <a:spcBef>
                  <a:spcPts val="0"/>
                </a:spcBef>
                <a:spcAft>
                  <a:spcPts val="0"/>
                </a:spcAft>
                <a:buClr>
                  <a:srgbClr val="FF0000"/>
                </a:buClr>
                <a:buSzPct val="70000"/>
                <a:buFont typeface="Wingdings" panose="05000000000000000000" pitchFamily="2" charset="2"/>
                <a:buChar char="u"/>
                <a:defRPr/>
              </a:pPr>
              <a:endParaRPr kumimoji="0" lang="zh-CN" altLang="en-US" sz="17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a:spLocks noChangeArrowheads="1"/>
            </p:cNvSpPr>
            <p:nvPr/>
          </p:nvSpPr>
          <p:spPr bwMode="auto">
            <a:xfrm>
              <a:off x="930021" y="3692701"/>
              <a:ext cx="1250910" cy="629201"/>
            </a:xfrm>
            <a:prstGeom prst="rect">
              <a:avLst/>
            </a:prstGeom>
            <a:noFill/>
            <a:ln w="9525">
              <a:noFill/>
              <a:miter lim="800000"/>
            </a:ln>
            <a:effectLst/>
            <a:sp3d>
              <a:bevelT w="190500" h="38100"/>
            </a:sp3d>
          </p:spPr>
          <p:txBody>
            <a:bodyPr anchor="ctr">
              <a:spAutoFit/>
            </a:bodyPr>
            <a:lstStyle/>
            <a:p>
              <a:pPr marL="0" marR="0" lvl="0" indent="0" algn="ctr" defTabSz="914400" eaLnBrk="1" fontAlgn="ctr" latinLnBrk="0" hangingPunct="1">
                <a:lnSpc>
                  <a:spcPct val="100000"/>
                </a:lnSpc>
                <a:spcBef>
                  <a:spcPts val="0"/>
                </a:spcBef>
                <a:spcAft>
                  <a:spcPts val="0"/>
                </a:spcAft>
                <a:buClr>
                  <a:srgbClr val="FF0000"/>
                </a:buClr>
                <a:buSzPct val="70000"/>
                <a:buFontTx/>
                <a:buNone/>
                <a:defRPr/>
              </a:pPr>
              <a:r>
                <a:rPr kumimoji="1" lang="zh-CN" altLang="en-US" sz="17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添加标题</a:t>
              </a:r>
            </a:p>
          </p:txBody>
        </p:sp>
      </p:grpSp>
      <p:sp>
        <p:nvSpPr>
          <p:cNvPr id="27" name="Half Frame 12"/>
          <p:cNvSpPr/>
          <p:nvPr/>
        </p:nvSpPr>
        <p:spPr>
          <a:xfrm rot="8097294">
            <a:off x="4725611" y="2527948"/>
            <a:ext cx="500039" cy="549505"/>
          </a:xfrm>
          <a:prstGeom prst="halfFrame">
            <a:avLst/>
          </a:prstGeom>
          <a:solidFill>
            <a:schemeClr val="tx1">
              <a:lumMod val="65000"/>
              <a:lumOff val="35000"/>
            </a:schemeClr>
          </a:solidFill>
          <a:ln>
            <a:noFill/>
          </a:ln>
          <a:effectLst/>
        </p:spPr>
      </p:sp>
      <p:sp>
        <p:nvSpPr>
          <p:cNvPr id="28" name="Half Frame 13"/>
          <p:cNvSpPr/>
          <p:nvPr/>
        </p:nvSpPr>
        <p:spPr>
          <a:xfrm rot="8106864">
            <a:off x="4807211" y="2437558"/>
            <a:ext cx="832484" cy="789227"/>
          </a:xfrm>
          <a:prstGeom prst="halfFrame">
            <a:avLst/>
          </a:prstGeom>
          <a:solidFill>
            <a:schemeClr val="tx1">
              <a:lumMod val="65000"/>
              <a:lumOff val="35000"/>
            </a:schemeClr>
          </a:solidFill>
          <a:ln>
            <a:noFill/>
          </a:ln>
          <a:effectLst/>
        </p:spPr>
      </p:sp>
      <p:grpSp>
        <p:nvGrpSpPr>
          <p:cNvPr id="29" name="组合 28"/>
          <p:cNvGrpSpPr/>
          <p:nvPr/>
        </p:nvGrpSpPr>
        <p:grpSpPr>
          <a:xfrm>
            <a:off x="6048773" y="1892001"/>
            <a:ext cx="1979611" cy="1981200"/>
            <a:chOff x="6556158" y="1824136"/>
            <a:chExt cx="1979612" cy="1981200"/>
          </a:xfrm>
          <a:solidFill>
            <a:srgbClr val="FF7443"/>
          </a:solidFill>
          <a:effectLst/>
        </p:grpSpPr>
        <p:sp>
          <p:nvSpPr>
            <p:cNvPr id="30" name="Oval 2"/>
            <p:cNvSpPr>
              <a:spLocks noChangeAspect="1" noChangeArrowheads="1"/>
            </p:cNvSpPr>
            <p:nvPr/>
          </p:nvSpPr>
          <p:spPr bwMode="auto">
            <a:xfrm>
              <a:off x="6556158" y="1824136"/>
              <a:ext cx="1979612" cy="1981200"/>
            </a:xfrm>
            <a:prstGeom prst="ellipse">
              <a:avLst/>
            </a:prstGeom>
            <a:solidFill>
              <a:srgbClr val="E74C2E"/>
            </a:solid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fr-FR" altLang="zh-CN" sz="14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p:txBody>
        </p:sp>
        <p:sp>
          <p:nvSpPr>
            <p:cNvPr id="31" name="Text Box 29"/>
            <p:cNvSpPr txBox="1">
              <a:spLocks noChangeArrowheads="1"/>
            </p:cNvSpPr>
            <p:nvPr/>
          </p:nvSpPr>
          <p:spPr bwMode="gray">
            <a:xfrm>
              <a:off x="6780134" y="2431876"/>
              <a:ext cx="1531793" cy="859651"/>
            </a:xfrm>
            <a:prstGeom prst="rect">
              <a:avLst/>
            </a:prstGeom>
            <a:noFill/>
            <a:ln w="12700" cmpd="sng">
              <a:noFill/>
              <a:miter lim="800000"/>
            </a:ln>
          </p:spPr>
          <p:txBody>
            <a:bodyPr anchor="ctr"/>
            <a:lstStyle>
              <a:defPPr>
                <a:defRPr lang="zh-CN"/>
              </a:defPPr>
              <a:lvl1pPr algn="ctr">
                <a:defRPr sz="1400">
                  <a:solidFill>
                    <a:schemeClr val="tx1">
                      <a:lumMod val="85000"/>
                      <a:lumOff val="15000"/>
                    </a:schemeClr>
                  </a:solidFill>
                  <a:latin typeface="+mn-ea"/>
                </a:defRPr>
              </a:lvl1p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点击</a:t>
              </a:r>
              <a:r>
                <a:rPr kumimoji="0"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添加</a:t>
              </a:r>
              <a:endParaRPr kumimoji="0" lang="en-US" altLang="zh-CN"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文本</a:t>
              </a:r>
              <a:endParaRPr kumimoji="0" lang="zh-CN" altLang="en-US" sz="18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750"/>
                                        <p:tgtEl>
                                          <p:spTgt spid="19"/>
                                        </p:tgtEl>
                                        <p:attrNameLst>
                                          <p:attrName>ppt_y</p:attrName>
                                        </p:attrNameLst>
                                      </p:cBhvr>
                                      <p:tavLst>
                                        <p:tav tm="0">
                                          <p:val>
                                            <p:strVal val="#ppt_y+#ppt_h*1.125000"/>
                                          </p:val>
                                        </p:tav>
                                        <p:tav tm="100000">
                                          <p:val>
                                            <p:strVal val="#ppt_y"/>
                                          </p:val>
                                        </p:tav>
                                      </p:tavLst>
                                    </p:anim>
                                    <p:animEffect transition="in" filter="wipe(up)">
                                      <p:cBhvr>
                                        <p:cTn id="15" dur="750"/>
                                        <p:tgtEl>
                                          <p:spTgt spid="19"/>
                                        </p:tgtEl>
                                      </p:cBhvr>
                                    </p:animEffect>
                                  </p:childTnLst>
                                </p:cTn>
                              </p:par>
                              <p:par>
                                <p:cTn id="16" presetID="12" presetClass="entr" presetSubtype="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750"/>
                                        <p:tgtEl>
                                          <p:spTgt spid="17"/>
                                        </p:tgtEl>
                                        <p:attrNameLst>
                                          <p:attrName>ppt_y</p:attrName>
                                        </p:attrNameLst>
                                      </p:cBhvr>
                                      <p:tavLst>
                                        <p:tav tm="0">
                                          <p:val>
                                            <p:strVal val="#ppt_y-#ppt_h*1.125000"/>
                                          </p:val>
                                        </p:tav>
                                        <p:tav tm="100000">
                                          <p:val>
                                            <p:strVal val="#ppt_y"/>
                                          </p:val>
                                        </p:tav>
                                      </p:tavLst>
                                    </p:anim>
                                    <p:animEffect transition="in" filter="wipe(down)">
                                      <p:cBhvr>
                                        <p:cTn id="19" dur="750"/>
                                        <p:tgtEl>
                                          <p:spTgt spid="17"/>
                                        </p:tgtEl>
                                      </p:cBhvr>
                                    </p:animEffect>
                                  </p:childTnLst>
                                </p:cTn>
                              </p:par>
                            </p:childTnLst>
                          </p:cTn>
                        </p:par>
                        <p:par>
                          <p:cTn id="20" fill="hold">
                            <p:stCondLst>
                              <p:cond delay="2000"/>
                            </p:stCondLst>
                            <p:childTnLst>
                              <p:par>
                                <p:cTn id="21" presetID="12" presetClass="entr" presetSubtype="4" fill="hold" grpId="0" nodeType="afterEffect">
                                  <p:stCondLst>
                                    <p:cond delay="0"/>
                                  </p:stCondLst>
                                  <p:iterate type="lt">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p:tgtEl>
                                          <p:spTgt spid="20"/>
                                        </p:tgtEl>
                                        <p:attrNameLst>
                                          <p:attrName>ppt_y</p:attrName>
                                        </p:attrNameLst>
                                      </p:cBhvr>
                                      <p:tavLst>
                                        <p:tav tm="0">
                                          <p:val>
                                            <p:strVal val="#ppt_y+#ppt_h*1.125000"/>
                                          </p:val>
                                        </p:tav>
                                        <p:tav tm="100000">
                                          <p:val>
                                            <p:strVal val="#ppt_y"/>
                                          </p:val>
                                        </p:tav>
                                      </p:tavLst>
                                    </p:anim>
                                    <p:animEffect transition="in" filter="wipe(up)">
                                      <p:cBhvr>
                                        <p:cTn id="24" dur="500"/>
                                        <p:tgtEl>
                                          <p:spTgt spid="20"/>
                                        </p:tgtEl>
                                      </p:cBhvr>
                                    </p:animEffect>
                                  </p:childTnLst>
                                </p:cTn>
                              </p:par>
                              <p:par>
                                <p:cTn id="25" presetID="12" presetClass="entr" presetSubtype="4" fill="hold" grpId="0" nodeType="withEffect">
                                  <p:stCondLst>
                                    <p:cond delay="0"/>
                                  </p:stCondLst>
                                  <p:iterate type="lt">
                                    <p:tmPct val="10000"/>
                                  </p:iterate>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childTnLst>
                          </p:cTn>
                        </p:par>
                        <p:par>
                          <p:cTn id="29" fill="hold">
                            <p:stCondLst>
                              <p:cond delay="3500"/>
                            </p:stCondLst>
                            <p:childTnLst>
                              <p:par>
                                <p:cTn id="30" presetID="22" presetClass="entr" presetSubtype="8"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par>
                          <p:cTn id="33" fill="hold">
                            <p:stCondLst>
                              <p:cond delay="4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par>
                          <p:cTn id="37" fill="hold">
                            <p:stCondLst>
                              <p:cond delay="4500"/>
                            </p:stCondLst>
                            <p:childTnLst>
                              <p:par>
                                <p:cTn id="38" presetID="23" presetClass="entr" presetSubtype="32"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p:cTn id="40" dur="500" fill="hold"/>
                                        <p:tgtEl>
                                          <p:spTgt spid="29"/>
                                        </p:tgtEl>
                                        <p:attrNameLst>
                                          <p:attrName>ppt_w</p:attrName>
                                        </p:attrNameLst>
                                      </p:cBhvr>
                                      <p:tavLst>
                                        <p:tav tm="0">
                                          <p:val>
                                            <p:strVal val="4*#ppt_w"/>
                                          </p:val>
                                        </p:tav>
                                        <p:tav tm="100000">
                                          <p:val>
                                            <p:strVal val="#ppt_w"/>
                                          </p:val>
                                        </p:tav>
                                      </p:tavLst>
                                    </p:anim>
                                    <p:anim calcmode="lin" valueType="num">
                                      <p:cBhvr>
                                        <p:cTn id="41" dur="500" fill="hold"/>
                                        <p:tgtEl>
                                          <p:spTgt spid="29"/>
                                        </p:tgtEl>
                                        <p:attrNameLst>
                                          <p:attrName>ppt_h</p:attrName>
                                        </p:attrNameLst>
                                      </p:cBhvr>
                                      <p:tavLst>
                                        <p:tav tm="0">
                                          <p:val>
                                            <p:strVal val="4*#ppt_h"/>
                                          </p:val>
                                        </p:tav>
                                        <p:tav tm="100000">
                                          <p:val>
                                            <p:strVal val="#ppt_h"/>
                                          </p:val>
                                        </p:tav>
                                      </p:tavLst>
                                    </p:anim>
                                  </p:childTnLst>
                                </p:cTn>
                              </p:par>
                              <p:par>
                                <p:cTn id="42" presetID="8" presetClass="emph" presetSubtype="0" fill="hold" nodeType="withEffect">
                                  <p:stCondLst>
                                    <p:cond delay="0"/>
                                  </p:stCondLst>
                                  <p:childTnLst>
                                    <p:animRot by="21600000">
                                      <p:cBhvr>
                                        <p:cTn id="43" dur="500" fill="hold"/>
                                        <p:tgtEl>
                                          <p:spTgt spid="2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150"/>
          <p:cNvSpPr/>
          <p:nvPr/>
        </p:nvSpPr>
        <p:spPr bwMode="auto">
          <a:xfrm rot="21015878">
            <a:off x="7281943" y="1208537"/>
            <a:ext cx="450837" cy="2053706"/>
          </a:xfrm>
          <a:custGeom>
            <a:avLst/>
            <a:gdLst>
              <a:gd name="connsiteX0" fmla="*/ 0 w 857250"/>
              <a:gd name="connsiteY0" fmla="*/ 0 h 3619453"/>
              <a:gd name="connsiteX1" fmla="*/ 857250 w 857250"/>
              <a:gd name="connsiteY1" fmla="*/ 0 h 3619453"/>
              <a:gd name="connsiteX2" fmla="*/ 857250 w 857250"/>
              <a:gd name="connsiteY2" fmla="*/ 3619453 h 3619453"/>
              <a:gd name="connsiteX3" fmla="*/ 0 w 857250"/>
              <a:gd name="connsiteY3" fmla="*/ 3619453 h 3619453"/>
              <a:gd name="connsiteX4" fmla="*/ 0 w 857250"/>
              <a:gd name="connsiteY4" fmla="*/ 0 h 3619453"/>
              <a:gd name="connsiteX0-1" fmla="*/ 0 w 857250"/>
              <a:gd name="connsiteY0-2" fmla="*/ 285585 h 3905038"/>
              <a:gd name="connsiteX1-3" fmla="*/ 847566 w 857250"/>
              <a:gd name="connsiteY1-4" fmla="*/ 0 h 3905038"/>
              <a:gd name="connsiteX2-5" fmla="*/ 857250 w 857250"/>
              <a:gd name="connsiteY2-6" fmla="*/ 3905038 h 3905038"/>
              <a:gd name="connsiteX3-7" fmla="*/ 0 w 857250"/>
              <a:gd name="connsiteY3-8" fmla="*/ 3905038 h 3905038"/>
              <a:gd name="connsiteX4-9" fmla="*/ 0 w 857250"/>
              <a:gd name="connsiteY4-10" fmla="*/ 285585 h 39050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57250" h="3905038">
                <a:moveTo>
                  <a:pt x="0" y="285585"/>
                </a:moveTo>
                <a:lnTo>
                  <a:pt x="847566" y="0"/>
                </a:lnTo>
                <a:lnTo>
                  <a:pt x="857250" y="3905038"/>
                </a:lnTo>
                <a:lnTo>
                  <a:pt x="0" y="3905038"/>
                </a:lnTo>
                <a:lnTo>
                  <a:pt x="0" y="285585"/>
                </a:lnTo>
                <a:close/>
              </a:path>
            </a:pathLst>
          </a:custGeom>
          <a:solidFill>
            <a:srgbClr val="FF74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6" name="矩形 292"/>
          <p:cNvSpPr/>
          <p:nvPr/>
        </p:nvSpPr>
        <p:spPr bwMode="auto">
          <a:xfrm rot="3830661">
            <a:off x="6473074" y="809541"/>
            <a:ext cx="476802" cy="2104759"/>
          </a:xfrm>
          <a:custGeom>
            <a:avLst/>
            <a:gdLst>
              <a:gd name="connsiteX0" fmla="*/ 0 w 857250"/>
              <a:gd name="connsiteY0" fmla="*/ 0 h 3710847"/>
              <a:gd name="connsiteX1" fmla="*/ 857250 w 857250"/>
              <a:gd name="connsiteY1" fmla="*/ 0 h 3710847"/>
              <a:gd name="connsiteX2" fmla="*/ 857250 w 857250"/>
              <a:gd name="connsiteY2" fmla="*/ 3710847 h 3710847"/>
              <a:gd name="connsiteX3" fmla="*/ 0 w 857250"/>
              <a:gd name="connsiteY3" fmla="*/ 3710847 h 3710847"/>
              <a:gd name="connsiteX4" fmla="*/ 0 w 857250"/>
              <a:gd name="connsiteY4" fmla="*/ 0 h 3710847"/>
              <a:gd name="connsiteX0-1" fmla="*/ 0 w 906299"/>
              <a:gd name="connsiteY0-2" fmla="*/ 0 h 4000927"/>
              <a:gd name="connsiteX1-3" fmla="*/ 906299 w 906299"/>
              <a:gd name="connsiteY1-4" fmla="*/ 290080 h 4000927"/>
              <a:gd name="connsiteX2-5" fmla="*/ 906299 w 906299"/>
              <a:gd name="connsiteY2-6" fmla="*/ 4000927 h 4000927"/>
              <a:gd name="connsiteX3-7" fmla="*/ 49049 w 906299"/>
              <a:gd name="connsiteY3-8" fmla="*/ 4000927 h 4000927"/>
              <a:gd name="connsiteX4-9" fmla="*/ 0 w 906299"/>
              <a:gd name="connsiteY4-10" fmla="*/ 0 h 40009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6299" h="4000927">
                <a:moveTo>
                  <a:pt x="0" y="0"/>
                </a:moveTo>
                <a:lnTo>
                  <a:pt x="906299" y="290080"/>
                </a:lnTo>
                <a:lnTo>
                  <a:pt x="906299" y="4000927"/>
                </a:lnTo>
                <a:lnTo>
                  <a:pt x="49049" y="4000927"/>
                </a:lnTo>
                <a:lnTo>
                  <a:pt x="0" y="0"/>
                </a:lnTo>
                <a:close/>
              </a:path>
            </a:pathLst>
          </a:custGeom>
          <a:gradFill flip="none" rotWithShape="1">
            <a:gsLst>
              <a:gs pos="0">
                <a:srgbClr val="FF7443">
                  <a:shade val="30000"/>
                  <a:satMod val="115000"/>
                </a:srgbClr>
              </a:gs>
              <a:gs pos="50000">
                <a:srgbClr val="FF7443">
                  <a:shade val="67500"/>
                  <a:satMod val="115000"/>
                </a:srgbClr>
              </a:gs>
              <a:gs pos="100000">
                <a:srgbClr val="FF7443">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7" name="矩形 150"/>
          <p:cNvSpPr/>
          <p:nvPr/>
        </p:nvSpPr>
        <p:spPr bwMode="auto">
          <a:xfrm rot="21015878">
            <a:off x="5910829" y="1212083"/>
            <a:ext cx="450837" cy="2053706"/>
          </a:xfrm>
          <a:custGeom>
            <a:avLst/>
            <a:gdLst>
              <a:gd name="connsiteX0" fmla="*/ 0 w 857250"/>
              <a:gd name="connsiteY0" fmla="*/ 0 h 3619453"/>
              <a:gd name="connsiteX1" fmla="*/ 857250 w 857250"/>
              <a:gd name="connsiteY1" fmla="*/ 0 h 3619453"/>
              <a:gd name="connsiteX2" fmla="*/ 857250 w 857250"/>
              <a:gd name="connsiteY2" fmla="*/ 3619453 h 3619453"/>
              <a:gd name="connsiteX3" fmla="*/ 0 w 857250"/>
              <a:gd name="connsiteY3" fmla="*/ 3619453 h 3619453"/>
              <a:gd name="connsiteX4" fmla="*/ 0 w 857250"/>
              <a:gd name="connsiteY4" fmla="*/ 0 h 3619453"/>
              <a:gd name="connsiteX0-1" fmla="*/ 0 w 857250"/>
              <a:gd name="connsiteY0-2" fmla="*/ 285585 h 3905038"/>
              <a:gd name="connsiteX1-3" fmla="*/ 847566 w 857250"/>
              <a:gd name="connsiteY1-4" fmla="*/ 0 h 3905038"/>
              <a:gd name="connsiteX2-5" fmla="*/ 857250 w 857250"/>
              <a:gd name="connsiteY2-6" fmla="*/ 3905038 h 3905038"/>
              <a:gd name="connsiteX3-7" fmla="*/ 0 w 857250"/>
              <a:gd name="connsiteY3-8" fmla="*/ 3905038 h 3905038"/>
              <a:gd name="connsiteX4-9" fmla="*/ 0 w 857250"/>
              <a:gd name="connsiteY4-10" fmla="*/ 285585 h 39050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57250" h="3905038">
                <a:moveTo>
                  <a:pt x="0" y="285585"/>
                </a:moveTo>
                <a:lnTo>
                  <a:pt x="847566" y="0"/>
                </a:lnTo>
                <a:lnTo>
                  <a:pt x="857250" y="3905038"/>
                </a:lnTo>
                <a:lnTo>
                  <a:pt x="0" y="3905038"/>
                </a:lnTo>
                <a:lnTo>
                  <a:pt x="0" y="285585"/>
                </a:lnTo>
                <a:close/>
              </a:path>
            </a:pathLst>
          </a:cu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8" name="矩形 292"/>
          <p:cNvSpPr/>
          <p:nvPr/>
        </p:nvSpPr>
        <p:spPr bwMode="auto">
          <a:xfrm rot="3830661">
            <a:off x="5102419" y="813200"/>
            <a:ext cx="476803" cy="2104759"/>
          </a:xfrm>
          <a:custGeom>
            <a:avLst/>
            <a:gdLst>
              <a:gd name="connsiteX0" fmla="*/ 0 w 857250"/>
              <a:gd name="connsiteY0" fmla="*/ 0 h 3710847"/>
              <a:gd name="connsiteX1" fmla="*/ 857250 w 857250"/>
              <a:gd name="connsiteY1" fmla="*/ 0 h 3710847"/>
              <a:gd name="connsiteX2" fmla="*/ 857250 w 857250"/>
              <a:gd name="connsiteY2" fmla="*/ 3710847 h 3710847"/>
              <a:gd name="connsiteX3" fmla="*/ 0 w 857250"/>
              <a:gd name="connsiteY3" fmla="*/ 3710847 h 3710847"/>
              <a:gd name="connsiteX4" fmla="*/ 0 w 857250"/>
              <a:gd name="connsiteY4" fmla="*/ 0 h 3710847"/>
              <a:gd name="connsiteX0-1" fmla="*/ 0 w 906299"/>
              <a:gd name="connsiteY0-2" fmla="*/ 0 h 4000927"/>
              <a:gd name="connsiteX1-3" fmla="*/ 906299 w 906299"/>
              <a:gd name="connsiteY1-4" fmla="*/ 290080 h 4000927"/>
              <a:gd name="connsiteX2-5" fmla="*/ 906299 w 906299"/>
              <a:gd name="connsiteY2-6" fmla="*/ 4000927 h 4000927"/>
              <a:gd name="connsiteX3-7" fmla="*/ 49049 w 906299"/>
              <a:gd name="connsiteY3-8" fmla="*/ 4000927 h 4000927"/>
              <a:gd name="connsiteX4-9" fmla="*/ 0 w 906299"/>
              <a:gd name="connsiteY4-10" fmla="*/ 0 h 40009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6299" h="4000927">
                <a:moveTo>
                  <a:pt x="0" y="0"/>
                </a:moveTo>
                <a:lnTo>
                  <a:pt x="906299" y="290080"/>
                </a:lnTo>
                <a:lnTo>
                  <a:pt x="906299" y="4000927"/>
                </a:lnTo>
                <a:lnTo>
                  <a:pt x="49049" y="4000927"/>
                </a:lnTo>
                <a:lnTo>
                  <a:pt x="0" y="0"/>
                </a:lnTo>
                <a:close/>
              </a:path>
            </a:pathLst>
          </a:custGeom>
          <a:gradFill flip="none" rotWithShape="1">
            <a:gsLst>
              <a:gs pos="0">
                <a:srgbClr val="31859C">
                  <a:shade val="30000"/>
                  <a:satMod val="115000"/>
                </a:srgbClr>
              </a:gs>
              <a:gs pos="50000">
                <a:srgbClr val="31859C">
                  <a:shade val="67500"/>
                  <a:satMod val="115000"/>
                </a:srgbClr>
              </a:gs>
              <a:gs pos="100000">
                <a:srgbClr val="31859C">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49" name="矩形 150"/>
          <p:cNvSpPr/>
          <p:nvPr/>
        </p:nvSpPr>
        <p:spPr bwMode="auto">
          <a:xfrm rot="21015878">
            <a:off x="4538124" y="1220040"/>
            <a:ext cx="450837" cy="2053706"/>
          </a:xfrm>
          <a:custGeom>
            <a:avLst/>
            <a:gdLst>
              <a:gd name="connsiteX0" fmla="*/ 0 w 857250"/>
              <a:gd name="connsiteY0" fmla="*/ 0 h 3619453"/>
              <a:gd name="connsiteX1" fmla="*/ 857250 w 857250"/>
              <a:gd name="connsiteY1" fmla="*/ 0 h 3619453"/>
              <a:gd name="connsiteX2" fmla="*/ 857250 w 857250"/>
              <a:gd name="connsiteY2" fmla="*/ 3619453 h 3619453"/>
              <a:gd name="connsiteX3" fmla="*/ 0 w 857250"/>
              <a:gd name="connsiteY3" fmla="*/ 3619453 h 3619453"/>
              <a:gd name="connsiteX4" fmla="*/ 0 w 857250"/>
              <a:gd name="connsiteY4" fmla="*/ 0 h 3619453"/>
              <a:gd name="connsiteX0-1" fmla="*/ 0 w 857250"/>
              <a:gd name="connsiteY0-2" fmla="*/ 285585 h 3905038"/>
              <a:gd name="connsiteX1-3" fmla="*/ 847566 w 857250"/>
              <a:gd name="connsiteY1-4" fmla="*/ 0 h 3905038"/>
              <a:gd name="connsiteX2-5" fmla="*/ 857250 w 857250"/>
              <a:gd name="connsiteY2-6" fmla="*/ 3905038 h 3905038"/>
              <a:gd name="connsiteX3-7" fmla="*/ 0 w 857250"/>
              <a:gd name="connsiteY3-8" fmla="*/ 3905038 h 3905038"/>
              <a:gd name="connsiteX4-9" fmla="*/ 0 w 857250"/>
              <a:gd name="connsiteY4-10" fmla="*/ 285585 h 39050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57250" h="3905038">
                <a:moveTo>
                  <a:pt x="0" y="285585"/>
                </a:moveTo>
                <a:lnTo>
                  <a:pt x="847566" y="0"/>
                </a:lnTo>
                <a:lnTo>
                  <a:pt x="857250" y="3905038"/>
                </a:lnTo>
                <a:lnTo>
                  <a:pt x="0" y="3905038"/>
                </a:lnTo>
                <a:lnTo>
                  <a:pt x="0" y="285585"/>
                </a:lnTo>
                <a:close/>
              </a:path>
            </a:pathLst>
          </a:cu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0" name="矩形 292"/>
          <p:cNvSpPr/>
          <p:nvPr/>
        </p:nvSpPr>
        <p:spPr bwMode="auto">
          <a:xfrm rot="3830661">
            <a:off x="3729326" y="820517"/>
            <a:ext cx="476803" cy="2104759"/>
          </a:xfrm>
          <a:custGeom>
            <a:avLst/>
            <a:gdLst>
              <a:gd name="connsiteX0" fmla="*/ 0 w 857250"/>
              <a:gd name="connsiteY0" fmla="*/ 0 h 3710847"/>
              <a:gd name="connsiteX1" fmla="*/ 857250 w 857250"/>
              <a:gd name="connsiteY1" fmla="*/ 0 h 3710847"/>
              <a:gd name="connsiteX2" fmla="*/ 857250 w 857250"/>
              <a:gd name="connsiteY2" fmla="*/ 3710847 h 3710847"/>
              <a:gd name="connsiteX3" fmla="*/ 0 w 857250"/>
              <a:gd name="connsiteY3" fmla="*/ 3710847 h 3710847"/>
              <a:gd name="connsiteX4" fmla="*/ 0 w 857250"/>
              <a:gd name="connsiteY4" fmla="*/ 0 h 3710847"/>
              <a:gd name="connsiteX0-1" fmla="*/ 0 w 906299"/>
              <a:gd name="connsiteY0-2" fmla="*/ 0 h 4000927"/>
              <a:gd name="connsiteX1-3" fmla="*/ 906299 w 906299"/>
              <a:gd name="connsiteY1-4" fmla="*/ 290080 h 4000927"/>
              <a:gd name="connsiteX2-5" fmla="*/ 906299 w 906299"/>
              <a:gd name="connsiteY2-6" fmla="*/ 4000927 h 4000927"/>
              <a:gd name="connsiteX3-7" fmla="*/ 49049 w 906299"/>
              <a:gd name="connsiteY3-8" fmla="*/ 4000927 h 4000927"/>
              <a:gd name="connsiteX4-9" fmla="*/ 0 w 906299"/>
              <a:gd name="connsiteY4-10" fmla="*/ 0 h 40009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6299" h="4000927">
                <a:moveTo>
                  <a:pt x="0" y="0"/>
                </a:moveTo>
                <a:lnTo>
                  <a:pt x="906299" y="290080"/>
                </a:lnTo>
                <a:lnTo>
                  <a:pt x="906299" y="4000927"/>
                </a:lnTo>
                <a:lnTo>
                  <a:pt x="49049" y="4000927"/>
                </a:lnTo>
                <a:lnTo>
                  <a:pt x="0" y="0"/>
                </a:lnTo>
                <a:close/>
              </a:path>
            </a:pathLst>
          </a:cu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1" name="矩形 150"/>
          <p:cNvSpPr/>
          <p:nvPr/>
        </p:nvSpPr>
        <p:spPr bwMode="auto">
          <a:xfrm rot="21015878">
            <a:off x="3268020" y="1226846"/>
            <a:ext cx="450831" cy="2053125"/>
          </a:xfrm>
          <a:custGeom>
            <a:avLst/>
            <a:gdLst>
              <a:gd name="connsiteX0" fmla="*/ 0 w 857250"/>
              <a:gd name="connsiteY0" fmla="*/ 0 h 3619453"/>
              <a:gd name="connsiteX1" fmla="*/ 857250 w 857250"/>
              <a:gd name="connsiteY1" fmla="*/ 0 h 3619453"/>
              <a:gd name="connsiteX2" fmla="*/ 857250 w 857250"/>
              <a:gd name="connsiteY2" fmla="*/ 3619453 h 3619453"/>
              <a:gd name="connsiteX3" fmla="*/ 0 w 857250"/>
              <a:gd name="connsiteY3" fmla="*/ 3619453 h 3619453"/>
              <a:gd name="connsiteX4" fmla="*/ 0 w 857250"/>
              <a:gd name="connsiteY4" fmla="*/ 0 h 3619453"/>
              <a:gd name="connsiteX0-1" fmla="*/ 0 w 857250"/>
              <a:gd name="connsiteY0-2" fmla="*/ 285585 h 3905038"/>
              <a:gd name="connsiteX1-3" fmla="*/ 847566 w 857250"/>
              <a:gd name="connsiteY1-4" fmla="*/ 0 h 3905038"/>
              <a:gd name="connsiteX2-5" fmla="*/ 857250 w 857250"/>
              <a:gd name="connsiteY2-6" fmla="*/ 3905038 h 3905038"/>
              <a:gd name="connsiteX3-7" fmla="*/ 0 w 857250"/>
              <a:gd name="connsiteY3-8" fmla="*/ 3905038 h 3905038"/>
              <a:gd name="connsiteX4-9" fmla="*/ 0 w 857250"/>
              <a:gd name="connsiteY4-10" fmla="*/ 285585 h 39050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57250" h="3905038">
                <a:moveTo>
                  <a:pt x="0" y="285585"/>
                </a:moveTo>
                <a:lnTo>
                  <a:pt x="847566" y="0"/>
                </a:lnTo>
                <a:lnTo>
                  <a:pt x="857250" y="3905038"/>
                </a:lnTo>
                <a:lnTo>
                  <a:pt x="0" y="3905038"/>
                </a:lnTo>
                <a:lnTo>
                  <a:pt x="0" y="285585"/>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2" name="矩形 292"/>
          <p:cNvSpPr/>
          <p:nvPr/>
        </p:nvSpPr>
        <p:spPr bwMode="auto">
          <a:xfrm rot="3830661">
            <a:off x="2456466" y="826526"/>
            <a:ext cx="476803" cy="2103541"/>
          </a:xfrm>
          <a:custGeom>
            <a:avLst/>
            <a:gdLst>
              <a:gd name="connsiteX0" fmla="*/ 0 w 857250"/>
              <a:gd name="connsiteY0" fmla="*/ 0 h 3710847"/>
              <a:gd name="connsiteX1" fmla="*/ 857250 w 857250"/>
              <a:gd name="connsiteY1" fmla="*/ 0 h 3710847"/>
              <a:gd name="connsiteX2" fmla="*/ 857250 w 857250"/>
              <a:gd name="connsiteY2" fmla="*/ 3710847 h 3710847"/>
              <a:gd name="connsiteX3" fmla="*/ 0 w 857250"/>
              <a:gd name="connsiteY3" fmla="*/ 3710847 h 3710847"/>
              <a:gd name="connsiteX4" fmla="*/ 0 w 857250"/>
              <a:gd name="connsiteY4" fmla="*/ 0 h 3710847"/>
              <a:gd name="connsiteX0-1" fmla="*/ 0 w 906299"/>
              <a:gd name="connsiteY0-2" fmla="*/ 0 h 4000927"/>
              <a:gd name="connsiteX1-3" fmla="*/ 906299 w 906299"/>
              <a:gd name="connsiteY1-4" fmla="*/ 290080 h 4000927"/>
              <a:gd name="connsiteX2-5" fmla="*/ 906299 w 906299"/>
              <a:gd name="connsiteY2-6" fmla="*/ 4000927 h 4000927"/>
              <a:gd name="connsiteX3-7" fmla="*/ 49049 w 906299"/>
              <a:gd name="connsiteY3-8" fmla="*/ 4000927 h 4000927"/>
              <a:gd name="connsiteX4-9" fmla="*/ 0 w 906299"/>
              <a:gd name="connsiteY4-10" fmla="*/ 0 h 40009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06299" h="4000927">
                <a:moveTo>
                  <a:pt x="0" y="0"/>
                </a:moveTo>
                <a:lnTo>
                  <a:pt x="906299" y="290080"/>
                </a:lnTo>
                <a:lnTo>
                  <a:pt x="906299" y="4000927"/>
                </a:lnTo>
                <a:lnTo>
                  <a:pt x="49049" y="4000927"/>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3" name="矩形 151"/>
          <p:cNvSpPr/>
          <p:nvPr/>
        </p:nvSpPr>
        <p:spPr bwMode="auto">
          <a:xfrm rot="6911544">
            <a:off x="3762865" y="1405934"/>
            <a:ext cx="635828" cy="2471847"/>
          </a:xfrm>
          <a:custGeom>
            <a:avLst/>
            <a:gdLst>
              <a:gd name="connsiteX0" fmla="*/ 0 w 857250"/>
              <a:gd name="connsiteY0" fmla="*/ 0 h 3414247"/>
              <a:gd name="connsiteX1" fmla="*/ 857250 w 857250"/>
              <a:gd name="connsiteY1" fmla="*/ 0 h 3414247"/>
              <a:gd name="connsiteX2" fmla="*/ 857250 w 857250"/>
              <a:gd name="connsiteY2" fmla="*/ 3414247 h 3414247"/>
              <a:gd name="connsiteX3" fmla="*/ 0 w 857250"/>
              <a:gd name="connsiteY3" fmla="*/ 3414247 h 3414247"/>
              <a:gd name="connsiteX4" fmla="*/ 0 w 857250"/>
              <a:gd name="connsiteY4" fmla="*/ 0 h 3414247"/>
              <a:gd name="connsiteX0-1" fmla="*/ 0 w 857250"/>
              <a:gd name="connsiteY0-2" fmla="*/ 0 h 4085759"/>
              <a:gd name="connsiteX1-3" fmla="*/ 857250 w 857250"/>
              <a:gd name="connsiteY1-4" fmla="*/ 0 h 4085759"/>
              <a:gd name="connsiteX2-5" fmla="*/ 857250 w 857250"/>
              <a:gd name="connsiteY2-6" fmla="*/ 3414247 h 4085759"/>
              <a:gd name="connsiteX3-7" fmla="*/ 314328 w 857250"/>
              <a:gd name="connsiteY3-8" fmla="*/ 4085759 h 4085759"/>
              <a:gd name="connsiteX4-9" fmla="*/ 0 w 857250"/>
              <a:gd name="connsiteY4-10" fmla="*/ 0 h 4085759"/>
              <a:gd name="connsiteX0-11" fmla="*/ 0 w 857250"/>
              <a:gd name="connsiteY0-12" fmla="*/ 0 h 4000034"/>
              <a:gd name="connsiteX1-13" fmla="*/ 857250 w 857250"/>
              <a:gd name="connsiteY1-14" fmla="*/ 0 h 4000034"/>
              <a:gd name="connsiteX2-15" fmla="*/ 857250 w 857250"/>
              <a:gd name="connsiteY2-16" fmla="*/ 3414247 h 4000034"/>
              <a:gd name="connsiteX3-17" fmla="*/ 328619 w 857250"/>
              <a:gd name="connsiteY3-18" fmla="*/ 4000034 h 4000034"/>
              <a:gd name="connsiteX4-19" fmla="*/ 0 w 857250"/>
              <a:gd name="connsiteY4-20" fmla="*/ 0 h 4000034"/>
              <a:gd name="connsiteX0-21" fmla="*/ 0 w 857250"/>
              <a:gd name="connsiteY0-22" fmla="*/ 0 h 4028609"/>
              <a:gd name="connsiteX1-23" fmla="*/ 857250 w 857250"/>
              <a:gd name="connsiteY1-24" fmla="*/ 0 h 4028609"/>
              <a:gd name="connsiteX2-25" fmla="*/ 857250 w 857250"/>
              <a:gd name="connsiteY2-26" fmla="*/ 3414247 h 4028609"/>
              <a:gd name="connsiteX3-27" fmla="*/ 357194 w 857250"/>
              <a:gd name="connsiteY3-28" fmla="*/ 4028609 h 4028609"/>
              <a:gd name="connsiteX4-29" fmla="*/ 0 w 857250"/>
              <a:gd name="connsiteY4-30" fmla="*/ 0 h 4028609"/>
              <a:gd name="connsiteX0-31" fmla="*/ 0 w 514347"/>
              <a:gd name="connsiteY0-32" fmla="*/ 0 h 4700122"/>
              <a:gd name="connsiteX1-33" fmla="*/ 514347 w 514347"/>
              <a:gd name="connsiteY1-34" fmla="*/ 671513 h 4700122"/>
              <a:gd name="connsiteX2-35" fmla="*/ 514347 w 514347"/>
              <a:gd name="connsiteY2-36" fmla="*/ 4085760 h 4700122"/>
              <a:gd name="connsiteX3-37" fmla="*/ 14291 w 514347"/>
              <a:gd name="connsiteY3-38" fmla="*/ 4700122 h 4700122"/>
              <a:gd name="connsiteX4-39" fmla="*/ 0 w 514347"/>
              <a:gd name="connsiteY4-40" fmla="*/ 0 h 4700122"/>
              <a:gd name="connsiteX0-41" fmla="*/ 694660 w 1209007"/>
              <a:gd name="connsiteY0-42" fmla="*/ 17573 h 4717695"/>
              <a:gd name="connsiteX1-43" fmla="*/ 1209007 w 1209007"/>
              <a:gd name="connsiteY1-44" fmla="*/ 689086 h 4717695"/>
              <a:gd name="connsiteX2-45" fmla="*/ 1209007 w 1209007"/>
              <a:gd name="connsiteY2-46" fmla="*/ 4103333 h 4717695"/>
              <a:gd name="connsiteX3-47" fmla="*/ 708951 w 1209007"/>
              <a:gd name="connsiteY3-48" fmla="*/ 4717695 h 4717695"/>
              <a:gd name="connsiteX4-49" fmla="*/ 6 w 1209007"/>
              <a:gd name="connsiteY4-50" fmla="*/ 580671 h 4717695"/>
              <a:gd name="connsiteX5" fmla="*/ 694660 w 1209007"/>
              <a:gd name="connsiteY5" fmla="*/ 17573 h 4717695"/>
              <a:gd name="connsiteX0-51" fmla="*/ 694654 w 1209001"/>
              <a:gd name="connsiteY0-52" fmla="*/ 0 h 4700122"/>
              <a:gd name="connsiteX1-53" fmla="*/ 1209001 w 1209001"/>
              <a:gd name="connsiteY1-54" fmla="*/ 671513 h 4700122"/>
              <a:gd name="connsiteX2-55" fmla="*/ 1209001 w 1209001"/>
              <a:gd name="connsiteY2-56" fmla="*/ 4085760 h 4700122"/>
              <a:gd name="connsiteX3-57" fmla="*/ 708945 w 1209001"/>
              <a:gd name="connsiteY3-58" fmla="*/ 4700122 h 4700122"/>
              <a:gd name="connsiteX4-59" fmla="*/ 0 w 1209001"/>
              <a:gd name="connsiteY4-60" fmla="*/ 563098 h 4700122"/>
              <a:gd name="connsiteX5-61" fmla="*/ 694654 w 1209001"/>
              <a:gd name="connsiteY5-62" fmla="*/ 0 h 4700122"/>
              <a:gd name="connsiteX0-63" fmla="*/ 694654 w 1209001"/>
              <a:gd name="connsiteY0-64" fmla="*/ 0 h 4700122"/>
              <a:gd name="connsiteX1-65" fmla="*/ 1209001 w 1209001"/>
              <a:gd name="connsiteY1-66" fmla="*/ 671513 h 4700122"/>
              <a:gd name="connsiteX2-67" fmla="*/ 1209001 w 1209001"/>
              <a:gd name="connsiteY2-68" fmla="*/ 4085760 h 4700122"/>
              <a:gd name="connsiteX3-69" fmla="*/ 708945 w 1209001"/>
              <a:gd name="connsiteY3-70" fmla="*/ 4700122 h 4700122"/>
              <a:gd name="connsiteX4-71" fmla="*/ 0 w 1209001"/>
              <a:gd name="connsiteY4-72" fmla="*/ 563098 h 4700122"/>
              <a:gd name="connsiteX5-73" fmla="*/ 694654 w 1209001"/>
              <a:gd name="connsiteY5-74" fmla="*/ 0 h 4700122"/>
              <a:gd name="connsiteX0-75" fmla="*/ 694654 w 1209001"/>
              <a:gd name="connsiteY0-76" fmla="*/ 0 h 4700122"/>
              <a:gd name="connsiteX1-77" fmla="*/ 1209001 w 1209001"/>
              <a:gd name="connsiteY1-78" fmla="*/ 671513 h 4700122"/>
              <a:gd name="connsiteX2-79" fmla="*/ 1209001 w 1209001"/>
              <a:gd name="connsiteY2-80" fmla="*/ 4085760 h 4700122"/>
              <a:gd name="connsiteX3-81" fmla="*/ 708945 w 1209001"/>
              <a:gd name="connsiteY3-82" fmla="*/ 4700122 h 4700122"/>
              <a:gd name="connsiteX4-83" fmla="*/ 0 w 1209001"/>
              <a:gd name="connsiteY4-84" fmla="*/ 563098 h 4700122"/>
              <a:gd name="connsiteX5-85" fmla="*/ 694654 w 1209001"/>
              <a:gd name="connsiteY5-86" fmla="*/ 0 h 4700122"/>
              <a:gd name="connsiteX0-87" fmla="*/ 694654 w 1209001"/>
              <a:gd name="connsiteY0-88" fmla="*/ 0 h 4700122"/>
              <a:gd name="connsiteX1-89" fmla="*/ 1209001 w 1209001"/>
              <a:gd name="connsiteY1-90" fmla="*/ 671513 h 4700122"/>
              <a:gd name="connsiteX2-91" fmla="*/ 1209001 w 1209001"/>
              <a:gd name="connsiteY2-92" fmla="*/ 4085760 h 4700122"/>
              <a:gd name="connsiteX3-93" fmla="*/ 708945 w 1209001"/>
              <a:gd name="connsiteY3-94" fmla="*/ 4700122 h 4700122"/>
              <a:gd name="connsiteX4-95" fmla="*/ 0 w 1209001"/>
              <a:gd name="connsiteY4-96" fmla="*/ 563098 h 4700122"/>
              <a:gd name="connsiteX5-97" fmla="*/ 694654 w 1209001"/>
              <a:gd name="connsiteY5-98" fmla="*/ 0 h 47001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Lst>
            <a:rect l="l" t="t" r="r" b="b"/>
            <a:pathLst>
              <a:path w="1209001" h="4700122">
                <a:moveTo>
                  <a:pt x="694654" y="0"/>
                </a:moveTo>
                <a:lnTo>
                  <a:pt x="1209001" y="671513"/>
                </a:lnTo>
                <a:lnTo>
                  <a:pt x="1209001" y="4085760"/>
                </a:lnTo>
                <a:lnTo>
                  <a:pt x="708945" y="4700122"/>
                </a:lnTo>
                <a:cubicBezTo>
                  <a:pt x="621744" y="4155874"/>
                  <a:pt x="354472" y="2631610"/>
                  <a:pt x="0" y="563098"/>
                </a:cubicBezTo>
                <a:cubicBezTo>
                  <a:pt x="654843" y="51206"/>
                  <a:pt x="607453" y="24793"/>
                  <a:pt x="694654" y="0"/>
                </a:cubicBezTo>
                <a:close/>
              </a:path>
            </a:pathLst>
          </a:custGeom>
          <a:gradFill flip="none" rotWithShape="1">
            <a:gsLst>
              <a:gs pos="0">
                <a:srgbClr val="FF9900">
                  <a:shade val="30000"/>
                  <a:satMod val="115000"/>
                </a:srgbClr>
              </a:gs>
              <a:gs pos="50000">
                <a:srgbClr val="FF9900">
                  <a:shade val="67500"/>
                  <a:satMod val="115000"/>
                </a:srgbClr>
              </a:gs>
              <a:gs pos="100000">
                <a:srgbClr val="FF99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grpSp>
        <p:nvGrpSpPr>
          <p:cNvPr id="54" name="组合 53"/>
          <p:cNvGrpSpPr/>
          <p:nvPr/>
        </p:nvGrpSpPr>
        <p:grpSpPr>
          <a:xfrm>
            <a:off x="1574851" y="2330386"/>
            <a:ext cx="2471812" cy="635648"/>
            <a:chOff x="1574851" y="2330386"/>
            <a:chExt cx="2471812" cy="635648"/>
          </a:xfrm>
        </p:grpSpPr>
        <p:sp>
          <p:nvSpPr>
            <p:cNvPr id="55" name="矩形 151"/>
            <p:cNvSpPr/>
            <p:nvPr/>
          </p:nvSpPr>
          <p:spPr bwMode="auto">
            <a:xfrm rot="6911544">
              <a:off x="2492933" y="1412304"/>
              <a:ext cx="635648" cy="2471812"/>
            </a:xfrm>
            <a:custGeom>
              <a:avLst/>
              <a:gdLst>
                <a:gd name="connsiteX0" fmla="*/ 0 w 857250"/>
                <a:gd name="connsiteY0" fmla="*/ 0 h 3414247"/>
                <a:gd name="connsiteX1" fmla="*/ 857250 w 857250"/>
                <a:gd name="connsiteY1" fmla="*/ 0 h 3414247"/>
                <a:gd name="connsiteX2" fmla="*/ 857250 w 857250"/>
                <a:gd name="connsiteY2" fmla="*/ 3414247 h 3414247"/>
                <a:gd name="connsiteX3" fmla="*/ 0 w 857250"/>
                <a:gd name="connsiteY3" fmla="*/ 3414247 h 3414247"/>
                <a:gd name="connsiteX4" fmla="*/ 0 w 857250"/>
                <a:gd name="connsiteY4" fmla="*/ 0 h 3414247"/>
                <a:gd name="connsiteX0-1" fmla="*/ 0 w 857250"/>
                <a:gd name="connsiteY0-2" fmla="*/ 0 h 4085759"/>
                <a:gd name="connsiteX1-3" fmla="*/ 857250 w 857250"/>
                <a:gd name="connsiteY1-4" fmla="*/ 0 h 4085759"/>
                <a:gd name="connsiteX2-5" fmla="*/ 857250 w 857250"/>
                <a:gd name="connsiteY2-6" fmla="*/ 3414247 h 4085759"/>
                <a:gd name="connsiteX3-7" fmla="*/ 314328 w 857250"/>
                <a:gd name="connsiteY3-8" fmla="*/ 4085759 h 4085759"/>
                <a:gd name="connsiteX4-9" fmla="*/ 0 w 857250"/>
                <a:gd name="connsiteY4-10" fmla="*/ 0 h 4085759"/>
                <a:gd name="connsiteX0-11" fmla="*/ 0 w 857250"/>
                <a:gd name="connsiteY0-12" fmla="*/ 0 h 4000034"/>
                <a:gd name="connsiteX1-13" fmla="*/ 857250 w 857250"/>
                <a:gd name="connsiteY1-14" fmla="*/ 0 h 4000034"/>
                <a:gd name="connsiteX2-15" fmla="*/ 857250 w 857250"/>
                <a:gd name="connsiteY2-16" fmla="*/ 3414247 h 4000034"/>
                <a:gd name="connsiteX3-17" fmla="*/ 328619 w 857250"/>
                <a:gd name="connsiteY3-18" fmla="*/ 4000034 h 4000034"/>
                <a:gd name="connsiteX4-19" fmla="*/ 0 w 857250"/>
                <a:gd name="connsiteY4-20" fmla="*/ 0 h 4000034"/>
                <a:gd name="connsiteX0-21" fmla="*/ 0 w 857250"/>
                <a:gd name="connsiteY0-22" fmla="*/ 0 h 4028609"/>
                <a:gd name="connsiteX1-23" fmla="*/ 857250 w 857250"/>
                <a:gd name="connsiteY1-24" fmla="*/ 0 h 4028609"/>
                <a:gd name="connsiteX2-25" fmla="*/ 857250 w 857250"/>
                <a:gd name="connsiteY2-26" fmla="*/ 3414247 h 4028609"/>
                <a:gd name="connsiteX3-27" fmla="*/ 357194 w 857250"/>
                <a:gd name="connsiteY3-28" fmla="*/ 4028609 h 4028609"/>
                <a:gd name="connsiteX4-29" fmla="*/ 0 w 857250"/>
                <a:gd name="connsiteY4-30" fmla="*/ 0 h 4028609"/>
                <a:gd name="connsiteX0-31" fmla="*/ 0 w 514347"/>
                <a:gd name="connsiteY0-32" fmla="*/ 0 h 4700122"/>
                <a:gd name="connsiteX1-33" fmla="*/ 514347 w 514347"/>
                <a:gd name="connsiteY1-34" fmla="*/ 671513 h 4700122"/>
                <a:gd name="connsiteX2-35" fmla="*/ 514347 w 514347"/>
                <a:gd name="connsiteY2-36" fmla="*/ 4085760 h 4700122"/>
                <a:gd name="connsiteX3-37" fmla="*/ 14291 w 514347"/>
                <a:gd name="connsiteY3-38" fmla="*/ 4700122 h 4700122"/>
                <a:gd name="connsiteX4-39" fmla="*/ 0 w 514347"/>
                <a:gd name="connsiteY4-40" fmla="*/ 0 h 4700122"/>
                <a:gd name="connsiteX0-41" fmla="*/ 694660 w 1209007"/>
                <a:gd name="connsiteY0-42" fmla="*/ 17573 h 4717695"/>
                <a:gd name="connsiteX1-43" fmla="*/ 1209007 w 1209007"/>
                <a:gd name="connsiteY1-44" fmla="*/ 689086 h 4717695"/>
                <a:gd name="connsiteX2-45" fmla="*/ 1209007 w 1209007"/>
                <a:gd name="connsiteY2-46" fmla="*/ 4103333 h 4717695"/>
                <a:gd name="connsiteX3-47" fmla="*/ 708951 w 1209007"/>
                <a:gd name="connsiteY3-48" fmla="*/ 4717695 h 4717695"/>
                <a:gd name="connsiteX4-49" fmla="*/ 6 w 1209007"/>
                <a:gd name="connsiteY4-50" fmla="*/ 580671 h 4717695"/>
                <a:gd name="connsiteX5" fmla="*/ 694660 w 1209007"/>
                <a:gd name="connsiteY5" fmla="*/ 17573 h 4717695"/>
                <a:gd name="connsiteX0-51" fmla="*/ 694654 w 1209001"/>
                <a:gd name="connsiteY0-52" fmla="*/ 0 h 4700122"/>
                <a:gd name="connsiteX1-53" fmla="*/ 1209001 w 1209001"/>
                <a:gd name="connsiteY1-54" fmla="*/ 671513 h 4700122"/>
                <a:gd name="connsiteX2-55" fmla="*/ 1209001 w 1209001"/>
                <a:gd name="connsiteY2-56" fmla="*/ 4085760 h 4700122"/>
                <a:gd name="connsiteX3-57" fmla="*/ 708945 w 1209001"/>
                <a:gd name="connsiteY3-58" fmla="*/ 4700122 h 4700122"/>
                <a:gd name="connsiteX4-59" fmla="*/ 0 w 1209001"/>
                <a:gd name="connsiteY4-60" fmla="*/ 563098 h 4700122"/>
                <a:gd name="connsiteX5-61" fmla="*/ 694654 w 1209001"/>
                <a:gd name="connsiteY5-62" fmla="*/ 0 h 4700122"/>
                <a:gd name="connsiteX0-63" fmla="*/ 694654 w 1209001"/>
                <a:gd name="connsiteY0-64" fmla="*/ 0 h 4700122"/>
                <a:gd name="connsiteX1-65" fmla="*/ 1209001 w 1209001"/>
                <a:gd name="connsiteY1-66" fmla="*/ 671513 h 4700122"/>
                <a:gd name="connsiteX2-67" fmla="*/ 1209001 w 1209001"/>
                <a:gd name="connsiteY2-68" fmla="*/ 4085760 h 4700122"/>
                <a:gd name="connsiteX3-69" fmla="*/ 708945 w 1209001"/>
                <a:gd name="connsiteY3-70" fmla="*/ 4700122 h 4700122"/>
                <a:gd name="connsiteX4-71" fmla="*/ 0 w 1209001"/>
                <a:gd name="connsiteY4-72" fmla="*/ 563098 h 4700122"/>
                <a:gd name="connsiteX5-73" fmla="*/ 694654 w 1209001"/>
                <a:gd name="connsiteY5-74" fmla="*/ 0 h 4700122"/>
                <a:gd name="connsiteX0-75" fmla="*/ 694654 w 1209001"/>
                <a:gd name="connsiteY0-76" fmla="*/ 0 h 4700122"/>
                <a:gd name="connsiteX1-77" fmla="*/ 1209001 w 1209001"/>
                <a:gd name="connsiteY1-78" fmla="*/ 671513 h 4700122"/>
                <a:gd name="connsiteX2-79" fmla="*/ 1209001 w 1209001"/>
                <a:gd name="connsiteY2-80" fmla="*/ 4085760 h 4700122"/>
                <a:gd name="connsiteX3-81" fmla="*/ 708945 w 1209001"/>
                <a:gd name="connsiteY3-82" fmla="*/ 4700122 h 4700122"/>
                <a:gd name="connsiteX4-83" fmla="*/ 0 w 1209001"/>
                <a:gd name="connsiteY4-84" fmla="*/ 563098 h 4700122"/>
                <a:gd name="connsiteX5-85" fmla="*/ 694654 w 1209001"/>
                <a:gd name="connsiteY5-86" fmla="*/ 0 h 4700122"/>
                <a:gd name="connsiteX0-87" fmla="*/ 694654 w 1209001"/>
                <a:gd name="connsiteY0-88" fmla="*/ 0 h 4700122"/>
                <a:gd name="connsiteX1-89" fmla="*/ 1209001 w 1209001"/>
                <a:gd name="connsiteY1-90" fmla="*/ 671513 h 4700122"/>
                <a:gd name="connsiteX2-91" fmla="*/ 1209001 w 1209001"/>
                <a:gd name="connsiteY2-92" fmla="*/ 4085760 h 4700122"/>
                <a:gd name="connsiteX3-93" fmla="*/ 708945 w 1209001"/>
                <a:gd name="connsiteY3-94" fmla="*/ 4700122 h 4700122"/>
                <a:gd name="connsiteX4-95" fmla="*/ 0 w 1209001"/>
                <a:gd name="connsiteY4-96" fmla="*/ 563098 h 4700122"/>
                <a:gd name="connsiteX5-97" fmla="*/ 694654 w 1209001"/>
                <a:gd name="connsiteY5-98" fmla="*/ 0 h 47001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Lst>
              <a:rect l="l" t="t" r="r" b="b"/>
              <a:pathLst>
                <a:path w="1209001" h="4700122">
                  <a:moveTo>
                    <a:pt x="694654" y="0"/>
                  </a:moveTo>
                  <a:lnTo>
                    <a:pt x="1209001" y="671513"/>
                  </a:lnTo>
                  <a:lnTo>
                    <a:pt x="1209001" y="4085760"/>
                  </a:lnTo>
                  <a:lnTo>
                    <a:pt x="708945" y="4700122"/>
                  </a:lnTo>
                  <a:cubicBezTo>
                    <a:pt x="621744" y="4155874"/>
                    <a:pt x="354472" y="2631610"/>
                    <a:pt x="0" y="563098"/>
                  </a:cubicBezTo>
                  <a:cubicBezTo>
                    <a:pt x="654843" y="51206"/>
                    <a:pt x="607453" y="24793"/>
                    <a:pt x="694654" y="0"/>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56" name="矩形 104"/>
            <p:cNvSpPr>
              <a:spLocks noChangeArrowheads="1"/>
            </p:cNvSpPr>
            <p:nvPr/>
          </p:nvSpPr>
          <p:spPr bwMode="auto">
            <a:xfrm rot="1126831">
              <a:off x="2232248" y="2615298"/>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项目键入</a:t>
              </a:r>
            </a:p>
          </p:txBody>
        </p:sp>
        <p:sp>
          <p:nvSpPr>
            <p:cNvPr id="57" name="文本框 295"/>
            <p:cNvSpPr txBox="1">
              <a:spLocks noChangeArrowheads="1"/>
            </p:cNvSpPr>
            <p:nvPr/>
          </p:nvSpPr>
          <p:spPr bwMode="auto">
            <a:xfrm rot="885813">
              <a:off x="1786143" y="2339559"/>
              <a:ext cx="4609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chemeClr val="bg1"/>
                  </a:solidFill>
                  <a:latin typeface="Impact" panose="020B0806030902050204" pitchFamily="34" charset="0"/>
                </a:rPr>
                <a:t>01</a:t>
              </a:r>
              <a:endParaRPr lang="zh-CN" altLang="en-US" sz="1600" b="1" dirty="0">
                <a:solidFill>
                  <a:schemeClr val="bg1"/>
                </a:solidFill>
                <a:latin typeface="Impact" panose="020B0806030902050204" pitchFamily="34" charset="0"/>
              </a:endParaRPr>
            </a:p>
          </p:txBody>
        </p:sp>
      </p:grpSp>
      <p:sp>
        <p:nvSpPr>
          <p:cNvPr id="58" name="文本框 205"/>
          <p:cNvSpPr txBox="1">
            <a:spLocks noChangeArrowheads="1"/>
          </p:cNvSpPr>
          <p:nvPr/>
        </p:nvSpPr>
        <p:spPr bwMode="auto">
          <a:xfrm rot="885813">
            <a:off x="3149481" y="2285293"/>
            <a:ext cx="4609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chemeClr val="bg1"/>
                </a:solidFill>
                <a:latin typeface="Impact" panose="020B0806030902050204" pitchFamily="34" charset="0"/>
              </a:rPr>
              <a:t>02</a:t>
            </a:r>
            <a:endParaRPr lang="zh-CN" altLang="en-US" sz="1600" b="1" dirty="0">
              <a:solidFill>
                <a:schemeClr val="bg1"/>
              </a:solidFill>
              <a:latin typeface="Impact" panose="020B0806030902050204" pitchFamily="34" charset="0"/>
            </a:endParaRPr>
          </a:p>
        </p:txBody>
      </p:sp>
      <p:sp>
        <p:nvSpPr>
          <p:cNvPr id="59" name="矩形 104"/>
          <p:cNvSpPr>
            <a:spLocks noChangeArrowheads="1"/>
          </p:cNvSpPr>
          <p:nvPr/>
        </p:nvSpPr>
        <p:spPr bwMode="auto">
          <a:xfrm rot="1126831">
            <a:off x="3648021" y="2549448"/>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a:solidFill>
                  <a:schemeClr val="bg1"/>
                </a:solidFill>
                <a:latin typeface="微软雅黑" panose="020B0503020204020204" pitchFamily="34" charset="-122"/>
                <a:ea typeface="微软雅黑" panose="020B0503020204020204" pitchFamily="34" charset="-122"/>
              </a:rPr>
              <a:t>项目键入</a:t>
            </a:r>
          </a:p>
        </p:txBody>
      </p:sp>
      <p:grpSp>
        <p:nvGrpSpPr>
          <p:cNvPr id="60" name="组合 59"/>
          <p:cNvGrpSpPr/>
          <p:nvPr/>
        </p:nvGrpSpPr>
        <p:grpSpPr>
          <a:xfrm>
            <a:off x="4217560" y="2272490"/>
            <a:ext cx="2471847" cy="679325"/>
            <a:chOff x="4217560" y="2272490"/>
            <a:chExt cx="2471847" cy="679325"/>
          </a:xfrm>
        </p:grpSpPr>
        <p:sp>
          <p:nvSpPr>
            <p:cNvPr id="61" name="矩形 151"/>
            <p:cNvSpPr/>
            <p:nvPr/>
          </p:nvSpPr>
          <p:spPr bwMode="auto">
            <a:xfrm rot="6911544">
              <a:off x="5135570" y="1397977"/>
              <a:ext cx="635828" cy="2471847"/>
            </a:xfrm>
            <a:custGeom>
              <a:avLst/>
              <a:gdLst>
                <a:gd name="connsiteX0" fmla="*/ 0 w 857250"/>
                <a:gd name="connsiteY0" fmla="*/ 0 h 3414247"/>
                <a:gd name="connsiteX1" fmla="*/ 857250 w 857250"/>
                <a:gd name="connsiteY1" fmla="*/ 0 h 3414247"/>
                <a:gd name="connsiteX2" fmla="*/ 857250 w 857250"/>
                <a:gd name="connsiteY2" fmla="*/ 3414247 h 3414247"/>
                <a:gd name="connsiteX3" fmla="*/ 0 w 857250"/>
                <a:gd name="connsiteY3" fmla="*/ 3414247 h 3414247"/>
                <a:gd name="connsiteX4" fmla="*/ 0 w 857250"/>
                <a:gd name="connsiteY4" fmla="*/ 0 h 3414247"/>
                <a:gd name="connsiteX0-1" fmla="*/ 0 w 857250"/>
                <a:gd name="connsiteY0-2" fmla="*/ 0 h 4085759"/>
                <a:gd name="connsiteX1-3" fmla="*/ 857250 w 857250"/>
                <a:gd name="connsiteY1-4" fmla="*/ 0 h 4085759"/>
                <a:gd name="connsiteX2-5" fmla="*/ 857250 w 857250"/>
                <a:gd name="connsiteY2-6" fmla="*/ 3414247 h 4085759"/>
                <a:gd name="connsiteX3-7" fmla="*/ 314328 w 857250"/>
                <a:gd name="connsiteY3-8" fmla="*/ 4085759 h 4085759"/>
                <a:gd name="connsiteX4-9" fmla="*/ 0 w 857250"/>
                <a:gd name="connsiteY4-10" fmla="*/ 0 h 4085759"/>
                <a:gd name="connsiteX0-11" fmla="*/ 0 w 857250"/>
                <a:gd name="connsiteY0-12" fmla="*/ 0 h 4000034"/>
                <a:gd name="connsiteX1-13" fmla="*/ 857250 w 857250"/>
                <a:gd name="connsiteY1-14" fmla="*/ 0 h 4000034"/>
                <a:gd name="connsiteX2-15" fmla="*/ 857250 w 857250"/>
                <a:gd name="connsiteY2-16" fmla="*/ 3414247 h 4000034"/>
                <a:gd name="connsiteX3-17" fmla="*/ 328619 w 857250"/>
                <a:gd name="connsiteY3-18" fmla="*/ 4000034 h 4000034"/>
                <a:gd name="connsiteX4-19" fmla="*/ 0 w 857250"/>
                <a:gd name="connsiteY4-20" fmla="*/ 0 h 4000034"/>
                <a:gd name="connsiteX0-21" fmla="*/ 0 w 857250"/>
                <a:gd name="connsiteY0-22" fmla="*/ 0 h 4028609"/>
                <a:gd name="connsiteX1-23" fmla="*/ 857250 w 857250"/>
                <a:gd name="connsiteY1-24" fmla="*/ 0 h 4028609"/>
                <a:gd name="connsiteX2-25" fmla="*/ 857250 w 857250"/>
                <a:gd name="connsiteY2-26" fmla="*/ 3414247 h 4028609"/>
                <a:gd name="connsiteX3-27" fmla="*/ 357194 w 857250"/>
                <a:gd name="connsiteY3-28" fmla="*/ 4028609 h 4028609"/>
                <a:gd name="connsiteX4-29" fmla="*/ 0 w 857250"/>
                <a:gd name="connsiteY4-30" fmla="*/ 0 h 4028609"/>
                <a:gd name="connsiteX0-31" fmla="*/ 0 w 514347"/>
                <a:gd name="connsiteY0-32" fmla="*/ 0 h 4700122"/>
                <a:gd name="connsiteX1-33" fmla="*/ 514347 w 514347"/>
                <a:gd name="connsiteY1-34" fmla="*/ 671513 h 4700122"/>
                <a:gd name="connsiteX2-35" fmla="*/ 514347 w 514347"/>
                <a:gd name="connsiteY2-36" fmla="*/ 4085760 h 4700122"/>
                <a:gd name="connsiteX3-37" fmla="*/ 14291 w 514347"/>
                <a:gd name="connsiteY3-38" fmla="*/ 4700122 h 4700122"/>
                <a:gd name="connsiteX4-39" fmla="*/ 0 w 514347"/>
                <a:gd name="connsiteY4-40" fmla="*/ 0 h 4700122"/>
                <a:gd name="connsiteX0-41" fmla="*/ 694660 w 1209007"/>
                <a:gd name="connsiteY0-42" fmla="*/ 17573 h 4717695"/>
                <a:gd name="connsiteX1-43" fmla="*/ 1209007 w 1209007"/>
                <a:gd name="connsiteY1-44" fmla="*/ 689086 h 4717695"/>
                <a:gd name="connsiteX2-45" fmla="*/ 1209007 w 1209007"/>
                <a:gd name="connsiteY2-46" fmla="*/ 4103333 h 4717695"/>
                <a:gd name="connsiteX3-47" fmla="*/ 708951 w 1209007"/>
                <a:gd name="connsiteY3-48" fmla="*/ 4717695 h 4717695"/>
                <a:gd name="connsiteX4-49" fmla="*/ 6 w 1209007"/>
                <a:gd name="connsiteY4-50" fmla="*/ 580671 h 4717695"/>
                <a:gd name="connsiteX5" fmla="*/ 694660 w 1209007"/>
                <a:gd name="connsiteY5" fmla="*/ 17573 h 4717695"/>
                <a:gd name="connsiteX0-51" fmla="*/ 694654 w 1209001"/>
                <a:gd name="connsiteY0-52" fmla="*/ 0 h 4700122"/>
                <a:gd name="connsiteX1-53" fmla="*/ 1209001 w 1209001"/>
                <a:gd name="connsiteY1-54" fmla="*/ 671513 h 4700122"/>
                <a:gd name="connsiteX2-55" fmla="*/ 1209001 w 1209001"/>
                <a:gd name="connsiteY2-56" fmla="*/ 4085760 h 4700122"/>
                <a:gd name="connsiteX3-57" fmla="*/ 708945 w 1209001"/>
                <a:gd name="connsiteY3-58" fmla="*/ 4700122 h 4700122"/>
                <a:gd name="connsiteX4-59" fmla="*/ 0 w 1209001"/>
                <a:gd name="connsiteY4-60" fmla="*/ 563098 h 4700122"/>
                <a:gd name="connsiteX5-61" fmla="*/ 694654 w 1209001"/>
                <a:gd name="connsiteY5-62" fmla="*/ 0 h 4700122"/>
                <a:gd name="connsiteX0-63" fmla="*/ 694654 w 1209001"/>
                <a:gd name="connsiteY0-64" fmla="*/ 0 h 4700122"/>
                <a:gd name="connsiteX1-65" fmla="*/ 1209001 w 1209001"/>
                <a:gd name="connsiteY1-66" fmla="*/ 671513 h 4700122"/>
                <a:gd name="connsiteX2-67" fmla="*/ 1209001 w 1209001"/>
                <a:gd name="connsiteY2-68" fmla="*/ 4085760 h 4700122"/>
                <a:gd name="connsiteX3-69" fmla="*/ 708945 w 1209001"/>
                <a:gd name="connsiteY3-70" fmla="*/ 4700122 h 4700122"/>
                <a:gd name="connsiteX4-71" fmla="*/ 0 w 1209001"/>
                <a:gd name="connsiteY4-72" fmla="*/ 563098 h 4700122"/>
                <a:gd name="connsiteX5-73" fmla="*/ 694654 w 1209001"/>
                <a:gd name="connsiteY5-74" fmla="*/ 0 h 4700122"/>
                <a:gd name="connsiteX0-75" fmla="*/ 694654 w 1209001"/>
                <a:gd name="connsiteY0-76" fmla="*/ 0 h 4700122"/>
                <a:gd name="connsiteX1-77" fmla="*/ 1209001 w 1209001"/>
                <a:gd name="connsiteY1-78" fmla="*/ 671513 h 4700122"/>
                <a:gd name="connsiteX2-79" fmla="*/ 1209001 w 1209001"/>
                <a:gd name="connsiteY2-80" fmla="*/ 4085760 h 4700122"/>
                <a:gd name="connsiteX3-81" fmla="*/ 708945 w 1209001"/>
                <a:gd name="connsiteY3-82" fmla="*/ 4700122 h 4700122"/>
                <a:gd name="connsiteX4-83" fmla="*/ 0 w 1209001"/>
                <a:gd name="connsiteY4-84" fmla="*/ 563098 h 4700122"/>
                <a:gd name="connsiteX5-85" fmla="*/ 694654 w 1209001"/>
                <a:gd name="connsiteY5-86" fmla="*/ 0 h 4700122"/>
                <a:gd name="connsiteX0-87" fmla="*/ 694654 w 1209001"/>
                <a:gd name="connsiteY0-88" fmla="*/ 0 h 4700122"/>
                <a:gd name="connsiteX1-89" fmla="*/ 1209001 w 1209001"/>
                <a:gd name="connsiteY1-90" fmla="*/ 671513 h 4700122"/>
                <a:gd name="connsiteX2-91" fmla="*/ 1209001 w 1209001"/>
                <a:gd name="connsiteY2-92" fmla="*/ 4085760 h 4700122"/>
                <a:gd name="connsiteX3-93" fmla="*/ 708945 w 1209001"/>
                <a:gd name="connsiteY3-94" fmla="*/ 4700122 h 4700122"/>
                <a:gd name="connsiteX4-95" fmla="*/ 0 w 1209001"/>
                <a:gd name="connsiteY4-96" fmla="*/ 563098 h 4700122"/>
                <a:gd name="connsiteX5-97" fmla="*/ 694654 w 1209001"/>
                <a:gd name="connsiteY5-98" fmla="*/ 0 h 47001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Lst>
              <a:rect l="l" t="t" r="r" b="b"/>
              <a:pathLst>
                <a:path w="1209001" h="4700122">
                  <a:moveTo>
                    <a:pt x="694654" y="0"/>
                  </a:moveTo>
                  <a:lnTo>
                    <a:pt x="1209001" y="671513"/>
                  </a:lnTo>
                  <a:lnTo>
                    <a:pt x="1209001" y="4085760"/>
                  </a:lnTo>
                  <a:lnTo>
                    <a:pt x="708945" y="4700122"/>
                  </a:lnTo>
                  <a:cubicBezTo>
                    <a:pt x="621744" y="4155874"/>
                    <a:pt x="354472" y="2631610"/>
                    <a:pt x="0" y="563098"/>
                  </a:cubicBezTo>
                  <a:cubicBezTo>
                    <a:pt x="654843" y="51206"/>
                    <a:pt x="607453" y="24793"/>
                    <a:pt x="694654" y="0"/>
                  </a:cubicBezTo>
                  <a:close/>
                </a:path>
              </a:pathLst>
            </a:custGeom>
            <a:solidFill>
              <a:srgbClr val="3185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2" name="文本框 206"/>
            <p:cNvSpPr txBox="1">
              <a:spLocks noChangeArrowheads="1"/>
            </p:cNvSpPr>
            <p:nvPr/>
          </p:nvSpPr>
          <p:spPr bwMode="auto">
            <a:xfrm rot="885813">
              <a:off x="4467699" y="2272490"/>
              <a:ext cx="4609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b="1">
                  <a:solidFill>
                    <a:schemeClr val="bg1"/>
                  </a:solidFill>
                  <a:latin typeface="Impact" panose="020B0806030902050204" pitchFamily="34" charset="0"/>
                </a:rPr>
                <a:t>03</a:t>
              </a:r>
              <a:endParaRPr lang="zh-CN" altLang="en-US" sz="1600" b="1">
                <a:solidFill>
                  <a:schemeClr val="bg1"/>
                </a:solidFill>
                <a:latin typeface="Impact" panose="020B0806030902050204" pitchFamily="34" charset="0"/>
              </a:endParaRPr>
            </a:p>
          </p:txBody>
        </p:sp>
        <p:sp>
          <p:nvSpPr>
            <p:cNvPr id="63" name="矩形 104"/>
            <p:cNvSpPr>
              <a:spLocks noChangeArrowheads="1"/>
            </p:cNvSpPr>
            <p:nvPr/>
          </p:nvSpPr>
          <p:spPr bwMode="auto">
            <a:xfrm rot="1126831">
              <a:off x="5041845" y="2560424"/>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a:solidFill>
                    <a:schemeClr val="bg1"/>
                  </a:solidFill>
                  <a:latin typeface="微软雅黑" panose="020B0503020204020204" pitchFamily="34" charset="-122"/>
                  <a:ea typeface="微软雅黑" panose="020B0503020204020204" pitchFamily="34" charset="-122"/>
                </a:rPr>
                <a:t>项目键入</a:t>
              </a:r>
            </a:p>
          </p:txBody>
        </p:sp>
      </p:grpSp>
      <p:grpSp>
        <p:nvGrpSpPr>
          <p:cNvPr id="64" name="组合 63"/>
          <p:cNvGrpSpPr/>
          <p:nvPr/>
        </p:nvGrpSpPr>
        <p:grpSpPr>
          <a:xfrm>
            <a:off x="5588674" y="2272490"/>
            <a:ext cx="2471847" cy="675778"/>
            <a:chOff x="5588674" y="2272490"/>
            <a:chExt cx="2471847" cy="675778"/>
          </a:xfrm>
        </p:grpSpPr>
        <p:sp>
          <p:nvSpPr>
            <p:cNvPr id="65" name="矩形 151"/>
            <p:cNvSpPr/>
            <p:nvPr/>
          </p:nvSpPr>
          <p:spPr bwMode="auto">
            <a:xfrm rot="6911544">
              <a:off x="6506684" y="1394430"/>
              <a:ext cx="635828" cy="2471847"/>
            </a:xfrm>
            <a:custGeom>
              <a:avLst/>
              <a:gdLst>
                <a:gd name="connsiteX0" fmla="*/ 0 w 857250"/>
                <a:gd name="connsiteY0" fmla="*/ 0 h 3414247"/>
                <a:gd name="connsiteX1" fmla="*/ 857250 w 857250"/>
                <a:gd name="connsiteY1" fmla="*/ 0 h 3414247"/>
                <a:gd name="connsiteX2" fmla="*/ 857250 w 857250"/>
                <a:gd name="connsiteY2" fmla="*/ 3414247 h 3414247"/>
                <a:gd name="connsiteX3" fmla="*/ 0 w 857250"/>
                <a:gd name="connsiteY3" fmla="*/ 3414247 h 3414247"/>
                <a:gd name="connsiteX4" fmla="*/ 0 w 857250"/>
                <a:gd name="connsiteY4" fmla="*/ 0 h 3414247"/>
                <a:gd name="connsiteX0-1" fmla="*/ 0 w 857250"/>
                <a:gd name="connsiteY0-2" fmla="*/ 0 h 4085759"/>
                <a:gd name="connsiteX1-3" fmla="*/ 857250 w 857250"/>
                <a:gd name="connsiteY1-4" fmla="*/ 0 h 4085759"/>
                <a:gd name="connsiteX2-5" fmla="*/ 857250 w 857250"/>
                <a:gd name="connsiteY2-6" fmla="*/ 3414247 h 4085759"/>
                <a:gd name="connsiteX3-7" fmla="*/ 314328 w 857250"/>
                <a:gd name="connsiteY3-8" fmla="*/ 4085759 h 4085759"/>
                <a:gd name="connsiteX4-9" fmla="*/ 0 w 857250"/>
                <a:gd name="connsiteY4-10" fmla="*/ 0 h 4085759"/>
                <a:gd name="connsiteX0-11" fmla="*/ 0 w 857250"/>
                <a:gd name="connsiteY0-12" fmla="*/ 0 h 4000034"/>
                <a:gd name="connsiteX1-13" fmla="*/ 857250 w 857250"/>
                <a:gd name="connsiteY1-14" fmla="*/ 0 h 4000034"/>
                <a:gd name="connsiteX2-15" fmla="*/ 857250 w 857250"/>
                <a:gd name="connsiteY2-16" fmla="*/ 3414247 h 4000034"/>
                <a:gd name="connsiteX3-17" fmla="*/ 328619 w 857250"/>
                <a:gd name="connsiteY3-18" fmla="*/ 4000034 h 4000034"/>
                <a:gd name="connsiteX4-19" fmla="*/ 0 w 857250"/>
                <a:gd name="connsiteY4-20" fmla="*/ 0 h 4000034"/>
                <a:gd name="connsiteX0-21" fmla="*/ 0 w 857250"/>
                <a:gd name="connsiteY0-22" fmla="*/ 0 h 4028609"/>
                <a:gd name="connsiteX1-23" fmla="*/ 857250 w 857250"/>
                <a:gd name="connsiteY1-24" fmla="*/ 0 h 4028609"/>
                <a:gd name="connsiteX2-25" fmla="*/ 857250 w 857250"/>
                <a:gd name="connsiteY2-26" fmla="*/ 3414247 h 4028609"/>
                <a:gd name="connsiteX3-27" fmla="*/ 357194 w 857250"/>
                <a:gd name="connsiteY3-28" fmla="*/ 4028609 h 4028609"/>
                <a:gd name="connsiteX4-29" fmla="*/ 0 w 857250"/>
                <a:gd name="connsiteY4-30" fmla="*/ 0 h 4028609"/>
                <a:gd name="connsiteX0-31" fmla="*/ 0 w 514347"/>
                <a:gd name="connsiteY0-32" fmla="*/ 0 h 4700122"/>
                <a:gd name="connsiteX1-33" fmla="*/ 514347 w 514347"/>
                <a:gd name="connsiteY1-34" fmla="*/ 671513 h 4700122"/>
                <a:gd name="connsiteX2-35" fmla="*/ 514347 w 514347"/>
                <a:gd name="connsiteY2-36" fmla="*/ 4085760 h 4700122"/>
                <a:gd name="connsiteX3-37" fmla="*/ 14291 w 514347"/>
                <a:gd name="connsiteY3-38" fmla="*/ 4700122 h 4700122"/>
                <a:gd name="connsiteX4-39" fmla="*/ 0 w 514347"/>
                <a:gd name="connsiteY4-40" fmla="*/ 0 h 4700122"/>
                <a:gd name="connsiteX0-41" fmla="*/ 694660 w 1209007"/>
                <a:gd name="connsiteY0-42" fmla="*/ 17573 h 4717695"/>
                <a:gd name="connsiteX1-43" fmla="*/ 1209007 w 1209007"/>
                <a:gd name="connsiteY1-44" fmla="*/ 689086 h 4717695"/>
                <a:gd name="connsiteX2-45" fmla="*/ 1209007 w 1209007"/>
                <a:gd name="connsiteY2-46" fmla="*/ 4103333 h 4717695"/>
                <a:gd name="connsiteX3-47" fmla="*/ 708951 w 1209007"/>
                <a:gd name="connsiteY3-48" fmla="*/ 4717695 h 4717695"/>
                <a:gd name="connsiteX4-49" fmla="*/ 6 w 1209007"/>
                <a:gd name="connsiteY4-50" fmla="*/ 580671 h 4717695"/>
                <a:gd name="connsiteX5" fmla="*/ 694660 w 1209007"/>
                <a:gd name="connsiteY5" fmla="*/ 17573 h 4717695"/>
                <a:gd name="connsiteX0-51" fmla="*/ 694654 w 1209001"/>
                <a:gd name="connsiteY0-52" fmla="*/ 0 h 4700122"/>
                <a:gd name="connsiteX1-53" fmla="*/ 1209001 w 1209001"/>
                <a:gd name="connsiteY1-54" fmla="*/ 671513 h 4700122"/>
                <a:gd name="connsiteX2-55" fmla="*/ 1209001 w 1209001"/>
                <a:gd name="connsiteY2-56" fmla="*/ 4085760 h 4700122"/>
                <a:gd name="connsiteX3-57" fmla="*/ 708945 w 1209001"/>
                <a:gd name="connsiteY3-58" fmla="*/ 4700122 h 4700122"/>
                <a:gd name="connsiteX4-59" fmla="*/ 0 w 1209001"/>
                <a:gd name="connsiteY4-60" fmla="*/ 563098 h 4700122"/>
                <a:gd name="connsiteX5-61" fmla="*/ 694654 w 1209001"/>
                <a:gd name="connsiteY5-62" fmla="*/ 0 h 4700122"/>
                <a:gd name="connsiteX0-63" fmla="*/ 694654 w 1209001"/>
                <a:gd name="connsiteY0-64" fmla="*/ 0 h 4700122"/>
                <a:gd name="connsiteX1-65" fmla="*/ 1209001 w 1209001"/>
                <a:gd name="connsiteY1-66" fmla="*/ 671513 h 4700122"/>
                <a:gd name="connsiteX2-67" fmla="*/ 1209001 w 1209001"/>
                <a:gd name="connsiteY2-68" fmla="*/ 4085760 h 4700122"/>
                <a:gd name="connsiteX3-69" fmla="*/ 708945 w 1209001"/>
                <a:gd name="connsiteY3-70" fmla="*/ 4700122 h 4700122"/>
                <a:gd name="connsiteX4-71" fmla="*/ 0 w 1209001"/>
                <a:gd name="connsiteY4-72" fmla="*/ 563098 h 4700122"/>
                <a:gd name="connsiteX5-73" fmla="*/ 694654 w 1209001"/>
                <a:gd name="connsiteY5-74" fmla="*/ 0 h 4700122"/>
                <a:gd name="connsiteX0-75" fmla="*/ 694654 w 1209001"/>
                <a:gd name="connsiteY0-76" fmla="*/ 0 h 4700122"/>
                <a:gd name="connsiteX1-77" fmla="*/ 1209001 w 1209001"/>
                <a:gd name="connsiteY1-78" fmla="*/ 671513 h 4700122"/>
                <a:gd name="connsiteX2-79" fmla="*/ 1209001 w 1209001"/>
                <a:gd name="connsiteY2-80" fmla="*/ 4085760 h 4700122"/>
                <a:gd name="connsiteX3-81" fmla="*/ 708945 w 1209001"/>
                <a:gd name="connsiteY3-82" fmla="*/ 4700122 h 4700122"/>
                <a:gd name="connsiteX4-83" fmla="*/ 0 w 1209001"/>
                <a:gd name="connsiteY4-84" fmla="*/ 563098 h 4700122"/>
                <a:gd name="connsiteX5-85" fmla="*/ 694654 w 1209001"/>
                <a:gd name="connsiteY5-86" fmla="*/ 0 h 4700122"/>
                <a:gd name="connsiteX0-87" fmla="*/ 694654 w 1209001"/>
                <a:gd name="connsiteY0-88" fmla="*/ 0 h 4700122"/>
                <a:gd name="connsiteX1-89" fmla="*/ 1209001 w 1209001"/>
                <a:gd name="connsiteY1-90" fmla="*/ 671513 h 4700122"/>
                <a:gd name="connsiteX2-91" fmla="*/ 1209001 w 1209001"/>
                <a:gd name="connsiteY2-92" fmla="*/ 4085760 h 4700122"/>
                <a:gd name="connsiteX3-93" fmla="*/ 708945 w 1209001"/>
                <a:gd name="connsiteY3-94" fmla="*/ 4700122 h 4700122"/>
                <a:gd name="connsiteX4-95" fmla="*/ 0 w 1209001"/>
                <a:gd name="connsiteY4-96" fmla="*/ 563098 h 4700122"/>
                <a:gd name="connsiteX5-97" fmla="*/ 694654 w 1209001"/>
                <a:gd name="connsiteY5-98" fmla="*/ 0 h 47001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Lst>
              <a:rect l="l" t="t" r="r" b="b"/>
              <a:pathLst>
                <a:path w="1209001" h="4700122">
                  <a:moveTo>
                    <a:pt x="694654" y="0"/>
                  </a:moveTo>
                  <a:lnTo>
                    <a:pt x="1209001" y="671513"/>
                  </a:lnTo>
                  <a:lnTo>
                    <a:pt x="1209001" y="4085760"/>
                  </a:lnTo>
                  <a:lnTo>
                    <a:pt x="708945" y="4700122"/>
                  </a:lnTo>
                  <a:cubicBezTo>
                    <a:pt x="621744" y="4155874"/>
                    <a:pt x="354472" y="2631610"/>
                    <a:pt x="0" y="563098"/>
                  </a:cubicBezTo>
                  <a:cubicBezTo>
                    <a:pt x="654843" y="51206"/>
                    <a:pt x="607453" y="24793"/>
                    <a:pt x="694654" y="0"/>
                  </a:cubicBezTo>
                  <a:close/>
                </a:path>
              </a:pathLst>
            </a:custGeom>
            <a:solidFill>
              <a:srgbClr val="FF744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p>
          </p:txBody>
        </p:sp>
        <p:sp>
          <p:nvSpPr>
            <p:cNvPr id="66" name="文本框 207"/>
            <p:cNvSpPr txBox="1">
              <a:spLocks noChangeArrowheads="1"/>
            </p:cNvSpPr>
            <p:nvPr/>
          </p:nvSpPr>
          <p:spPr bwMode="auto">
            <a:xfrm rot="885813">
              <a:off x="5898106" y="2272490"/>
              <a:ext cx="4609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chemeClr val="bg1"/>
                  </a:solidFill>
                  <a:latin typeface="Impact" panose="020B0806030902050204" pitchFamily="34" charset="0"/>
                </a:rPr>
                <a:t>04</a:t>
              </a:r>
              <a:endParaRPr lang="zh-CN" altLang="en-US" sz="1600" b="1" dirty="0">
                <a:solidFill>
                  <a:schemeClr val="bg1"/>
                </a:solidFill>
                <a:latin typeface="Impact" panose="020B0806030902050204" pitchFamily="34" charset="0"/>
              </a:endParaRPr>
            </a:p>
          </p:txBody>
        </p:sp>
        <p:sp>
          <p:nvSpPr>
            <p:cNvPr id="67" name="矩形 104"/>
            <p:cNvSpPr>
              <a:spLocks noChangeArrowheads="1"/>
            </p:cNvSpPr>
            <p:nvPr/>
          </p:nvSpPr>
          <p:spPr bwMode="auto">
            <a:xfrm rot="1126831">
              <a:off x="6472252" y="2571398"/>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a:solidFill>
                    <a:schemeClr val="bg1"/>
                  </a:solidFill>
                  <a:latin typeface="微软雅黑" panose="020B0503020204020204" pitchFamily="34" charset="-122"/>
                  <a:ea typeface="微软雅黑" panose="020B0503020204020204" pitchFamily="34" charset="-122"/>
                </a:rPr>
                <a:t>项目键入</a:t>
              </a:r>
            </a:p>
          </p:txBody>
        </p:sp>
      </p:grpSp>
      <p:sp>
        <p:nvSpPr>
          <p:cNvPr id="68" name="文本框 8"/>
          <p:cNvSpPr txBox="1"/>
          <p:nvPr/>
        </p:nvSpPr>
        <p:spPr>
          <a:xfrm>
            <a:off x="1043608" y="3611824"/>
            <a:ext cx="2163967" cy="59247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01</a:t>
            </a:r>
            <a:r>
              <a:rPr lang="zh-CN" altLang="en-US" sz="90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9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8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9" name="文本框 8"/>
          <p:cNvSpPr txBox="1"/>
          <p:nvPr/>
        </p:nvSpPr>
        <p:spPr>
          <a:xfrm>
            <a:off x="2915816" y="3611824"/>
            <a:ext cx="2163967" cy="59247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02</a:t>
            </a:r>
            <a:r>
              <a:rPr lang="zh-CN" altLang="en-US" sz="90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9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8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0" name="文本框 8"/>
          <p:cNvSpPr txBox="1"/>
          <p:nvPr/>
        </p:nvSpPr>
        <p:spPr>
          <a:xfrm>
            <a:off x="4716016" y="3611824"/>
            <a:ext cx="2163967" cy="59247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03</a:t>
            </a:r>
            <a:r>
              <a:rPr lang="zh-CN" altLang="en-US" sz="90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9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8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1" name="文本框 8"/>
          <p:cNvSpPr txBox="1"/>
          <p:nvPr/>
        </p:nvSpPr>
        <p:spPr>
          <a:xfrm>
            <a:off x="6544816" y="3602299"/>
            <a:ext cx="2163967" cy="592470"/>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solidFill>
                  <a:schemeClr val="bg1">
                    <a:lumMod val="50000"/>
                  </a:schemeClr>
                </a:solidFill>
                <a:latin typeface="微软雅黑" panose="020B0503020204020204" pitchFamily="34" charset="-122"/>
                <a:ea typeface="微软雅黑" panose="020B0503020204020204" pitchFamily="34" charset="-122"/>
              </a:rPr>
              <a:t>04</a:t>
            </a:r>
            <a:r>
              <a:rPr lang="zh-CN" altLang="en-US" sz="90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9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8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8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800" b="1"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25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left)">
                                      <p:cBhvr>
                                        <p:cTn id="11" dur="250"/>
                                        <p:tgtEl>
                                          <p:spTgt spid="5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up)">
                                      <p:cBhvr>
                                        <p:cTn id="15" dur="250"/>
                                        <p:tgtEl>
                                          <p:spTgt spid="5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250"/>
                                        <p:tgtEl>
                                          <p:spTgt spid="5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left)">
                                      <p:cBhvr>
                                        <p:cTn id="22" dur="350"/>
                                        <p:tgtEl>
                                          <p:spTgt spid="5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350"/>
                                        <p:tgtEl>
                                          <p:spTgt spid="59"/>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250"/>
                                        <p:tgtEl>
                                          <p:spTgt spid="50"/>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up)">
                                      <p:cBhvr>
                                        <p:cTn id="33" dur="250"/>
                                        <p:tgtEl>
                                          <p:spTgt spid="49"/>
                                        </p:tgtEl>
                                      </p:cBhvr>
                                    </p:animEffect>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250"/>
                                        <p:tgtEl>
                                          <p:spTgt spid="60"/>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250"/>
                                        <p:tgtEl>
                                          <p:spTgt spid="48"/>
                                        </p:tgtEl>
                                      </p:cBhvr>
                                    </p:animEffect>
                                  </p:childTnLst>
                                </p:cTn>
                              </p:par>
                            </p:childTnLst>
                          </p:cTn>
                        </p:par>
                        <p:par>
                          <p:cTn id="42" fill="hold">
                            <p:stCondLst>
                              <p:cond delay="4000"/>
                            </p:stCondLst>
                            <p:childTnLst>
                              <p:par>
                                <p:cTn id="43" presetID="22" presetClass="entr" presetSubtype="1" fill="hold" grpId="0" nodeType="after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up)">
                                      <p:cBhvr>
                                        <p:cTn id="45" dur="250"/>
                                        <p:tgtEl>
                                          <p:spTgt spid="47"/>
                                        </p:tgtEl>
                                      </p:cBhvr>
                                    </p:animEffect>
                                  </p:childTnLst>
                                </p:cTn>
                              </p:par>
                            </p:childTnLst>
                          </p:cTn>
                        </p:par>
                        <p:par>
                          <p:cTn id="46" fill="hold">
                            <p:stCondLst>
                              <p:cond delay="4500"/>
                            </p:stCondLst>
                            <p:childTnLst>
                              <p:par>
                                <p:cTn id="47" presetID="22" presetClass="entr" presetSubtype="8"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wipe(left)">
                                      <p:cBhvr>
                                        <p:cTn id="49" dur="250"/>
                                        <p:tgtEl>
                                          <p:spTgt spid="64"/>
                                        </p:tgtEl>
                                      </p:cBhvr>
                                    </p:animEffect>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250"/>
                                        <p:tgtEl>
                                          <p:spTgt spid="46"/>
                                        </p:tgtEl>
                                      </p:cBhvr>
                                    </p:animEffect>
                                  </p:childTnLst>
                                </p:cTn>
                              </p:par>
                            </p:childTnLst>
                          </p:cTn>
                        </p:par>
                        <p:par>
                          <p:cTn id="54" fill="hold">
                            <p:stCondLst>
                              <p:cond delay="5500"/>
                            </p:stCondLst>
                            <p:childTnLst>
                              <p:par>
                                <p:cTn id="55" presetID="22" presetClass="entr" presetSubtype="1" fill="hold" grpId="0"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up)">
                                      <p:cBhvr>
                                        <p:cTn id="57" dur="250"/>
                                        <p:tgtEl>
                                          <p:spTgt spid="45"/>
                                        </p:tgtEl>
                                      </p:cBhvr>
                                    </p:animEffect>
                                  </p:childTnLst>
                                </p:cTn>
                              </p:par>
                            </p:childTnLst>
                          </p:cTn>
                        </p:par>
                        <p:par>
                          <p:cTn id="58" fill="hold">
                            <p:stCondLst>
                              <p:cond delay="6000"/>
                            </p:stCondLst>
                            <p:childTnLst>
                              <p:par>
                                <p:cTn id="59" presetID="2" presetClass="entr" presetSubtype="4" fill="hold" grpId="0" nodeType="after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additive="base">
                                        <p:cTn id="61" dur="500" fill="hold"/>
                                        <p:tgtEl>
                                          <p:spTgt spid="68"/>
                                        </p:tgtEl>
                                        <p:attrNameLst>
                                          <p:attrName>ppt_x</p:attrName>
                                        </p:attrNameLst>
                                      </p:cBhvr>
                                      <p:tavLst>
                                        <p:tav tm="0">
                                          <p:val>
                                            <p:strVal val="#ppt_x"/>
                                          </p:val>
                                        </p:tav>
                                        <p:tav tm="100000">
                                          <p:val>
                                            <p:strVal val="#ppt_x"/>
                                          </p:val>
                                        </p:tav>
                                      </p:tavLst>
                                    </p:anim>
                                    <p:anim calcmode="lin" valueType="num">
                                      <p:cBhvr additive="base">
                                        <p:cTn id="62" dur="500" fill="hold"/>
                                        <p:tgtEl>
                                          <p:spTgt spid="68"/>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4" fill="hold" grpId="0" nodeType="afterEffect">
                                  <p:stCondLst>
                                    <p:cond delay="0"/>
                                  </p:stCondLst>
                                  <p:childTnLst>
                                    <p:set>
                                      <p:cBhvr>
                                        <p:cTn id="65" dur="1" fill="hold">
                                          <p:stCondLst>
                                            <p:cond delay="0"/>
                                          </p:stCondLst>
                                        </p:cTn>
                                        <p:tgtEl>
                                          <p:spTgt spid="69"/>
                                        </p:tgtEl>
                                        <p:attrNameLst>
                                          <p:attrName>style.visibility</p:attrName>
                                        </p:attrNameLst>
                                      </p:cBhvr>
                                      <p:to>
                                        <p:strVal val="visible"/>
                                      </p:to>
                                    </p:set>
                                    <p:anim calcmode="lin" valueType="num">
                                      <p:cBhvr additive="base">
                                        <p:cTn id="66" dur="500" fill="hold"/>
                                        <p:tgtEl>
                                          <p:spTgt spid="69"/>
                                        </p:tgtEl>
                                        <p:attrNameLst>
                                          <p:attrName>ppt_x</p:attrName>
                                        </p:attrNameLst>
                                      </p:cBhvr>
                                      <p:tavLst>
                                        <p:tav tm="0">
                                          <p:val>
                                            <p:strVal val="#ppt_x"/>
                                          </p:val>
                                        </p:tav>
                                        <p:tav tm="100000">
                                          <p:val>
                                            <p:strVal val="#ppt_x"/>
                                          </p:val>
                                        </p:tav>
                                      </p:tavLst>
                                    </p:anim>
                                    <p:anim calcmode="lin" valueType="num">
                                      <p:cBhvr additive="base">
                                        <p:cTn id="67" dur="500" fill="hold"/>
                                        <p:tgtEl>
                                          <p:spTgt spid="69"/>
                                        </p:tgtEl>
                                        <p:attrNameLst>
                                          <p:attrName>ppt_y</p:attrName>
                                        </p:attrNameLst>
                                      </p:cBhvr>
                                      <p:tavLst>
                                        <p:tav tm="0">
                                          <p:val>
                                            <p:strVal val="1+#ppt_h/2"/>
                                          </p:val>
                                        </p:tav>
                                        <p:tav tm="100000">
                                          <p:val>
                                            <p:strVal val="#ppt_y"/>
                                          </p:val>
                                        </p:tav>
                                      </p:tavLst>
                                    </p:anim>
                                  </p:childTnLst>
                                </p:cTn>
                              </p:par>
                            </p:childTnLst>
                          </p:cTn>
                        </p:par>
                        <p:par>
                          <p:cTn id="68" fill="hold">
                            <p:stCondLst>
                              <p:cond delay="7000"/>
                            </p:stCondLst>
                            <p:childTnLst>
                              <p:par>
                                <p:cTn id="69" presetID="2" presetClass="entr" presetSubtype="4" fill="hold" grpId="0" nodeType="afterEffect">
                                  <p:stCondLst>
                                    <p:cond delay="0"/>
                                  </p:stCondLst>
                                  <p:childTnLst>
                                    <p:set>
                                      <p:cBhvr>
                                        <p:cTn id="70" dur="1" fill="hold">
                                          <p:stCondLst>
                                            <p:cond delay="0"/>
                                          </p:stCondLst>
                                        </p:cTn>
                                        <p:tgtEl>
                                          <p:spTgt spid="70"/>
                                        </p:tgtEl>
                                        <p:attrNameLst>
                                          <p:attrName>style.visibility</p:attrName>
                                        </p:attrNameLst>
                                      </p:cBhvr>
                                      <p:to>
                                        <p:strVal val="visible"/>
                                      </p:to>
                                    </p:set>
                                    <p:anim calcmode="lin" valueType="num">
                                      <p:cBhvr additive="base">
                                        <p:cTn id="71" dur="500" fill="hold"/>
                                        <p:tgtEl>
                                          <p:spTgt spid="70"/>
                                        </p:tgtEl>
                                        <p:attrNameLst>
                                          <p:attrName>ppt_x</p:attrName>
                                        </p:attrNameLst>
                                      </p:cBhvr>
                                      <p:tavLst>
                                        <p:tav tm="0">
                                          <p:val>
                                            <p:strVal val="#ppt_x"/>
                                          </p:val>
                                        </p:tav>
                                        <p:tav tm="100000">
                                          <p:val>
                                            <p:strVal val="#ppt_x"/>
                                          </p:val>
                                        </p:tav>
                                      </p:tavLst>
                                    </p:anim>
                                    <p:anim calcmode="lin" valueType="num">
                                      <p:cBhvr additive="base">
                                        <p:cTn id="72" dur="500" fill="hold"/>
                                        <p:tgtEl>
                                          <p:spTgt spid="70"/>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2" presetClass="entr" presetSubtype="4" fill="hold" grpId="0" nodeType="afterEffect">
                                  <p:stCondLst>
                                    <p:cond delay="0"/>
                                  </p:stCondLst>
                                  <p:childTnLst>
                                    <p:set>
                                      <p:cBhvr>
                                        <p:cTn id="75" dur="1" fill="hold">
                                          <p:stCondLst>
                                            <p:cond delay="0"/>
                                          </p:stCondLst>
                                        </p:cTn>
                                        <p:tgtEl>
                                          <p:spTgt spid="71"/>
                                        </p:tgtEl>
                                        <p:attrNameLst>
                                          <p:attrName>style.visibility</p:attrName>
                                        </p:attrNameLst>
                                      </p:cBhvr>
                                      <p:to>
                                        <p:strVal val="visible"/>
                                      </p:to>
                                    </p:set>
                                    <p:anim calcmode="lin" valueType="num">
                                      <p:cBhvr additive="base">
                                        <p:cTn id="76" dur="500" fill="hold"/>
                                        <p:tgtEl>
                                          <p:spTgt spid="71"/>
                                        </p:tgtEl>
                                        <p:attrNameLst>
                                          <p:attrName>ppt_x</p:attrName>
                                        </p:attrNameLst>
                                      </p:cBhvr>
                                      <p:tavLst>
                                        <p:tav tm="0">
                                          <p:val>
                                            <p:strVal val="#ppt_x"/>
                                          </p:val>
                                        </p:tav>
                                        <p:tav tm="100000">
                                          <p:val>
                                            <p:strVal val="#ppt_x"/>
                                          </p:val>
                                        </p:tav>
                                      </p:tavLst>
                                    </p:anim>
                                    <p:anim calcmode="lin" valueType="num">
                                      <p:cBhvr additive="base">
                                        <p:cTn id="77"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51" grpId="0" animBg="1"/>
      <p:bldP spid="52" grpId="0" animBg="1"/>
      <p:bldP spid="53" grpId="0" animBg="1"/>
      <p:bldP spid="58" grpId="0"/>
      <p:bldP spid="59" grpId="0"/>
      <p:bldP spid="68" grpId="0"/>
      <p:bldP spid="69" grpId="0"/>
      <p:bldP spid="70" grpId="0"/>
      <p:bldP spid="7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1"/>
          <p:cNvGrpSpPr/>
          <p:nvPr/>
        </p:nvGrpSpPr>
        <p:grpSpPr>
          <a:xfrm>
            <a:off x="0" y="2137032"/>
            <a:ext cx="9144000" cy="1217840"/>
            <a:chOff x="0" y="3187371"/>
            <a:chExt cx="12192000" cy="1546463"/>
          </a:xfrm>
          <a:solidFill>
            <a:srgbClr val="00B0F0">
              <a:alpha val="22000"/>
            </a:srgbClr>
          </a:solidFill>
        </p:grpSpPr>
        <p:sp>
          <p:nvSpPr>
            <p:cNvPr id="57" name="Shape 1240"/>
            <p:cNvSpPr/>
            <p:nvPr/>
          </p:nvSpPr>
          <p:spPr>
            <a:xfrm>
              <a:off x="0" y="3187371"/>
              <a:ext cx="12192000" cy="1546463"/>
            </a:xfrm>
            <a:prstGeom prst="rect">
              <a:avLst/>
            </a:prstGeom>
            <a:grp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1" i="0" u="none" strike="noStrike" kern="0" cap="none" spc="0" normalizeH="0" baseline="0" noProof="0">
                <a:ln>
                  <a:noFill/>
                </a:ln>
                <a:solidFill>
                  <a:srgbClr val="FFC000"/>
                </a:solidFill>
                <a:effectLst/>
                <a:uLnTx/>
                <a:uFillTx/>
                <a:latin typeface="微软雅黑" panose="020B0503020204020204" pitchFamily="34" charset="-122"/>
              </a:endParaRPr>
            </a:p>
          </p:txBody>
        </p:sp>
        <p:sp>
          <p:nvSpPr>
            <p:cNvPr id="58" name="Shape 1241"/>
            <p:cNvSpPr/>
            <p:nvPr/>
          </p:nvSpPr>
          <p:spPr>
            <a:xfrm>
              <a:off x="370020" y="3902220"/>
              <a:ext cx="596165" cy="115493"/>
            </a:xfrm>
            <a:prstGeom prst="rect">
              <a:avLst/>
            </a:prstGeom>
            <a:grp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1" i="0" u="none" strike="noStrike" kern="0" cap="none" spc="0" normalizeH="0" baseline="0" noProof="0">
                <a:ln>
                  <a:noFill/>
                </a:ln>
                <a:solidFill>
                  <a:srgbClr val="FFC000"/>
                </a:solidFill>
                <a:effectLst/>
                <a:uLnTx/>
                <a:uFillTx/>
                <a:latin typeface="微软雅黑" panose="020B0503020204020204" pitchFamily="34" charset="-122"/>
              </a:endParaRPr>
            </a:p>
          </p:txBody>
        </p:sp>
        <p:sp>
          <p:nvSpPr>
            <p:cNvPr id="59" name="Shape 1242"/>
            <p:cNvSpPr/>
            <p:nvPr/>
          </p:nvSpPr>
          <p:spPr>
            <a:xfrm>
              <a:off x="1562350" y="3902220"/>
              <a:ext cx="596166" cy="115493"/>
            </a:xfrm>
            <a:prstGeom prst="rect">
              <a:avLst/>
            </a:prstGeom>
            <a:grp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1" i="0" u="none" strike="noStrike" kern="0" cap="none" spc="0" normalizeH="0" baseline="0" noProof="0">
                <a:ln>
                  <a:noFill/>
                </a:ln>
                <a:solidFill>
                  <a:srgbClr val="FFC000"/>
                </a:solidFill>
                <a:effectLst/>
                <a:uLnTx/>
                <a:uFillTx/>
                <a:latin typeface="微软雅黑" panose="020B0503020204020204" pitchFamily="34" charset="-122"/>
              </a:endParaRPr>
            </a:p>
          </p:txBody>
        </p:sp>
        <p:sp>
          <p:nvSpPr>
            <p:cNvPr id="60" name="Shape 1243"/>
            <p:cNvSpPr/>
            <p:nvPr/>
          </p:nvSpPr>
          <p:spPr>
            <a:xfrm>
              <a:off x="2754680" y="3902220"/>
              <a:ext cx="596165" cy="115493"/>
            </a:xfrm>
            <a:prstGeom prst="rect">
              <a:avLst/>
            </a:prstGeom>
            <a:grp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1" i="0" u="none" strike="noStrike" kern="0" cap="none" spc="0" normalizeH="0" baseline="0" noProof="0">
                <a:ln>
                  <a:noFill/>
                </a:ln>
                <a:solidFill>
                  <a:srgbClr val="FFC000"/>
                </a:solidFill>
                <a:effectLst/>
                <a:uLnTx/>
                <a:uFillTx/>
                <a:latin typeface="微软雅黑" panose="020B0503020204020204" pitchFamily="34" charset="-122"/>
              </a:endParaRPr>
            </a:p>
          </p:txBody>
        </p:sp>
        <p:sp>
          <p:nvSpPr>
            <p:cNvPr id="61" name="Shape 1244"/>
            <p:cNvSpPr/>
            <p:nvPr/>
          </p:nvSpPr>
          <p:spPr>
            <a:xfrm>
              <a:off x="3947010" y="3902220"/>
              <a:ext cx="596165" cy="115493"/>
            </a:xfrm>
            <a:prstGeom prst="rect">
              <a:avLst/>
            </a:prstGeom>
            <a:grp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1" i="0" u="none" strike="noStrike" kern="0" cap="none" spc="0" normalizeH="0" baseline="0" noProof="0">
                <a:ln>
                  <a:noFill/>
                </a:ln>
                <a:solidFill>
                  <a:srgbClr val="FFC000"/>
                </a:solidFill>
                <a:effectLst/>
                <a:uLnTx/>
                <a:uFillTx/>
                <a:latin typeface="微软雅黑" panose="020B0503020204020204" pitchFamily="34" charset="-122"/>
              </a:endParaRPr>
            </a:p>
          </p:txBody>
        </p:sp>
        <p:sp>
          <p:nvSpPr>
            <p:cNvPr id="62" name="Shape 1245"/>
            <p:cNvSpPr/>
            <p:nvPr/>
          </p:nvSpPr>
          <p:spPr>
            <a:xfrm>
              <a:off x="5139339" y="3902220"/>
              <a:ext cx="596165" cy="115493"/>
            </a:xfrm>
            <a:prstGeom prst="rect">
              <a:avLst/>
            </a:prstGeom>
            <a:grp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1" i="0" u="none" strike="noStrike" kern="0" cap="none" spc="0" normalizeH="0" baseline="0" noProof="0">
                <a:ln>
                  <a:noFill/>
                </a:ln>
                <a:solidFill>
                  <a:srgbClr val="FFC000"/>
                </a:solidFill>
                <a:effectLst/>
                <a:uLnTx/>
                <a:uFillTx/>
                <a:latin typeface="微软雅黑" panose="020B0503020204020204" pitchFamily="34" charset="-122"/>
              </a:endParaRPr>
            </a:p>
          </p:txBody>
        </p:sp>
        <p:sp>
          <p:nvSpPr>
            <p:cNvPr id="63" name="Shape 1246"/>
            <p:cNvSpPr/>
            <p:nvPr/>
          </p:nvSpPr>
          <p:spPr>
            <a:xfrm>
              <a:off x="6331670" y="3902220"/>
              <a:ext cx="596166" cy="115493"/>
            </a:xfrm>
            <a:prstGeom prst="rect">
              <a:avLst/>
            </a:prstGeom>
            <a:grp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1" i="0" u="none" strike="noStrike" kern="0" cap="none" spc="0" normalizeH="0" baseline="0" noProof="0">
                <a:ln>
                  <a:noFill/>
                </a:ln>
                <a:solidFill>
                  <a:srgbClr val="FFC000"/>
                </a:solidFill>
                <a:effectLst/>
                <a:uLnTx/>
                <a:uFillTx/>
                <a:latin typeface="微软雅黑" panose="020B0503020204020204" pitchFamily="34" charset="-122"/>
              </a:endParaRPr>
            </a:p>
          </p:txBody>
        </p:sp>
        <p:sp>
          <p:nvSpPr>
            <p:cNvPr id="64" name="Shape 1247"/>
            <p:cNvSpPr/>
            <p:nvPr/>
          </p:nvSpPr>
          <p:spPr>
            <a:xfrm>
              <a:off x="7524000" y="3902220"/>
              <a:ext cx="596166" cy="115493"/>
            </a:xfrm>
            <a:prstGeom prst="rect">
              <a:avLst/>
            </a:prstGeom>
            <a:grp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1" i="0" u="none" strike="noStrike" kern="0" cap="none" spc="0" normalizeH="0" baseline="0" noProof="0">
                <a:ln>
                  <a:noFill/>
                </a:ln>
                <a:solidFill>
                  <a:srgbClr val="FFC000"/>
                </a:solidFill>
                <a:effectLst/>
                <a:uLnTx/>
                <a:uFillTx/>
                <a:latin typeface="微软雅黑" panose="020B0503020204020204" pitchFamily="34" charset="-122"/>
              </a:endParaRPr>
            </a:p>
          </p:txBody>
        </p:sp>
        <p:sp>
          <p:nvSpPr>
            <p:cNvPr id="65" name="Shape 1248"/>
            <p:cNvSpPr/>
            <p:nvPr/>
          </p:nvSpPr>
          <p:spPr>
            <a:xfrm>
              <a:off x="8716330" y="3902220"/>
              <a:ext cx="596166" cy="115493"/>
            </a:xfrm>
            <a:prstGeom prst="rect">
              <a:avLst/>
            </a:prstGeom>
            <a:grp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1" i="0" u="none" strike="noStrike" kern="0" cap="none" spc="0" normalizeH="0" baseline="0" noProof="0">
                <a:ln>
                  <a:noFill/>
                </a:ln>
                <a:solidFill>
                  <a:srgbClr val="FFC000"/>
                </a:solidFill>
                <a:effectLst/>
                <a:uLnTx/>
                <a:uFillTx/>
                <a:latin typeface="微软雅黑" panose="020B0503020204020204" pitchFamily="34" charset="-122"/>
              </a:endParaRPr>
            </a:p>
          </p:txBody>
        </p:sp>
        <p:sp>
          <p:nvSpPr>
            <p:cNvPr id="66" name="Shape 1249"/>
            <p:cNvSpPr/>
            <p:nvPr/>
          </p:nvSpPr>
          <p:spPr>
            <a:xfrm>
              <a:off x="9908659" y="3902220"/>
              <a:ext cx="596165" cy="115493"/>
            </a:xfrm>
            <a:prstGeom prst="rect">
              <a:avLst/>
            </a:prstGeom>
            <a:grp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1" i="0" u="none" strike="noStrike" kern="0" cap="none" spc="0" normalizeH="0" baseline="0" noProof="0">
                <a:ln>
                  <a:noFill/>
                </a:ln>
                <a:solidFill>
                  <a:srgbClr val="FFC000"/>
                </a:solidFill>
                <a:effectLst/>
                <a:uLnTx/>
                <a:uFillTx/>
                <a:latin typeface="微软雅黑" panose="020B0503020204020204" pitchFamily="34" charset="-122"/>
              </a:endParaRPr>
            </a:p>
          </p:txBody>
        </p:sp>
        <p:sp>
          <p:nvSpPr>
            <p:cNvPr id="67" name="Shape 1250"/>
            <p:cNvSpPr/>
            <p:nvPr/>
          </p:nvSpPr>
          <p:spPr>
            <a:xfrm>
              <a:off x="11100989" y="3902220"/>
              <a:ext cx="596166" cy="115493"/>
            </a:xfrm>
            <a:prstGeom prst="rect">
              <a:avLst/>
            </a:prstGeom>
            <a:grpFill/>
            <a:ln w="12700" cmpd="sng">
              <a:noFill/>
              <a:miter lim="800000"/>
            </a:ln>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1" i="0" u="none" strike="noStrike" kern="0" cap="none" spc="0" normalizeH="0" baseline="0" noProof="0">
                <a:ln>
                  <a:noFill/>
                </a:ln>
                <a:solidFill>
                  <a:srgbClr val="FFC000"/>
                </a:solidFill>
                <a:effectLst/>
                <a:uLnTx/>
                <a:uFillTx/>
                <a:latin typeface="微软雅黑" panose="020B0503020204020204" pitchFamily="34" charset="-122"/>
              </a:endParaRPr>
            </a:p>
          </p:txBody>
        </p:sp>
      </p:grpSp>
      <p:grpSp>
        <p:nvGrpSpPr>
          <p:cNvPr id="68" name="Group 1257"/>
          <p:cNvGrpSpPr/>
          <p:nvPr/>
        </p:nvGrpSpPr>
        <p:grpSpPr>
          <a:xfrm rot="10800000" flipH="1">
            <a:off x="1151173" y="2655694"/>
            <a:ext cx="1098204" cy="570178"/>
            <a:chOff x="0" y="0"/>
            <a:chExt cx="3154022" cy="1635267"/>
          </a:xfrm>
          <a:solidFill>
            <a:srgbClr val="FFC000"/>
          </a:solidFill>
        </p:grpSpPr>
        <p:sp>
          <p:nvSpPr>
            <p:cNvPr id="69" name="Shape 125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70" name="Shape 125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grpSp>
      <p:grpSp>
        <p:nvGrpSpPr>
          <p:cNvPr id="71" name="Group 1262"/>
          <p:cNvGrpSpPr/>
          <p:nvPr/>
        </p:nvGrpSpPr>
        <p:grpSpPr>
          <a:xfrm>
            <a:off x="2261241" y="2265029"/>
            <a:ext cx="1098204" cy="570178"/>
            <a:chOff x="0" y="0"/>
            <a:chExt cx="3154022" cy="1635267"/>
          </a:xfrm>
          <a:solidFill>
            <a:srgbClr val="F36C00"/>
          </a:solidFill>
        </p:grpSpPr>
        <p:sp>
          <p:nvSpPr>
            <p:cNvPr id="72" name="Shape 1260"/>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73" name="Shape 1261"/>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grpSp>
      <p:grpSp>
        <p:nvGrpSpPr>
          <p:cNvPr id="74" name="Group 1267"/>
          <p:cNvGrpSpPr/>
          <p:nvPr/>
        </p:nvGrpSpPr>
        <p:grpSpPr>
          <a:xfrm rot="10800000" flipH="1">
            <a:off x="3370720" y="2655695"/>
            <a:ext cx="1098204" cy="570178"/>
            <a:chOff x="0" y="0"/>
            <a:chExt cx="3154022" cy="1635267"/>
          </a:xfrm>
          <a:solidFill>
            <a:srgbClr val="E74C2E"/>
          </a:solidFill>
        </p:grpSpPr>
        <p:sp>
          <p:nvSpPr>
            <p:cNvPr id="75" name="Shape 126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76" name="Shape 126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grpSp>
      <p:grpSp>
        <p:nvGrpSpPr>
          <p:cNvPr id="77" name="Group 1272"/>
          <p:cNvGrpSpPr/>
          <p:nvPr/>
        </p:nvGrpSpPr>
        <p:grpSpPr>
          <a:xfrm>
            <a:off x="4478720" y="2265029"/>
            <a:ext cx="1098204" cy="570178"/>
            <a:chOff x="0" y="0"/>
            <a:chExt cx="3154022" cy="1635267"/>
          </a:xfrm>
          <a:solidFill>
            <a:srgbClr val="FF7443"/>
          </a:solidFill>
        </p:grpSpPr>
        <p:sp>
          <p:nvSpPr>
            <p:cNvPr id="78" name="Shape 1270"/>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79" name="Shape 1271"/>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grpSp>
      <p:grpSp>
        <p:nvGrpSpPr>
          <p:cNvPr id="80" name="Group 1277"/>
          <p:cNvGrpSpPr/>
          <p:nvPr/>
        </p:nvGrpSpPr>
        <p:grpSpPr>
          <a:xfrm rot="10800000" flipH="1">
            <a:off x="5590266" y="2655695"/>
            <a:ext cx="1098204" cy="570178"/>
            <a:chOff x="0" y="0"/>
            <a:chExt cx="3154022" cy="1635267"/>
          </a:xfrm>
          <a:solidFill>
            <a:srgbClr val="002060"/>
          </a:solidFill>
        </p:grpSpPr>
        <p:sp>
          <p:nvSpPr>
            <p:cNvPr id="81" name="Shape 1275"/>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82" name="Shape 1276"/>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grpSp>
      <p:grpSp>
        <p:nvGrpSpPr>
          <p:cNvPr id="83" name="Group 1282"/>
          <p:cNvGrpSpPr/>
          <p:nvPr/>
        </p:nvGrpSpPr>
        <p:grpSpPr>
          <a:xfrm>
            <a:off x="6693329" y="2265029"/>
            <a:ext cx="1098204" cy="570178"/>
            <a:chOff x="0" y="0"/>
            <a:chExt cx="3154022" cy="1635267"/>
          </a:xfrm>
          <a:solidFill>
            <a:srgbClr val="A45BB4"/>
          </a:solidFill>
        </p:grpSpPr>
        <p:sp>
          <p:nvSpPr>
            <p:cNvPr id="84" name="Shape 1280"/>
            <p:cNvSpPr/>
            <p:nvPr/>
          </p:nvSpPr>
          <p:spPr>
            <a:xfrm rot="21600000">
              <a:off x="0" y="0"/>
              <a:ext cx="775809" cy="1150325"/>
            </a:xfrm>
            <a:custGeom>
              <a:avLst/>
              <a:gdLst/>
              <a:ahLst/>
              <a:cxnLst>
                <a:cxn ang="0">
                  <a:pos x="wd2" y="hd2"/>
                </a:cxn>
                <a:cxn ang="5400000">
                  <a:pos x="wd2" y="hd2"/>
                </a:cxn>
                <a:cxn ang="10800000">
                  <a:pos x="wd2" y="hd2"/>
                </a:cxn>
                <a:cxn ang="16200000">
                  <a:pos x="wd2" y="hd2"/>
                </a:cxn>
              </a:cxnLst>
              <a:rect l="0" t="0" r="r" b="b"/>
              <a:pathLst>
                <a:path w="20197" h="20561" extrusionOk="0">
                  <a:moveTo>
                    <a:pt x="14114" y="20561"/>
                  </a:moveTo>
                  <a:cubicBezTo>
                    <a:pt x="4792" y="19243"/>
                    <a:pt x="-1403" y="13631"/>
                    <a:pt x="274" y="8032"/>
                  </a:cubicBezTo>
                  <a:cubicBezTo>
                    <a:pt x="1956" y="2433"/>
                    <a:pt x="10875" y="-1039"/>
                    <a:pt x="20197" y="279"/>
                  </a:cubicBezTo>
                  <a:cubicBezTo>
                    <a:pt x="20197" y="279"/>
                    <a:pt x="14114" y="20561"/>
                    <a:pt x="14114" y="20561"/>
                  </a:cubicBezTo>
                  <a:close/>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85" name="Shape 1281"/>
            <p:cNvSpPr/>
            <p:nvPr/>
          </p:nvSpPr>
          <p:spPr>
            <a:xfrm>
              <a:off x="839287" y="60428"/>
              <a:ext cx="2314736" cy="1574840"/>
            </a:xfrm>
            <a:custGeom>
              <a:avLst/>
              <a:gdLst/>
              <a:ahLst/>
              <a:cxnLst>
                <a:cxn ang="0">
                  <a:pos x="wd2" y="hd2"/>
                </a:cxn>
                <a:cxn ang="5400000">
                  <a:pos x="wd2" y="hd2"/>
                </a:cxn>
                <a:cxn ang="10800000">
                  <a:pos x="wd2" y="hd2"/>
                </a:cxn>
                <a:cxn ang="16200000">
                  <a:pos x="wd2" y="hd2"/>
                </a:cxn>
              </a:cxnLst>
              <a:rect l="0" t="0" r="r" b="b"/>
              <a:pathLst>
                <a:path w="21146" h="21274" extrusionOk="0">
                  <a:moveTo>
                    <a:pt x="0" y="16030"/>
                  </a:moveTo>
                  <a:cubicBezTo>
                    <a:pt x="5" y="16003"/>
                    <a:pt x="2233" y="17535"/>
                    <a:pt x="5230" y="18906"/>
                  </a:cubicBezTo>
                  <a:cubicBezTo>
                    <a:pt x="8206" y="20294"/>
                    <a:pt x="11949" y="21521"/>
                    <a:pt x="14514" y="21231"/>
                  </a:cubicBezTo>
                  <a:cubicBezTo>
                    <a:pt x="18450" y="20817"/>
                    <a:pt x="20412" y="18334"/>
                    <a:pt x="20968" y="14141"/>
                  </a:cubicBezTo>
                  <a:cubicBezTo>
                    <a:pt x="20974" y="14091"/>
                    <a:pt x="20982" y="14038"/>
                    <a:pt x="20989" y="13985"/>
                  </a:cubicBezTo>
                  <a:cubicBezTo>
                    <a:pt x="21600" y="9813"/>
                    <a:pt x="20460" y="6384"/>
                    <a:pt x="16957" y="3703"/>
                  </a:cubicBezTo>
                  <a:cubicBezTo>
                    <a:pt x="14676" y="1937"/>
                    <a:pt x="10910" y="877"/>
                    <a:pt x="7805" y="412"/>
                  </a:cubicBezTo>
                  <a:cubicBezTo>
                    <a:pt x="4688" y="-79"/>
                    <a:pt x="2230" y="25"/>
                    <a:pt x="2233" y="0"/>
                  </a:cubicBezTo>
                  <a:cubicBezTo>
                    <a:pt x="1356" y="6292"/>
                    <a:pt x="745" y="10673"/>
                    <a:pt x="0" y="16030"/>
                  </a:cubicBezTo>
                </a:path>
              </a:pathLst>
            </a:custGeom>
            <a:grpFill/>
            <a:ln w="12700" cap="flat">
              <a:noFill/>
              <a:miter lim="400000"/>
            </a:ln>
            <a:effectLst/>
          </p:spPr>
          <p:txBody>
            <a:bodyPr wrap="square" lIns="38100" tIns="38100" rIns="38100" bIns="38100"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grpSp>
      <p:sp>
        <p:nvSpPr>
          <p:cNvPr id="86" name="Shape 1285"/>
          <p:cNvSpPr/>
          <p:nvPr/>
        </p:nvSpPr>
        <p:spPr>
          <a:xfrm>
            <a:off x="1154989" y="3354868"/>
            <a:ext cx="1084027" cy="30593"/>
          </a:xfrm>
          <a:prstGeom prst="rect">
            <a:avLst/>
          </a:prstGeom>
          <a:solidFill>
            <a:srgbClr val="0070C0"/>
          </a:solidFill>
          <a:ln w="12700" cap="flat">
            <a:noFill/>
            <a:miter lim="400000"/>
          </a:ln>
          <a:effectLst/>
        </p:spPr>
        <p:txBody>
          <a:bodyPr wrap="square" lIns="38785" tIns="38785" rIns="38785" bIns="38785"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87" name="Shape 1289"/>
          <p:cNvSpPr/>
          <p:nvPr/>
        </p:nvSpPr>
        <p:spPr>
          <a:xfrm>
            <a:off x="2261244" y="2105437"/>
            <a:ext cx="1084027" cy="30593"/>
          </a:xfrm>
          <a:prstGeom prst="rect">
            <a:avLst/>
          </a:prstGeom>
          <a:solidFill>
            <a:srgbClr val="0070C0"/>
          </a:solidFill>
          <a:ln w="12700" cap="flat">
            <a:noFill/>
            <a:miter lim="400000"/>
          </a:ln>
          <a:effectLst/>
        </p:spPr>
        <p:txBody>
          <a:bodyPr wrap="square" lIns="38785" tIns="38785" rIns="38785" bIns="38785"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88" name="Shape 1293"/>
          <p:cNvSpPr/>
          <p:nvPr/>
        </p:nvSpPr>
        <p:spPr>
          <a:xfrm>
            <a:off x="3376281" y="3354868"/>
            <a:ext cx="1084027" cy="30593"/>
          </a:xfrm>
          <a:prstGeom prst="rect">
            <a:avLst/>
          </a:prstGeom>
          <a:solidFill>
            <a:srgbClr val="0070C0"/>
          </a:solidFill>
          <a:ln w="12700" cap="flat">
            <a:noFill/>
            <a:miter lim="400000"/>
          </a:ln>
          <a:effectLst/>
        </p:spPr>
        <p:txBody>
          <a:bodyPr wrap="square" lIns="38785" tIns="38785" rIns="38785" bIns="38785"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89" name="Shape 1297"/>
          <p:cNvSpPr/>
          <p:nvPr/>
        </p:nvSpPr>
        <p:spPr>
          <a:xfrm>
            <a:off x="4482536" y="2105437"/>
            <a:ext cx="1084027" cy="30593"/>
          </a:xfrm>
          <a:prstGeom prst="rect">
            <a:avLst/>
          </a:prstGeom>
          <a:solidFill>
            <a:srgbClr val="0070C0"/>
          </a:solidFill>
          <a:ln w="12700" cap="flat">
            <a:noFill/>
            <a:miter lim="400000"/>
          </a:ln>
          <a:effectLst/>
        </p:spPr>
        <p:txBody>
          <a:bodyPr wrap="square" lIns="38785" tIns="38785" rIns="38785" bIns="38785"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90" name="Shape 1301"/>
          <p:cNvSpPr/>
          <p:nvPr/>
        </p:nvSpPr>
        <p:spPr>
          <a:xfrm>
            <a:off x="5597570" y="3354868"/>
            <a:ext cx="1084027" cy="30593"/>
          </a:xfrm>
          <a:prstGeom prst="rect">
            <a:avLst/>
          </a:prstGeom>
          <a:solidFill>
            <a:srgbClr val="0070C0"/>
          </a:solidFill>
          <a:ln w="12700" cap="flat">
            <a:noFill/>
            <a:miter lim="400000"/>
          </a:ln>
          <a:effectLst/>
        </p:spPr>
        <p:txBody>
          <a:bodyPr wrap="square" lIns="38785" tIns="38785" rIns="38785" bIns="38785"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91" name="Shape 1305"/>
          <p:cNvSpPr/>
          <p:nvPr/>
        </p:nvSpPr>
        <p:spPr>
          <a:xfrm>
            <a:off x="6703825" y="2105427"/>
            <a:ext cx="1084028" cy="30593"/>
          </a:xfrm>
          <a:prstGeom prst="rect">
            <a:avLst/>
          </a:prstGeom>
          <a:solidFill>
            <a:srgbClr val="0070C0"/>
          </a:solidFill>
          <a:ln w="12700" cap="flat">
            <a:noFill/>
            <a:miter lim="400000"/>
          </a:ln>
          <a:effectLst/>
        </p:spPr>
        <p:txBody>
          <a:bodyPr wrap="square" lIns="38785" tIns="38785" rIns="38785" bIns="38785" numCol="1" anchor="ctr">
            <a:noAutofit/>
          </a:bodyPr>
          <a:lstStyle/>
          <a:p>
            <a:pPr marL="0" marR="0" lvl="0" indent="0" defTabSz="914400" eaLnBrk="1" fontAlgn="auto" latinLnBrk="0" hangingPunct="1">
              <a:lnSpc>
                <a:spcPct val="100000"/>
              </a:lnSpc>
              <a:spcBef>
                <a:spcPts val="0"/>
              </a:spcBef>
              <a:spcAft>
                <a:spcPts val="0"/>
              </a:spcAft>
              <a:buClrTx/>
              <a:buSzTx/>
              <a:buFontTx/>
              <a:buNone/>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Helvetica Light"/>
            </a:endParaRPr>
          </a:p>
        </p:txBody>
      </p:sp>
      <p:sp>
        <p:nvSpPr>
          <p:cNvPr id="92" name="Rectangle 72"/>
          <p:cNvSpPr/>
          <p:nvPr/>
        </p:nvSpPr>
        <p:spPr>
          <a:xfrm rot="20935423">
            <a:off x="1509324" y="2805580"/>
            <a:ext cx="667703" cy="208993"/>
          </a:xfrm>
          <a:prstGeom prst="rect">
            <a:avLst/>
          </a:prstGeom>
        </p:spPr>
        <p:txBody>
          <a:bodyPr wrap="square" lIns="69813" tIns="34906" rIns="69813" bIns="34906">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2007</a:t>
            </a:r>
            <a:endParaRPr kumimoji="0" lang="en-US" sz="9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93" name="TextBox 92"/>
          <p:cNvSpPr txBox="1"/>
          <p:nvPr/>
        </p:nvSpPr>
        <p:spPr>
          <a:xfrm>
            <a:off x="2261610" y="1578483"/>
            <a:ext cx="1810990" cy="3077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p:txBody>
      </p:sp>
      <p:sp>
        <p:nvSpPr>
          <p:cNvPr id="94" name="TextBox 93"/>
          <p:cNvSpPr txBox="1"/>
          <p:nvPr/>
        </p:nvSpPr>
        <p:spPr>
          <a:xfrm>
            <a:off x="2261609" y="1342532"/>
            <a:ext cx="1810989"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201X</a:t>
            </a:r>
            <a:endParaRPr kumimoji="0" lang="en-GB"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95" name="Rectangle 137"/>
          <p:cNvSpPr/>
          <p:nvPr/>
        </p:nvSpPr>
        <p:spPr>
          <a:xfrm rot="594578">
            <a:off x="2621550" y="2453298"/>
            <a:ext cx="667703" cy="208993"/>
          </a:xfrm>
          <a:prstGeom prst="rect">
            <a:avLst/>
          </a:prstGeom>
        </p:spPr>
        <p:txBody>
          <a:bodyPr wrap="square" lIns="69813" tIns="34906" rIns="69813" bIns="34906">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2008</a:t>
            </a:r>
          </a:p>
        </p:txBody>
      </p:sp>
      <p:sp>
        <p:nvSpPr>
          <p:cNvPr id="96" name="Rectangle 142"/>
          <p:cNvSpPr/>
          <p:nvPr/>
        </p:nvSpPr>
        <p:spPr>
          <a:xfrm rot="20856684">
            <a:off x="3723924" y="2807974"/>
            <a:ext cx="667703" cy="208993"/>
          </a:xfrm>
          <a:prstGeom prst="rect">
            <a:avLst/>
          </a:prstGeom>
        </p:spPr>
        <p:txBody>
          <a:bodyPr wrap="square" lIns="69813" tIns="34906" rIns="69813" bIns="34906">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2011</a:t>
            </a:r>
            <a:endParaRPr kumimoji="0" lang="en-US" sz="9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97" name="Rectangle 143"/>
          <p:cNvSpPr/>
          <p:nvPr/>
        </p:nvSpPr>
        <p:spPr>
          <a:xfrm rot="630609">
            <a:off x="4848345" y="2456711"/>
            <a:ext cx="667703" cy="208993"/>
          </a:xfrm>
          <a:prstGeom prst="rect">
            <a:avLst/>
          </a:prstGeom>
        </p:spPr>
        <p:txBody>
          <a:bodyPr wrap="square" lIns="69813" tIns="34906" rIns="69813" bIns="34906">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1" i="0" u="none" strike="noStrike" kern="0" cap="none" spc="0" normalizeH="0" baseline="0" noProof="0" dirty="0" smtClean="0">
                <a:ln>
                  <a:noFill/>
                </a:ln>
                <a:solidFill>
                  <a:sysClr val="window" lastClr="FFFFFF"/>
                </a:solidFill>
                <a:effectLst/>
                <a:uLnTx/>
                <a:uFillTx/>
                <a:latin typeface="微软雅黑" panose="020B0503020204020204" pitchFamily="34" charset="-122"/>
                <a:ea typeface="微软雅黑" panose="020B0503020204020204" pitchFamily="34" charset="-122"/>
              </a:rPr>
              <a:t>2012</a:t>
            </a:r>
            <a:endParaRPr kumimoji="0" lang="en-US" sz="9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98" name="Rectangle 144"/>
          <p:cNvSpPr/>
          <p:nvPr/>
        </p:nvSpPr>
        <p:spPr>
          <a:xfrm rot="20816511">
            <a:off x="5956234" y="2801690"/>
            <a:ext cx="667703" cy="208993"/>
          </a:xfrm>
          <a:prstGeom prst="rect">
            <a:avLst/>
          </a:prstGeom>
        </p:spPr>
        <p:txBody>
          <a:bodyPr wrap="square" lIns="69813" tIns="34906" rIns="69813" bIns="34906">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2014</a:t>
            </a:r>
          </a:p>
        </p:txBody>
      </p:sp>
      <p:sp>
        <p:nvSpPr>
          <p:cNvPr id="99" name="Rectangle 145"/>
          <p:cNvSpPr/>
          <p:nvPr/>
        </p:nvSpPr>
        <p:spPr>
          <a:xfrm rot="847487">
            <a:off x="7069081" y="2441142"/>
            <a:ext cx="667703" cy="208993"/>
          </a:xfrm>
          <a:prstGeom prst="rect">
            <a:avLst/>
          </a:prstGeom>
        </p:spPr>
        <p:txBody>
          <a:bodyPr wrap="square" lIns="69813" tIns="34906" rIns="69813" bIns="34906">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9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rPr>
              <a:t>NOW</a:t>
            </a:r>
          </a:p>
        </p:txBody>
      </p:sp>
      <p:sp>
        <p:nvSpPr>
          <p:cNvPr id="100" name="TextBox 99"/>
          <p:cNvSpPr txBox="1"/>
          <p:nvPr/>
        </p:nvSpPr>
        <p:spPr>
          <a:xfrm>
            <a:off x="1176834" y="3776141"/>
            <a:ext cx="1810990" cy="3077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p:txBody>
      </p:sp>
      <p:sp>
        <p:nvSpPr>
          <p:cNvPr id="101" name="TextBox 100"/>
          <p:cNvSpPr txBox="1"/>
          <p:nvPr/>
        </p:nvSpPr>
        <p:spPr>
          <a:xfrm>
            <a:off x="1176833" y="3515075"/>
            <a:ext cx="1810989"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201X</a:t>
            </a:r>
            <a:endParaRPr kumimoji="0" lang="en-GB"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02" name="TextBox 101"/>
          <p:cNvSpPr txBox="1"/>
          <p:nvPr/>
        </p:nvSpPr>
        <p:spPr>
          <a:xfrm>
            <a:off x="3348161" y="3776140"/>
            <a:ext cx="1810990" cy="3077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p:txBody>
      </p:sp>
      <p:sp>
        <p:nvSpPr>
          <p:cNvPr id="103" name="TextBox 102"/>
          <p:cNvSpPr txBox="1"/>
          <p:nvPr/>
        </p:nvSpPr>
        <p:spPr>
          <a:xfrm>
            <a:off x="3348160" y="3515074"/>
            <a:ext cx="1810989"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201X</a:t>
            </a:r>
            <a:endParaRPr kumimoji="0" lang="en-GB"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04" name="TextBox 103"/>
          <p:cNvSpPr txBox="1"/>
          <p:nvPr/>
        </p:nvSpPr>
        <p:spPr>
          <a:xfrm>
            <a:off x="4460309" y="1625376"/>
            <a:ext cx="1810990" cy="3077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p:txBody>
      </p:sp>
      <p:sp>
        <p:nvSpPr>
          <p:cNvPr id="105" name="TextBox 104"/>
          <p:cNvSpPr txBox="1"/>
          <p:nvPr/>
        </p:nvSpPr>
        <p:spPr>
          <a:xfrm>
            <a:off x="4460308" y="1389425"/>
            <a:ext cx="1810989"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201X</a:t>
            </a:r>
            <a:endParaRPr kumimoji="0" lang="en-GB"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06" name="TextBox 105"/>
          <p:cNvSpPr txBox="1"/>
          <p:nvPr/>
        </p:nvSpPr>
        <p:spPr>
          <a:xfrm>
            <a:off x="5577560" y="3776141"/>
            <a:ext cx="1810990" cy="3077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p:txBody>
      </p:sp>
      <p:sp>
        <p:nvSpPr>
          <p:cNvPr id="107" name="TextBox 106"/>
          <p:cNvSpPr txBox="1"/>
          <p:nvPr/>
        </p:nvSpPr>
        <p:spPr>
          <a:xfrm>
            <a:off x="5577559" y="3515075"/>
            <a:ext cx="1810989"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201X</a:t>
            </a:r>
            <a:endParaRPr kumimoji="0" lang="en-GB"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
        <p:nvSpPr>
          <p:cNvPr id="108" name="TextBox 107"/>
          <p:cNvSpPr txBox="1"/>
          <p:nvPr/>
        </p:nvSpPr>
        <p:spPr>
          <a:xfrm>
            <a:off x="6681598" y="1598965"/>
            <a:ext cx="1810990" cy="3077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单击填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  单击</a:t>
            </a:r>
            <a:r>
              <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rPr>
              <a:t>填</a:t>
            </a:r>
            <a:r>
              <a:rPr kumimoji="0" lang="zh-CN" altLang="en-US" sz="1000" b="0" i="0" u="none" strike="noStrike" kern="0" cap="none" spc="0" normalizeH="0" baseline="0" noProof="0" dirty="0" smtClean="0">
                <a:ln>
                  <a:noFill/>
                </a:ln>
                <a:solidFill>
                  <a:sysClr val="windowText" lastClr="000000">
                    <a:lumMod val="85000"/>
                    <a:lumOff val="15000"/>
                  </a:sysClr>
                </a:solidFill>
                <a:effectLst/>
                <a:uLnTx/>
                <a:uFillTx/>
                <a:latin typeface="微软雅黑" panose="020B0503020204020204" pitchFamily="34" charset="-122"/>
              </a:rPr>
              <a:t>加内容</a:t>
            </a:r>
            <a:endParaRPr kumimoji="0" lang="zh-CN" altLang="en-US" sz="1000" b="0" i="0" u="none" strike="noStrike" kern="0" cap="none" spc="0" normalizeH="0" baseline="0" noProof="0" dirty="0">
              <a:ln>
                <a:noFill/>
              </a:ln>
              <a:solidFill>
                <a:sysClr val="windowText" lastClr="000000">
                  <a:lumMod val="85000"/>
                  <a:lumOff val="15000"/>
                </a:sysClr>
              </a:solidFill>
              <a:effectLst/>
              <a:uLnTx/>
              <a:uFillTx/>
              <a:latin typeface="微软雅黑" panose="020B0503020204020204" pitchFamily="34" charset="-122"/>
            </a:endParaRPr>
          </a:p>
        </p:txBody>
      </p:sp>
      <p:sp>
        <p:nvSpPr>
          <p:cNvPr id="109" name="TextBox 108"/>
          <p:cNvSpPr txBox="1"/>
          <p:nvPr/>
        </p:nvSpPr>
        <p:spPr>
          <a:xfrm>
            <a:off x="6681597" y="1363014"/>
            <a:ext cx="1810989"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NOW</a:t>
            </a:r>
            <a:endParaRPr kumimoji="0" lang="en-GB" sz="1600" b="1" i="0" u="none" strike="noStrike" kern="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92"/>
                                        </p:tgtEl>
                                        <p:attrNameLst>
                                          <p:attrName>style.visibility</p:attrName>
                                        </p:attrNameLst>
                                      </p:cBhvr>
                                      <p:to>
                                        <p:strVal val="visible"/>
                                      </p:to>
                                    </p:set>
                                  </p:childTnLst>
                                </p:cTn>
                              </p:par>
                            </p:childTnLst>
                          </p:cTn>
                        </p:par>
                        <p:par>
                          <p:cTn id="14" fill="hold">
                            <p:stCondLst>
                              <p:cond delay="1000"/>
                            </p:stCondLst>
                            <p:childTnLst>
                              <p:par>
                                <p:cTn id="15" presetID="18" presetClass="entr" presetSubtype="6" fill="hold" grpId="0" nodeType="after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strips(downRight)">
                                      <p:cBhvr>
                                        <p:cTn id="17" dur="500"/>
                                        <p:tgtEl>
                                          <p:spTgt spid="8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fade">
                                      <p:cBhvr>
                                        <p:cTn id="24" dur="500"/>
                                        <p:tgtEl>
                                          <p:spTgt spid="101"/>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childTnLst>
                          </p:cTn>
                        </p:par>
                        <p:par>
                          <p:cTn id="31" fill="hold">
                            <p:stCondLst>
                              <p:cond delay="2500"/>
                            </p:stCondLst>
                            <p:childTnLst>
                              <p:par>
                                <p:cTn id="32" presetID="18" presetClass="entr" presetSubtype="3" fill="hold" grpId="0" nodeType="after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strips(upRight)">
                                      <p:cBhvr>
                                        <p:cTn id="34" dur="500"/>
                                        <p:tgtEl>
                                          <p:spTgt spid="87"/>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4"/>
                                        </p:tgtEl>
                                        <p:attrNameLst>
                                          <p:attrName>style.visibility</p:attrName>
                                        </p:attrNameLst>
                                      </p:cBhvr>
                                      <p:to>
                                        <p:strVal val="visible"/>
                                      </p:to>
                                    </p:set>
                                    <p:animEffect transition="in" filter="fade">
                                      <p:cBhvr>
                                        <p:cTn id="41" dur="500"/>
                                        <p:tgtEl>
                                          <p:spTgt spid="94"/>
                                        </p:tgtEl>
                                      </p:cBhvr>
                                    </p:animEffect>
                                  </p:childTnLst>
                                </p:cTn>
                              </p:par>
                            </p:childTnLst>
                          </p:cTn>
                        </p:par>
                        <p:par>
                          <p:cTn id="42" fill="hold">
                            <p:stCondLst>
                              <p:cond delay="3500"/>
                            </p:stCondLst>
                            <p:childTnLst>
                              <p:par>
                                <p:cTn id="43" presetID="10" presetClass="entr" presetSubtype="0" fill="hold" nodeType="after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par>
                                <p:cTn id="46" presetID="1" presetClass="entr" presetSubtype="0" fill="hold" grpId="0" nodeType="withEffect">
                                  <p:stCondLst>
                                    <p:cond delay="0"/>
                                  </p:stCondLst>
                                  <p:childTnLst>
                                    <p:set>
                                      <p:cBhvr>
                                        <p:cTn id="47" dur="1" fill="hold">
                                          <p:stCondLst>
                                            <p:cond delay="0"/>
                                          </p:stCondLst>
                                        </p:cTn>
                                        <p:tgtEl>
                                          <p:spTgt spid="96"/>
                                        </p:tgtEl>
                                        <p:attrNameLst>
                                          <p:attrName>style.visibility</p:attrName>
                                        </p:attrNameLst>
                                      </p:cBhvr>
                                      <p:to>
                                        <p:strVal val="visible"/>
                                      </p:to>
                                    </p:set>
                                  </p:childTnLst>
                                </p:cTn>
                              </p:par>
                            </p:childTnLst>
                          </p:cTn>
                        </p:par>
                        <p:par>
                          <p:cTn id="48" fill="hold">
                            <p:stCondLst>
                              <p:cond delay="4000"/>
                            </p:stCondLst>
                            <p:childTnLst>
                              <p:par>
                                <p:cTn id="49" presetID="18" presetClass="entr" presetSubtype="6" fill="hold" grpId="0" nodeType="after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strips(downRight)">
                                      <p:cBhvr>
                                        <p:cTn id="51" dur="500"/>
                                        <p:tgtEl>
                                          <p:spTgt spid="88"/>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fade">
                                      <p:cBhvr>
                                        <p:cTn id="55" dur="500"/>
                                        <p:tgtEl>
                                          <p:spTgt spid="10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childTnLst>
                          </p:cTn>
                        </p:par>
                        <p:par>
                          <p:cTn id="59" fill="hold">
                            <p:stCondLst>
                              <p:cond delay="5000"/>
                            </p:stCondLst>
                            <p:childTnLst>
                              <p:par>
                                <p:cTn id="60" presetID="10" presetClass="entr" presetSubtype="0" fill="hold"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par>
                                <p:cTn id="63" presetID="1" presetClass="entr" presetSubtype="0" fill="hold" grpId="0" nodeType="withEffect">
                                  <p:stCondLst>
                                    <p:cond delay="0"/>
                                  </p:stCondLst>
                                  <p:childTnLst>
                                    <p:set>
                                      <p:cBhvr>
                                        <p:cTn id="64" dur="1" fill="hold">
                                          <p:stCondLst>
                                            <p:cond delay="0"/>
                                          </p:stCondLst>
                                        </p:cTn>
                                        <p:tgtEl>
                                          <p:spTgt spid="97"/>
                                        </p:tgtEl>
                                        <p:attrNameLst>
                                          <p:attrName>style.visibility</p:attrName>
                                        </p:attrNameLst>
                                      </p:cBhvr>
                                      <p:to>
                                        <p:strVal val="visible"/>
                                      </p:to>
                                    </p:set>
                                  </p:childTnLst>
                                </p:cTn>
                              </p:par>
                            </p:childTnLst>
                          </p:cTn>
                        </p:par>
                        <p:par>
                          <p:cTn id="65" fill="hold">
                            <p:stCondLst>
                              <p:cond delay="5500"/>
                            </p:stCondLst>
                            <p:childTnLst>
                              <p:par>
                                <p:cTn id="66" presetID="18" presetClass="entr" presetSubtype="3" fill="hold" grpId="0" nodeType="afterEffect">
                                  <p:stCondLst>
                                    <p:cond delay="0"/>
                                  </p:stCondLst>
                                  <p:childTnLst>
                                    <p:set>
                                      <p:cBhvr>
                                        <p:cTn id="67" dur="1" fill="hold">
                                          <p:stCondLst>
                                            <p:cond delay="0"/>
                                          </p:stCondLst>
                                        </p:cTn>
                                        <p:tgtEl>
                                          <p:spTgt spid="89"/>
                                        </p:tgtEl>
                                        <p:attrNameLst>
                                          <p:attrName>style.visibility</p:attrName>
                                        </p:attrNameLst>
                                      </p:cBhvr>
                                      <p:to>
                                        <p:strVal val="visible"/>
                                      </p:to>
                                    </p:set>
                                    <p:animEffect transition="in" filter="strips(upRight)">
                                      <p:cBhvr>
                                        <p:cTn id="68" dur="500"/>
                                        <p:tgtEl>
                                          <p:spTgt spid="89"/>
                                        </p:tgtEl>
                                      </p:cBhvr>
                                    </p:animEffect>
                                  </p:childTnLst>
                                </p:cTn>
                              </p:par>
                            </p:childTnLst>
                          </p:cTn>
                        </p:par>
                        <p:par>
                          <p:cTn id="69" fill="hold">
                            <p:stCondLst>
                              <p:cond delay="6000"/>
                            </p:stCondLst>
                            <p:childTnLst>
                              <p:par>
                                <p:cTn id="70" presetID="10" presetClass="entr" presetSubtype="0" fill="hold" grpId="0" nodeType="afterEffect">
                                  <p:stCondLst>
                                    <p:cond delay="0"/>
                                  </p:stCondLst>
                                  <p:childTnLst>
                                    <p:set>
                                      <p:cBhvr>
                                        <p:cTn id="71" dur="1" fill="hold">
                                          <p:stCondLst>
                                            <p:cond delay="0"/>
                                          </p:stCondLst>
                                        </p:cTn>
                                        <p:tgtEl>
                                          <p:spTgt spid="104"/>
                                        </p:tgtEl>
                                        <p:attrNameLst>
                                          <p:attrName>style.visibility</p:attrName>
                                        </p:attrNameLst>
                                      </p:cBhvr>
                                      <p:to>
                                        <p:strVal val="visible"/>
                                      </p:to>
                                    </p:set>
                                    <p:animEffect transition="in" filter="fade">
                                      <p:cBhvr>
                                        <p:cTn id="72" dur="500"/>
                                        <p:tgtEl>
                                          <p:spTgt spid="10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fade">
                                      <p:cBhvr>
                                        <p:cTn id="75" dur="500"/>
                                        <p:tgtEl>
                                          <p:spTgt spid="105"/>
                                        </p:tgtEl>
                                      </p:cBhvr>
                                    </p:animEffect>
                                  </p:childTnLst>
                                </p:cTn>
                              </p:par>
                            </p:childTnLst>
                          </p:cTn>
                        </p:par>
                        <p:par>
                          <p:cTn id="76" fill="hold">
                            <p:stCondLst>
                              <p:cond delay="6500"/>
                            </p:stCondLst>
                            <p:childTnLst>
                              <p:par>
                                <p:cTn id="77" presetID="10" presetClass="entr" presetSubtype="0" fill="hold" nodeType="after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500"/>
                                        <p:tgtEl>
                                          <p:spTgt spid="80"/>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98"/>
                                        </p:tgtEl>
                                        <p:attrNameLst>
                                          <p:attrName>style.visibility</p:attrName>
                                        </p:attrNameLst>
                                      </p:cBhvr>
                                      <p:to>
                                        <p:strVal val="visible"/>
                                      </p:to>
                                    </p:set>
                                  </p:childTnLst>
                                </p:cTn>
                              </p:par>
                            </p:childTnLst>
                          </p:cTn>
                        </p:par>
                        <p:par>
                          <p:cTn id="82" fill="hold">
                            <p:stCondLst>
                              <p:cond delay="7000"/>
                            </p:stCondLst>
                            <p:childTnLst>
                              <p:par>
                                <p:cTn id="83" presetID="18" presetClass="entr" presetSubtype="6" fill="hold" grpId="0" nodeType="after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strips(downRight)">
                                      <p:cBhvr>
                                        <p:cTn id="85" dur="500"/>
                                        <p:tgtEl>
                                          <p:spTgt spid="90"/>
                                        </p:tgtEl>
                                      </p:cBhvr>
                                    </p:animEffect>
                                  </p:childTnLst>
                                </p:cTn>
                              </p:par>
                            </p:childTnLst>
                          </p:cTn>
                        </p:par>
                        <p:par>
                          <p:cTn id="86" fill="hold">
                            <p:stCondLst>
                              <p:cond delay="7500"/>
                            </p:stCondLst>
                            <p:childTnLst>
                              <p:par>
                                <p:cTn id="87" presetID="10" presetClass="entr" presetSubtype="0" fill="hold" grpId="0" nodeType="afterEffect">
                                  <p:stCondLst>
                                    <p:cond delay="0"/>
                                  </p:stCondLst>
                                  <p:childTnLst>
                                    <p:set>
                                      <p:cBhvr>
                                        <p:cTn id="88" dur="1" fill="hold">
                                          <p:stCondLst>
                                            <p:cond delay="0"/>
                                          </p:stCondLst>
                                        </p:cTn>
                                        <p:tgtEl>
                                          <p:spTgt spid="106"/>
                                        </p:tgtEl>
                                        <p:attrNameLst>
                                          <p:attrName>style.visibility</p:attrName>
                                        </p:attrNameLst>
                                      </p:cBhvr>
                                      <p:to>
                                        <p:strVal val="visible"/>
                                      </p:to>
                                    </p:set>
                                    <p:animEffect transition="in" filter="fade">
                                      <p:cBhvr>
                                        <p:cTn id="89" dur="500"/>
                                        <p:tgtEl>
                                          <p:spTgt spid="10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7"/>
                                        </p:tgtEl>
                                        <p:attrNameLst>
                                          <p:attrName>style.visibility</p:attrName>
                                        </p:attrNameLst>
                                      </p:cBhvr>
                                      <p:to>
                                        <p:strVal val="visible"/>
                                      </p:to>
                                    </p:set>
                                    <p:animEffect transition="in" filter="fade">
                                      <p:cBhvr>
                                        <p:cTn id="92" dur="500"/>
                                        <p:tgtEl>
                                          <p:spTgt spid="107"/>
                                        </p:tgtEl>
                                      </p:cBhvr>
                                    </p:animEffect>
                                  </p:childTnLst>
                                </p:cTn>
                              </p:par>
                            </p:childTnLst>
                          </p:cTn>
                        </p:par>
                        <p:par>
                          <p:cTn id="93" fill="hold">
                            <p:stCondLst>
                              <p:cond delay="8000"/>
                            </p:stCondLst>
                            <p:childTnLst>
                              <p:par>
                                <p:cTn id="94" presetID="10" presetClass="entr" presetSubtype="0" fill="hold" nodeType="afterEffect">
                                  <p:stCondLst>
                                    <p:cond delay="0"/>
                                  </p:stCondLst>
                                  <p:childTnLst>
                                    <p:set>
                                      <p:cBhvr>
                                        <p:cTn id="95" dur="1" fill="hold">
                                          <p:stCondLst>
                                            <p:cond delay="0"/>
                                          </p:stCondLst>
                                        </p:cTn>
                                        <p:tgtEl>
                                          <p:spTgt spid="83"/>
                                        </p:tgtEl>
                                        <p:attrNameLst>
                                          <p:attrName>style.visibility</p:attrName>
                                        </p:attrNameLst>
                                      </p:cBhvr>
                                      <p:to>
                                        <p:strVal val="visible"/>
                                      </p:to>
                                    </p:set>
                                    <p:animEffect transition="in" filter="fade">
                                      <p:cBhvr>
                                        <p:cTn id="96" dur="500"/>
                                        <p:tgtEl>
                                          <p:spTgt spid="83"/>
                                        </p:tgtEl>
                                      </p:cBhvr>
                                    </p:animEffect>
                                  </p:childTnLst>
                                </p:cTn>
                              </p:par>
                              <p:par>
                                <p:cTn id="97" presetID="1" presetClass="entr" presetSubtype="0" fill="hold" grpId="0" nodeType="withEffect">
                                  <p:stCondLst>
                                    <p:cond delay="0"/>
                                  </p:stCondLst>
                                  <p:childTnLst>
                                    <p:set>
                                      <p:cBhvr>
                                        <p:cTn id="98" dur="1" fill="hold">
                                          <p:stCondLst>
                                            <p:cond delay="0"/>
                                          </p:stCondLst>
                                        </p:cTn>
                                        <p:tgtEl>
                                          <p:spTgt spid="99"/>
                                        </p:tgtEl>
                                        <p:attrNameLst>
                                          <p:attrName>style.visibility</p:attrName>
                                        </p:attrNameLst>
                                      </p:cBhvr>
                                      <p:to>
                                        <p:strVal val="visible"/>
                                      </p:to>
                                    </p:set>
                                  </p:childTnLst>
                                </p:cTn>
                              </p:par>
                            </p:childTnLst>
                          </p:cTn>
                        </p:par>
                        <p:par>
                          <p:cTn id="99" fill="hold">
                            <p:stCondLst>
                              <p:cond delay="8500"/>
                            </p:stCondLst>
                            <p:childTnLst>
                              <p:par>
                                <p:cTn id="100" presetID="18" presetClass="entr" presetSubtype="3" fill="hold" grpId="0" nodeType="afterEffect">
                                  <p:stCondLst>
                                    <p:cond delay="0"/>
                                  </p:stCondLst>
                                  <p:childTnLst>
                                    <p:set>
                                      <p:cBhvr>
                                        <p:cTn id="101" dur="1" fill="hold">
                                          <p:stCondLst>
                                            <p:cond delay="0"/>
                                          </p:stCondLst>
                                        </p:cTn>
                                        <p:tgtEl>
                                          <p:spTgt spid="91"/>
                                        </p:tgtEl>
                                        <p:attrNameLst>
                                          <p:attrName>style.visibility</p:attrName>
                                        </p:attrNameLst>
                                      </p:cBhvr>
                                      <p:to>
                                        <p:strVal val="visible"/>
                                      </p:to>
                                    </p:set>
                                    <p:animEffect transition="in" filter="strips(upRight)">
                                      <p:cBhvr>
                                        <p:cTn id="102" dur="500"/>
                                        <p:tgtEl>
                                          <p:spTgt spid="91"/>
                                        </p:tgtEl>
                                      </p:cBhvr>
                                    </p:animEffect>
                                  </p:childTnLst>
                                </p:cTn>
                              </p:par>
                            </p:childTnLst>
                          </p:cTn>
                        </p:par>
                        <p:par>
                          <p:cTn id="103" fill="hold">
                            <p:stCondLst>
                              <p:cond delay="9000"/>
                            </p:stCondLst>
                            <p:childTnLst>
                              <p:par>
                                <p:cTn id="104" presetID="10" presetClass="entr" presetSubtype="0" fill="hold" grpId="0" nodeType="afterEffect">
                                  <p:stCondLst>
                                    <p:cond delay="0"/>
                                  </p:stCondLst>
                                  <p:childTnLst>
                                    <p:set>
                                      <p:cBhvr>
                                        <p:cTn id="105" dur="1" fill="hold">
                                          <p:stCondLst>
                                            <p:cond delay="0"/>
                                          </p:stCondLst>
                                        </p:cTn>
                                        <p:tgtEl>
                                          <p:spTgt spid="108"/>
                                        </p:tgtEl>
                                        <p:attrNameLst>
                                          <p:attrName>style.visibility</p:attrName>
                                        </p:attrNameLst>
                                      </p:cBhvr>
                                      <p:to>
                                        <p:strVal val="visible"/>
                                      </p:to>
                                    </p:set>
                                    <p:animEffect transition="in" filter="fade">
                                      <p:cBhvr>
                                        <p:cTn id="106" dur="500"/>
                                        <p:tgtEl>
                                          <p:spTgt spid="10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9"/>
                                        </p:tgtEl>
                                        <p:attrNameLst>
                                          <p:attrName>style.visibility</p:attrName>
                                        </p:attrNameLst>
                                      </p:cBhvr>
                                      <p:to>
                                        <p:strVal val="visible"/>
                                      </p:to>
                                    </p:set>
                                    <p:animEffect transition="in" filter="fade">
                                      <p:cBhvr>
                                        <p:cTn id="109"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P spid="88" grpId="0" animBg="1"/>
      <p:bldP spid="89" grpId="0" animBg="1"/>
      <p:bldP spid="90" grpId="0" animBg="1"/>
      <p:bldP spid="91" grpId="0" animBg="1"/>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8"/>
          <p:cNvSpPr txBox="1"/>
          <p:nvPr/>
        </p:nvSpPr>
        <p:spPr>
          <a:xfrm>
            <a:off x="683568" y="3219822"/>
            <a:ext cx="1790877" cy="77713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solidFill>
                  <a:srgbClr val="E74C2E"/>
                </a:solidFill>
                <a:latin typeface="微软雅黑" panose="020B0503020204020204" pitchFamily="34" charset="-122"/>
                <a:ea typeface="微软雅黑" panose="020B0503020204020204" pitchFamily="34" charset="-122"/>
              </a:rPr>
              <a:t>01</a:t>
            </a:r>
            <a:r>
              <a:rPr lang="zh-CN" altLang="en-US" sz="1600" b="1" dirty="0" smtClean="0">
                <a:solidFill>
                  <a:srgbClr val="E74C2E"/>
                </a:solidFill>
                <a:latin typeface="微软雅黑" panose="020B0503020204020204" pitchFamily="34" charset="-122"/>
                <a:ea typeface="微软雅黑" panose="020B0503020204020204" pitchFamily="34" charset="-122"/>
              </a:rPr>
              <a:t>输入你的标题</a:t>
            </a:r>
            <a:endParaRPr lang="en-US" altLang="zh-CN" sz="1600" b="1" dirty="0" smtClean="0">
              <a:solidFill>
                <a:srgbClr val="E74C2E"/>
              </a:solidFill>
              <a:latin typeface="微软雅黑" panose="020B0503020204020204" pitchFamily="34" charset="-122"/>
              <a:ea typeface="微软雅黑" panose="020B0503020204020204" pitchFamily="34" charset="-122"/>
            </a:endParaRPr>
          </a:p>
          <a:p>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请在此输入你的文字内容</a:t>
            </a:r>
            <a:endParaRPr lang="en-US" altLang="zh-CN" sz="11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请在此输入你的文字内容</a:t>
            </a:r>
            <a:endParaRPr lang="en-US" altLang="zh-CN"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文本框 8"/>
          <p:cNvSpPr txBox="1"/>
          <p:nvPr/>
        </p:nvSpPr>
        <p:spPr>
          <a:xfrm>
            <a:off x="2617143" y="3219822"/>
            <a:ext cx="1790877" cy="77713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solidFill>
                  <a:srgbClr val="E74C2E"/>
                </a:solidFill>
                <a:latin typeface="微软雅黑" panose="020B0503020204020204" pitchFamily="34" charset="-122"/>
                <a:ea typeface="微软雅黑" panose="020B0503020204020204" pitchFamily="34" charset="-122"/>
              </a:rPr>
              <a:t>02</a:t>
            </a:r>
            <a:r>
              <a:rPr lang="zh-CN" altLang="en-US" sz="1600" b="1" dirty="0" smtClean="0">
                <a:solidFill>
                  <a:srgbClr val="E74C2E"/>
                </a:solidFill>
                <a:latin typeface="微软雅黑" panose="020B0503020204020204" pitchFamily="34" charset="-122"/>
                <a:ea typeface="微软雅黑" panose="020B0503020204020204" pitchFamily="34" charset="-122"/>
              </a:rPr>
              <a:t>输入你的标题</a:t>
            </a:r>
            <a:endParaRPr lang="en-US" altLang="zh-CN" sz="1600" b="1" dirty="0" smtClean="0">
              <a:solidFill>
                <a:srgbClr val="E74C2E"/>
              </a:solidFill>
              <a:latin typeface="微软雅黑" panose="020B0503020204020204" pitchFamily="34" charset="-122"/>
              <a:ea typeface="微软雅黑" panose="020B0503020204020204" pitchFamily="34" charset="-122"/>
            </a:endParaRPr>
          </a:p>
          <a:p>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请在此输入你的文字内容</a:t>
            </a:r>
            <a:endParaRPr lang="en-US" altLang="zh-CN" sz="11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请在此输入你的文字内容</a:t>
            </a:r>
            <a:endParaRPr lang="en-US" altLang="zh-CN"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文本框 8"/>
          <p:cNvSpPr txBox="1"/>
          <p:nvPr/>
        </p:nvSpPr>
        <p:spPr>
          <a:xfrm>
            <a:off x="4598343" y="3219822"/>
            <a:ext cx="1790877" cy="77713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solidFill>
                  <a:srgbClr val="E74C2E"/>
                </a:solidFill>
                <a:latin typeface="微软雅黑" panose="020B0503020204020204" pitchFamily="34" charset="-122"/>
                <a:ea typeface="微软雅黑" panose="020B0503020204020204" pitchFamily="34" charset="-122"/>
              </a:rPr>
              <a:t>03</a:t>
            </a:r>
            <a:r>
              <a:rPr lang="zh-CN" altLang="en-US" sz="1600" b="1" dirty="0" smtClean="0">
                <a:solidFill>
                  <a:srgbClr val="E74C2E"/>
                </a:solidFill>
                <a:latin typeface="微软雅黑" panose="020B0503020204020204" pitchFamily="34" charset="-122"/>
                <a:ea typeface="微软雅黑" panose="020B0503020204020204" pitchFamily="34" charset="-122"/>
              </a:rPr>
              <a:t>输入你的标题</a:t>
            </a:r>
            <a:endParaRPr lang="en-US" altLang="zh-CN" sz="1600" b="1" dirty="0" smtClean="0">
              <a:solidFill>
                <a:srgbClr val="E74C2E"/>
              </a:solidFill>
              <a:latin typeface="微软雅黑" panose="020B0503020204020204" pitchFamily="34" charset="-122"/>
              <a:ea typeface="微软雅黑" panose="020B0503020204020204" pitchFamily="34" charset="-122"/>
            </a:endParaRPr>
          </a:p>
          <a:p>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请在此输入你的文字内容</a:t>
            </a:r>
            <a:endParaRPr lang="en-US" altLang="zh-CN" sz="11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请在此输入你的文字内容</a:t>
            </a:r>
            <a:endParaRPr lang="en-US" altLang="zh-CN" sz="11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文本框 8"/>
          <p:cNvSpPr txBox="1"/>
          <p:nvPr/>
        </p:nvSpPr>
        <p:spPr>
          <a:xfrm>
            <a:off x="6665268" y="3219822"/>
            <a:ext cx="1790877" cy="77713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smtClean="0">
                <a:solidFill>
                  <a:srgbClr val="E74C2E"/>
                </a:solidFill>
                <a:latin typeface="微软雅黑" panose="020B0503020204020204" pitchFamily="34" charset="-122"/>
                <a:ea typeface="微软雅黑" panose="020B0503020204020204" pitchFamily="34" charset="-122"/>
              </a:rPr>
              <a:t>04</a:t>
            </a:r>
            <a:r>
              <a:rPr lang="zh-CN" altLang="en-US" sz="1600" b="1" dirty="0" smtClean="0">
                <a:solidFill>
                  <a:srgbClr val="E74C2E"/>
                </a:solidFill>
                <a:latin typeface="微软雅黑" panose="020B0503020204020204" pitchFamily="34" charset="-122"/>
                <a:ea typeface="微软雅黑" panose="020B0503020204020204" pitchFamily="34" charset="-122"/>
              </a:rPr>
              <a:t>输入你的标题</a:t>
            </a:r>
            <a:endParaRPr lang="en-US" altLang="zh-CN" sz="1600" b="1" dirty="0" smtClean="0">
              <a:solidFill>
                <a:srgbClr val="E74C2E"/>
              </a:solidFill>
              <a:latin typeface="微软雅黑" panose="020B0503020204020204" pitchFamily="34" charset="-122"/>
              <a:ea typeface="微软雅黑" panose="020B0503020204020204" pitchFamily="34" charset="-122"/>
            </a:endParaRPr>
          </a:p>
          <a:p>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请在此输入你的文字内容</a:t>
            </a:r>
            <a:endParaRPr lang="en-US" altLang="zh-CN" sz="11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100" b="1" dirty="0" smtClean="0">
                <a:solidFill>
                  <a:schemeClr val="bg1">
                    <a:lumMod val="50000"/>
                  </a:schemeClr>
                </a:solidFill>
                <a:latin typeface="微软雅黑" panose="020B0503020204020204" pitchFamily="34" charset="-122"/>
                <a:ea typeface="微软雅黑" panose="020B0503020204020204" pitchFamily="34" charset="-122"/>
              </a:rPr>
              <a:t>请在此输入你的文字内容</a:t>
            </a:r>
            <a:endParaRPr lang="en-US" altLang="zh-CN" sz="11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 name="组合 1"/>
          <p:cNvGrpSpPr>
            <a:grpSpLocks noChangeAspect="1"/>
          </p:cNvGrpSpPr>
          <p:nvPr/>
        </p:nvGrpSpPr>
        <p:grpSpPr>
          <a:xfrm>
            <a:off x="4634685" y="1375343"/>
            <a:ext cx="1645849" cy="1645851"/>
            <a:chOff x="-7500938" y="695325"/>
            <a:chExt cx="1368425" cy="1368426"/>
          </a:xfrm>
        </p:grpSpPr>
        <p:sp>
          <p:nvSpPr>
            <p:cNvPr id="3" name="Freeform 20"/>
            <p:cNvSpPr/>
            <p:nvPr/>
          </p:nvSpPr>
          <p:spPr bwMode="auto">
            <a:xfrm flipH="1">
              <a:off x="-7500938" y="695325"/>
              <a:ext cx="1368425" cy="1368425"/>
            </a:xfrm>
            <a:custGeom>
              <a:avLst/>
              <a:gdLst>
                <a:gd name="T0" fmla="*/ 528 w 528"/>
                <a:gd name="T1" fmla="*/ 488 h 528"/>
                <a:gd name="T2" fmla="*/ 488 w 528"/>
                <a:gd name="T3" fmla="*/ 528 h 528"/>
                <a:gd name="T4" fmla="*/ 40 w 528"/>
                <a:gd name="T5" fmla="*/ 528 h 528"/>
                <a:gd name="T6" fmla="*/ 0 w 528"/>
                <a:gd name="T7" fmla="*/ 488 h 528"/>
                <a:gd name="T8" fmla="*/ 0 w 528"/>
                <a:gd name="T9" fmla="*/ 40 h 528"/>
                <a:gd name="T10" fmla="*/ 40 w 528"/>
                <a:gd name="T11" fmla="*/ 0 h 528"/>
                <a:gd name="T12" fmla="*/ 488 w 528"/>
                <a:gd name="T13" fmla="*/ 0 h 528"/>
                <a:gd name="T14" fmla="*/ 528 w 528"/>
                <a:gd name="T15" fmla="*/ 40 h 528"/>
                <a:gd name="T16" fmla="*/ 528 w 528"/>
                <a:gd name="T17" fmla="*/ 48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528">
                  <a:moveTo>
                    <a:pt x="528" y="488"/>
                  </a:moveTo>
                  <a:cubicBezTo>
                    <a:pt x="528" y="510"/>
                    <a:pt x="510" y="528"/>
                    <a:pt x="488" y="528"/>
                  </a:cubicBezTo>
                  <a:cubicBezTo>
                    <a:pt x="40" y="528"/>
                    <a:pt x="40" y="528"/>
                    <a:pt x="40" y="528"/>
                  </a:cubicBezTo>
                  <a:cubicBezTo>
                    <a:pt x="18" y="528"/>
                    <a:pt x="0" y="510"/>
                    <a:pt x="0" y="488"/>
                  </a:cubicBezTo>
                  <a:cubicBezTo>
                    <a:pt x="0" y="40"/>
                    <a:pt x="0" y="40"/>
                    <a:pt x="0" y="40"/>
                  </a:cubicBezTo>
                  <a:cubicBezTo>
                    <a:pt x="0" y="18"/>
                    <a:pt x="18" y="0"/>
                    <a:pt x="40" y="0"/>
                  </a:cubicBezTo>
                  <a:cubicBezTo>
                    <a:pt x="488" y="0"/>
                    <a:pt x="488" y="0"/>
                    <a:pt x="488" y="0"/>
                  </a:cubicBezTo>
                  <a:cubicBezTo>
                    <a:pt x="510" y="0"/>
                    <a:pt x="528" y="18"/>
                    <a:pt x="528" y="40"/>
                  </a:cubicBezTo>
                  <a:cubicBezTo>
                    <a:pt x="528" y="488"/>
                    <a:pt x="528" y="488"/>
                    <a:pt x="528" y="488"/>
                  </a:cubicBezTo>
                </a:path>
              </a:pathLst>
            </a:custGeom>
            <a:solidFill>
              <a:srgbClr val="03ADA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4" name="Freeform 21"/>
            <p:cNvSpPr/>
            <p:nvPr/>
          </p:nvSpPr>
          <p:spPr bwMode="auto">
            <a:xfrm flipH="1">
              <a:off x="-7145338" y="1150938"/>
              <a:ext cx="1012825" cy="912813"/>
            </a:xfrm>
            <a:custGeom>
              <a:avLst/>
              <a:gdLst>
                <a:gd name="T0" fmla="*/ 243 w 391"/>
                <a:gd name="T1" fmla="*/ 0 h 352"/>
                <a:gd name="T2" fmla="*/ 145 w 391"/>
                <a:gd name="T3" fmla="*/ 35 h 352"/>
                <a:gd name="T4" fmla="*/ 0 w 391"/>
                <a:gd name="T5" fmla="*/ 180 h 352"/>
                <a:gd name="T6" fmla="*/ 0 w 391"/>
                <a:gd name="T7" fmla="*/ 312 h 352"/>
                <a:gd name="T8" fmla="*/ 40 w 391"/>
                <a:gd name="T9" fmla="*/ 352 h 352"/>
                <a:gd name="T10" fmla="*/ 197 w 391"/>
                <a:gd name="T11" fmla="*/ 352 h 352"/>
                <a:gd name="T12" fmla="*/ 372 w 391"/>
                <a:gd name="T13" fmla="*/ 177 h 352"/>
                <a:gd name="T14" fmla="*/ 391 w 391"/>
                <a:gd name="T15" fmla="*/ 92 h 352"/>
                <a:gd name="T16" fmla="*/ 361 w 391"/>
                <a:gd name="T17" fmla="*/ 39 h 352"/>
                <a:gd name="T18" fmla="*/ 312 w 391"/>
                <a:gd name="T19" fmla="*/ 8 h 352"/>
                <a:gd name="T20" fmla="*/ 243 w 391"/>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1" h="352">
                  <a:moveTo>
                    <a:pt x="243" y="0"/>
                  </a:moveTo>
                  <a:cubicBezTo>
                    <a:pt x="145" y="35"/>
                    <a:pt x="145" y="35"/>
                    <a:pt x="145" y="35"/>
                  </a:cubicBezTo>
                  <a:cubicBezTo>
                    <a:pt x="0" y="180"/>
                    <a:pt x="0" y="180"/>
                    <a:pt x="0" y="180"/>
                  </a:cubicBezTo>
                  <a:cubicBezTo>
                    <a:pt x="0" y="312"/>
                    <a:pt x="0" y="312"/>
                    <a:pt x="0" y="312"/>
                  </a:cubicBezTo>
                  <a:cubicBezTo>
                    <a:pt x="0" y="334"/>
                    <a:pt x="18" y="352"/>
                    <a:pt x="40" y="352"/>
                  </a:cubicBezTo>
                  <a:cubicBezTo>
                    <a:pt x="197" y="352"/>
                    <a:pt x="197" y="352"/>
                    <a:pt x="197" y="352"/>
                  </a:cubicBezTo>
                  <a:cubicBezTo>
                    <a:pt x="372" y="177"/>
                    <a:pt x="372" y="177"/>
                    <a:pt x="372" y="177"/>
                  </a:cubicBezTo>
                  <a:cubicBezTo>
                    <a:pt x="391" y="92"/>
                    <a:pt x="391" y="92"/>
                    <a:pt x="391" y="92"/>
                  </a:cubicBezTo>
                  <a:cubicBezTo>
                    <a:pt x="361" y="39"/>
                    <a:pt x="361" y="39"/>
                    <a:pt x="361" y="39"/>
                  </a:cubicBezTo>
                  <a:cubicBezTo>
                    <a:pt x="312" y="8"/>
                    <a:pt x="312" y="8"/>
                    <a:pt x="312" y="8"/>
                  </a:cubicBezTo>
                  <a:cubicBezTo>
                    <a:pt x="243" y="0"/>
                    <a:pt x="243" y="0"/>
                    <a:pt x="243" y="0"/>
                  </a:cubicBezTo>
                </a:path>
              </a:pathLst>
            </a:custGeom>
            <a:solidFill>
              <a:srgbClr val="03857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5" name="Freeform 22"/>
            <p:cNvSpPr>
              <a:spLocks noEditPoints="1"/>
            </p:cNvSpPr>
            <p:nvPr/>
          </p:nvSpPr>
          <p:spPr bwMode="auto">
            <a:xfrm flipH="1">
              <a:off x="-7180263" y="1120775"/>
              <a:ext cx="747713" cy="600075"/>
            </a:xfrm>
            <a:custGeom>
              <a:avLst/>
              <a:gdLst>
                <a:gd name="T0" fmla="*/ 144 w 288"/>
                <a:gd name="T1" fmla="*/ 0 h 232"/>
                <a:gd name="T2" fmla="*/ 0 w 288"/>
                <a:gd name="T3" fmla="*/ 116 h 232"/>
                <a:gd name="T4" fmla="*/ 33 w 288"/>
                <a:gd name="T5" fmla="*/ 160 h 232"/>
                <a:gd name="T6" fmla="*/ 84 w 288"/>
                <a:gd name="T7" fmla="*/ 154 h 232"/>
                <a:gd name="T8" fmla="*/ 112 w 288"/>
                <a:gd name="T9" fmla="*/ 165 h 232"/>
                <a:gd name="T10" fmla="*/ 144 w 288"/>
                <a:gd name="T11" fmla="*/ 232 h 232"/>
                <a:gd name="T12" fmla="*/ 288 w 288"/>
                <a:gd name="T13" fmla="*/ 116 h 232"/>
                <a:gd name="T14" fmla="*/ 144 w 288"/>
                <a:gd name="T15" fmla="*/ 0 h 232"/>
                <a:gd name="T16" fmla="*/ 60 w 288"/>
                <a:gd name="T17" fmla="*/ 104 h 232"/>
                <a:gd name="T18" fmla="*/ 40 w 288"/>
                <a:gd name="T19" fmla="*/ 84 h 232"/>
                <a:gd name="T20" fmla="*/ 60 w 288"/>
                <a:gd name="T21" fmla="*/ 64 h 232"/>
                <a:gd name="T22" fmla="*/ 80 w 288"/>
                <a:gd name="T23" fmla="*/ 84 h 232"/>
                <a:gd name="T24" fmla="*/ 60 w 288"/>
                <a:gd name="T25" fmla="*/ 104 h 232"/>
                <a:gd name="T26" fmla="*/ 116 w 288"/>
                <a:gd name="T27" fmla="*/ 64 h 232"/>
                <a:gd name="T28" fmla="*/ 96 w 288"/>
                <a:gd name="T29" fmla="*/ 44 h 232"/>
                <a:gd name="T30" fmla="*/ 116 w 288"/>
                <a:gd name="T31" fmla="*/ 24 h 232"/>
                <a:gd name="T32" fmla="*/ 136 w 288"/>
                <a:gd name="T33" fmla="*/ 44 h 232"/>
                <a:gd name="T34" fmla="*/ 116 w 288"/>
                <a:gd name="T35" fmla="*/ 64 h 232"/>
                <a:gd name="T36" fmla="*/ 164 w 288"/>
                <a:gd name="T37" fmla="*/ 216 h 232"/>
                <a:gd name="T38" fmla="*/ 136 w 288"/>
                <a:gd name="T39" fmla="*/ 196 h 232"/>
                <a:gd name="T40" fmla="*/ 164 w 288"/>
                <a:gd name="T41" fmla="*/ 176 h 232"/>
                <a:gd name="T42" fmla="*/ 192 w 288"/>
                <a:gd name="T43" fmla="*/ 196 h 232"/>
                <a:gd name="T44" fmla="*/ 164 w 288"/>
                <a:gd name="T45" fmla="*/ 216 h 232"/>
                <a:gd name="T46" fmla="*/ 172 w 288"/>
                <a:gd name="T47" fmla="*/ 64 h 232"/>
                <a:gd name="T48" fmla="*/ 152 w 288"/>
                <a:gd name="T49" fmla="*/ 44 h 232"/>
                <a:gd name="T50" fmla="*/ 172 w 288"/>
                <a:gd name="T51" fmla="*/ 24 h 232"/>
                <a:gd name="T52" fmla="*/ 192 w 288"/>
                <a:gd name="T53" fmla="*/ 44 h 232"/>
                <a:gd name="T54" fmla="*/ 172 w 288"/>
                <a:gd name="T55" fmla="*/ 64 h 232"/>
                <a:gd name="T56" fmla="*/ 208 w 288"/>
                <a:gd name="T57" fmla="*/ 76 h 232"/>
                <a:gd name="T58" fmla="*/ 228 w 288"/>
                <a:gd name="T59" fmla="*/ 56 h 232"/>
                <a:gd name="T60" fmla="*/ 248 w 288"/>
                <a:gd name="T61" fmla="*/ 76 h 232"/>
                <a:gd name="T62" fmla="*/ 228 w 288"/>
                <a:gd name="T63" fmla="*/ 96 h 232"/>
                <a:gd name="T64" fmla="*/ 208 w 288"/>
                <a:gd name="T65" fmla="*/ 76 h 232"/>
                <a:gd name="T66" fmla="*/ 264 w 288"/>
                <a:gd name="T67" fmla="*/ 132 h 232"/>
                <a:gd name="T68" fmla="*/ 244 w 288"/>
                <a:gd name="T69" fmla="*/ 152 h 232"/>
                <a:gd name="T70" fmla="*/ 224 w 288"/>
                <a:gd name="T71" fmla="*/ 132 h 232"/>
                <a:gd name="T72" fmla="*/ 244 w 288"/>
                <a:gd name="T73" fmla="*/ 112 h 232"/>
                <a:gd name="T74" fmla="*/ 264 w 288"/>
                <a:gd name="T75" fmla="*/ 1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232">
                  <a:moveTo>
                    <a:pt x="144" y="0"/>
                  </a:moveTo>
                  <a:cubicBezTo>
                    <a:pt x="64" y="0"/>
                    <a:pt x="0" y="52"/>
                    <a:pt x="0" y="116"/>
                  </a:cubicBezTo>
                  <a:cubicBezTo>
                    <a:pt x="0" y="152"/>
                    <a:pt x="14" y="160"/>
                    <a:pt x="33" y="160"/>
                  </a:cubicBezTo>
                  <a:cubicBezTo>
                    <a:pt x="49" y="160"/>
                    <a:pt x="67" y="154"/>
                    <a:pt x="84" y="154"/>
                  </a:cubicBezTo>
                  <a:cubicBezTo>
                    <a:pt x="95" y="154"/>
                    <a:pt x="105" y="157"/>
                    <a:pt x="112" y="165"/>
                  </a:cubicBezTo>
                  <a:cubicBezTo>
                    <a:pt x="135" y="189"/>
                    <a:pt x="64" y="232"/>
                    <a:pt x="144" y="232"/>
                  </a:cubicBezTo>
                  <a:cubicBezTo>
                    <a:pt x="224" y="232"/>
                    <a:pt x="288" y="180"/>
                    <a:pt x="288" y="116"/>
                  </a:cubicBezTo>
                  <a:cubicBezTo>
                    <a:pt x="288" y="52"/>
                    <a:pt x="224" y="0"/>
                    <a:pt x="144" y="0"/>
                  </a:cubicBezTo>
                  <a:close/>
                  <a:moveTo>
                    <a:pt x="60" y="104"/>
                  </a:moveTo>
                  <a:cubicBezTo>
                    <a:pt x="49" y="104"/>
                    <a:pt x="40" y="95"/>
                    <a:pt x="40" y="84"/>
                  </a:cubicBezTo>
                  <a:cubicBezTo>
                    <a:pt x="40" y="73"/>
                    <a:pt x="49" y="64"/>
                    <a:pt x="60" y="64"/>
                  </a:cubicBezTo>
                  <a:cubicBezTo>
                    <a:pt x="71" y="64"/>
                    <a:pt x="80" y="73"/>
                    <a:pt x="80" y="84"/>
                  </a:cubicBezTo>
                  <a:cubicBezTo>
                    <a:pt x="80" y="95"/>
                    <a:pt x="71" y="104"/>
                    <a:pt x="60" y="104"/>
                  </a:cubicBezTo>
                  <a:close/>
                  <a:moveTo>
                    <a:pt x="116" y="64"/>
                  </a:moveTo>
                  <a:cubicBezTo>
                    <a:pt x="105" y="64"/>
                    <a:pt x="96" y="55"/>
                    <a:pt x="96" y="44"/>
                  </a:cubicBezTo>
                  <a:cubicBezTo>
                    <a:pt x="96" y="33"/>
                    <a:pt x="105" y="24"/>
                    <a:pt x="116" y="24"/>
                  </a:cubicBezTo>
                  <a:cubicBezTo>
                    <a:pt x="127" y="24"/>
                    <a:pt x="136" y="33"/>
                    <a:pt x="136" y="44"/>
                  </a:cubicBezTo>
                  <a:cubicBezTo>
                    <a:pt x="136" y="55"/>
                    <a:pt x="127" y="64"/>
                    <a:pt x="116" y="64"/>
                  </a:cubicBezTo>
                  <a:close/>
                  <a:moveTo>
                    <a:pt x="164" y="216"/>
                  </a:moveTo>
                  <a:cubicBezTo>
                    <a:pt x="149" y="216"/>
                    <a:pt x="136" y="207"/>
                    <a:pt x="136" y="196"/>
                  </a:cubicBezTo>
                  <a:cubicBezTo>
                    <a:pt x="136" y="185"/>
                    <a:pt x="149" y="176"/>
                    <a:pt x="164" y="176"/>
                  </a:cubicBezTo>
                  <a:cubicBezTo>
                    <a:pt x="179" y="176"/>
                    <a:pt x="192" y="185"/>
                    <a:pt x="192" y="196"/>
                  </a:cubicBezTo>
                  <a:cubicBezTo>
                    <a:pt x="192" y="207"/>
                    <a:pt x="179" y="216"/>
                    <a:pt x="164" y="216"/>
                  </a:cubicBezTo>
                  <a:close/>
                  <a:moveTo>
                    <a:pt x="172" y="64"/>
                  </a:moveTo>
                  <a:cubicBezTo>
                    <a:pt x="161" y="64"/>
                    <a:pt x="152" y="55"/>
                    <a:pt x="152" y="44"/>
                  </a:cubicBezTo>
                  <a:cubicBezTo>
                    <a:pt x="152" y="33"/>
                    <a:pt x="161" y="24"/>
                    <a:pt x="172" y="24"/>
                  </a:cubicBezTo>
                  <a:cubicBezTo>
                    <a:pt x="183" y="24"/>
                    <a:pt x="192" y="33"/>
                    <a:pt x="192" y="44"/>
                  </a:cubicBezTo>
                  <a:cubicBezTo>
                    <a:pt x="192" y="55"/>
                    <a:pt x="183" y="64"/>
                    <a:pt x="172" y="64"/>
                  </a:cubicBezTo>
                  <a:close/>
                  <a:moveTo>
                    <a:pt x="208" y="76"/>
                  </a:moveTo>
                  <a:cubicBezTo>
                    <a:pt x="208" y="65"/>
                    <a:pt x="217" y="56"/>
                    <a:pt x="228" y="56"/>
                  </a:cubicBezTo>
                  <a:cubicBezTo>
                    <a:pt x="239" y="56"/>
                    <a:pt x="248" y="65"/>
                    <a:pt x="248" y="76"/>
                  </a:cubicBezTo>
                  <a:cubicBezTo>
                    <a:pt x="248" y="87"/>
                    <a:pt x="239" y="96"/>
                    <a:pt x="228" y="96"/>
                  </a:cubicBezTo>
                  <a:cubicBezTo>
                    <a:pt x="217" y="96"/>
                    <a:pt x="208" y="87"/>
                    <a:pt x="208" y="76"/>
                  </a:cubicBezTo>
                  <a:close/>
                  <a:moveTo>
                    <a:pt x="264" y="132"/>
                  </a:moveTo>
                  <a:cubicBezTo>
                    <a:pt x="264" y="143"/>
                    <a:pt x="255" y="152"/>
                    <a:pt x="244" y="152"/>
                  </a:cubicBezTo>
                  <a:cubicBezTo>
                    <a:pt x="233" y="152"/>
                    <a:pt x="224" y="143"/>
                    <a:pt x="224" y="132"/>
                  </a:cubicBezTo>
                  <a:cubicBezTo>
                    <a:pt x="224" y="121"/>
                    <a:pt x="233" y="112"/>
                    <a:pt x="244" y="112"/>
                  </a:cubicBezTo>
                  <a:cubicBezTo>
                    <a:pt x="255" y="112"/>
                    <a:pt x="264" y="121"/>
                    <a:pt x="264" y="1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grpSp>
      <p:grpSp>
        <p:nvGrpSpPr>
          <p:cNvPr id="6" name="组合 5"/>
          <p:cNvGrpSpPr>
            <a:grpSpLocks noChangeAspect="1"/>
          </p:cNvGrpSpPr>
          <p:nvPr/>
        </p:nvGrpSpPr>
        <p:grpSpPr>
          <a:xfrm>
            <a:off x="697394" y="1375343"/>
            <a:ext cx="1645849" cy="1645851"/>
            <a:chOff x="-9180513" y="695325"/>
            <a:chExt cx="1368425" cy="1368426"/>
          </a:xfrm>
        </p:grpSpPr>
        <p:sp>
          <p:nvSpPr>
            <p:cNvPr id="7" name="Freeform 24"/>
            <p:cNvSpPr/>
            <p:nvPr/>
          </p:nvSpPr>
          <p:spPr bwMode="auto">
            <a:xfrm flipH="1">
              <a:off x="-9180513" y="695325"/>
              <a:ext cx="1368425" cy="1368425"/>
            </a:xfrm>
            <a:custGeom>
              <a:avLst/>
              <a:gdLst>
                <a:gd name="T0" fmla="*/ 528 w 528"/>
                <a:gd name="T1" fmla="*/ 488 h 528"/>
                <a:gd name="T2" fmla="*/ 488 w 528"/>
                <a:gd name="T3" fmla="*/ 528 h 528"/>
                <a:gd name="T4" fmla="*/ 40 w 528"/>
                <a:gd name="T5" fmla="*/ 528 h 528"/>
                <a:gd name="T6" fmla="*/ 0 w 528"/>
                <a:gd name="T7" fmla="*/ 488 h 528"/>
                <a:gd name="T8" fmla="*/ 0 w 528"/>
                <a:gd name="T9" fmla="*/ 40 h 528"/>
                <a:gd name="T10" fmla="*/ 40 w 528"/>
                <a:gd name="T11" fmla="*/ 0 h 528"/>
                <a:gd name="T12" fmla="*/ 488 w 528"/>
                <a:gd name="T13" fmla="*/ 0 h 528"/>
                <a:gd name="T14" fmla="*/ 528 w 528"/>
                <a:gd name="T15" fmla="*/ 40 h 528"/>
                <a:gd name="T16" fmla="*/ 528 w 528"/>
                <a:gd name="T17" fmla="*/ 48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528">
                  <a:moveTo>
                    <a:pt x="528" y="488"/>
                  </a:moveTo>
                  <a:cubicBezTo>
                    <a:pt x="528" y="510"/>
                    <a:pt x="510" y="528"/>
                    <a:pt x="488" y="528"/>
                  </a:cubicBezTo>
                  <a:cubicBezTo>
                    <a:pt x="40" y="528"/>
                    <a:pt x="40" y="528"/>
                    <a:pt x="40" y="528"/>
                  </a:cubicBezTo>
                  <a:cubicBezTo>
                    <a:pt x="18" y="528"/>
                    <a:pt x="0" y="510"/>
                    <a:pt x="0" y="488"/>
                  </a:cubicBezTo>
                  <a:cubicBezTo>
                    <a:pt x="0" y="40"/>
                    <a:pt x="0" y="40"/>
                    <a:pt x="0" y="40"/>
                  </a:cubicBezTo>
                  <a:cubicBezTo>
                    <a:pt x="0" y="18"/>
                    <a:pt x="18" y="0"/>
                    <a:pt x="40" y="0"/>
                  </a:cubicBezTo>
                  <a:cubicBezTo>
                    <a:pt x="488" y="0"/>
                    <a:pt x="488" y="0"/>
                    <a:pt x="488" y="0"/>
                  </a:cubicBezTo>
                  <a:cubicBezTo>
                    <a:pt x="510" y="0"/>
                    <a:pt x="528" y="18"/>
                    <a:pt x="528" y="40"/>
                  </a:cubicBezTo>
                  <a:cubicBezTo>
                    <a:pt x="528" y="488"/>
                    <a:pt x="528" y="488"/>
                    <a:pt x="528" y="488"/>
                  </a:cubicBezTo>
                </a:path>
              </a:pathLst>
            </a:custGeom>
            <a:solidFill>
              <a:srgbClr val="A45BB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8" name="Freeform 25"/>
            <p:cNvSpPr/>
            <p:nvPr/>
          </p:nvSpPr>
          <p:spPr bwMode="auto">
            <a:xfrm flipH="1">
              <a:off x="-8680451" y="1052513"/>
              <a:ext cx="868363" cy="1011238"/>
            </a:xfrm>
            <a:custGeom>
              <a:avLst/>
              <a:gdLst>
                <a:gd name="T0" fmla="*/ 273 w 335"/>
                <a:gd name="T1" fmla="*/ 0 h 390"/>
                <a:gd name="T2" fmla="*/ 241 w 335"/>
                <a:gd name="T3" fmla="*/ 1 h 390"/>
                <a:gd name="T4" fmla="*/ 0 w 335"/>
                <a:gd name="T5" fmla="*/ 242 h 390"/>
                <a:gd name="T6" fmla="*/ 0 w 335"/>
                <a:gd name="T7" fmla="*/ 350 h 390"/>
                <a:gd name="T8" fmla="*/ 40 w 335"/>
                <a:gd name="T9" fmla="*/ 390 h 390"/>
                <a:gd name="T10" fmla="*/ 185 w 335"/>
                <a:gd name="T11" fmla="*/ 390 h 390"/>
                <a:gd name="T12" fmla="*/ 318 w 335"/>
                <a:gd name="T13" fmla="*/ 258 h 390"/>
                <a:gd name="T14" fmla="*/ 335 w 335"/>
                <a:gd name="T15" fmla="*/ 201 h 390"/>
                <a:gd name="T16" fmla="*/ 300 w 335"/>
                <a:gd name="T17" fmla="*/ 151 h 390"/>
                <a:gd name="T18" fmla="*/ 298 w 335"/>
                <a:gd name="T19" fmla="*/ 21 h 390"/>
                <a:gd name="T20" fmla="*/ 273 w 335"/>
                <a:gd name="T21"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5" h="390">
                  <a:moveTo>
                    <a:pt x="273" y="0"/>
                  </a:moveTo>
                  <a:cubicBezTo>
                    <a:pt x="241" y="1"/>
                    <a:pt x="241" y="1"/>
                    <a:pt x="241" y="1"/>
                  </a:cubicBezTo>
                  <a:cubicBezTo>
                    <a:pt x="0" y="242"/>
                    <a:pt x="0" y="242"/>
                    <a:pt x="0" y="242"/>
                  </a:cubicBezTo>
                  <a:cubicBezTo>
                    <a:pt x="0" y="350"/>
                    <a:pt x="0" y="350"/>
                    <a:pt x="0" y="350"/>
                  </a:cubicBezTo>
                  <a:cubicBezTo>
                    <a:pt x="0" y="372"/>
                    <a:pt x="18" y="390"/>
                    <a:pt x="40" y="390"/>
                  </a:cubicBezTo>
                  <a:cubicBezTo>
                    <a:pt x="185" y="390"/>
                    <a:pt x="185" y="390"/>
                    <a:pt x="185" y="390"/>
                  </a:cubicBezTo>
                  <a:cubicBezTo>
                    <a:pt x="318" y="258"/>
                    <a:pt x="318" y="258"/>
                    <a:pt x="318" y="258"/>
                  </a:cubicBezTo>
                  <a:cubicBezTo>
                    <a:pt x="335" y="201"/>
                    <a:pt x="335" y="201"/>
                    <a:pt x="335" y="201"/>
                  </a:cubicBezTo>
                  <a:cubicBezTo>
                    <a:pt x="300" y="151"/>
                    <a:pt x="300" y="151"/>
                    <a:pt x="300" y="151"/>
                  </a:cubicBezTo>
                  <a:cubicBezTo>
                    <a:pt x="298" y="21"/>
                    <a:pt x="298" y="21"/>
                    <a:pt x="298" y="21"/>
                  </a:cubicBezTo>
                  <a:cubicBezTo>
                    <a:pt x="273" y="0"/>
                    <a:pt x="273" y="0"/>
                    <a:pt x="273" y="0"/>
                  </a:cubicBezTo>
                </a:path>
              </a:pathLst>
            </a:custGeom>
            <a:solidFill>
              <a:srgbClr val="7642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9" name="Freeform 26"/>
            <p:cNvSpPr>
              <a:spLocks noEditPoints="1"/>
            </p:cNvSpPr>
            <p:nvPr/>
          </p:nvSpPr>
          <p:spPr bwMode="auto">
            <a:xfrm flipH="1">
              <a:off x="-8693151" y="1027113"/>
              <a:ext cx="373063" cy="746125"/>
            </a:xfrm>
            <a:custGeom>
              <a:avLst/>
              <a:gdLst>
                <a:gd name="T0" fmla="*/ 112 w 144"/>
                <a:gd name="T1" fmla="*/ 156 h 288"/>
                <a:gd name="T2" fmla="*/ 112 w 144"/>
                <a:gd name="T3" fmla="*/ 40 h 288"/>
                <a:gd name="T4" fmla="*/ 72 w 144"/>
                <a:gd name="T5" fmla="*/ 0 h 288"/>
                <a:gd name="T6" fmla="*/ 32 w 144"/>
                <a:gd name="T7" fmla="*/ 40 h 288"/>
                <a:gd name="T8" fmla="*/ 32 w 144"/>
                <a:gd name="T9" fmla="*/ 156 h 288"/>
                <a:gd name="T10" fmla="*/ 0 w 144"/>
                <a:gd name="T11" fmla="*/ 216 h 288"/>
                <a:gd name="T12" fmla="*/ 72 w 144"/>
                <a:gd name="T13" fmla="*/ 288 h 288"/>
                <a:gd name="T14" fmla="*/ 144 w 144"/>
                <a:gd name="T15" fmla="*/ 216 h 288"/>
                <a:gd name="T16" fmla="*/ 112 w 144"/>
                <a:gd name="T17" fmla="*/ 156 h 288"/>
                <a:gd name="T18" fmla="*/ 72 w 144"/>
                <a:gd name="T19" fmla="*/ 272 h 288"/>
                <a:gd name="T20" fmla="*/ 16 w 144"/>
                <a:gd name="T21" fmla="*/ 216 h 288"/>
                <a:gd name="T22" fmla="*/ 16 w 144"/>
                <a:gd name="T23" fmla="*/ 209 h 288"/>
                <a:gd name="T24" fmla="*/ 17 w 144"/>
                <a:gd name="T25" fmla="*/ 207 h 288"/>
                <a:gd name="T26" fmla="*/ 18 w 144"/>
                <a:gd name="T27" fmla="*/ 202 h 288"/>
                <a:gd name="T28" fmla="*/ 18 w 144"/>
                <a:gd name="T29" fmla="*/ 200 h 288"/>
                <a:gd name="T30" fmla="*/ 20 w 144"/>
                <a:gd name="T31" fmla="*/ 195 h 288"/>
                <a:gd name="T32" fmla="*/ 21 w 144"/>
                <a:gd name="T33" fmla="*/ 193 h 288"/>
                <a:gd name="T34" fmla="*/ 23 w 144"/>
                <a:gd name="T35" fmla="*/ 189 h 288"/>
                <a:gd name="T36" fmla="*/ 24 w 144"/>
                <a:gd name="T37" fmla="*/ 187 h 288"/>
                <a:gd name="T38" fmla="*/ 27 w 144"/>
                <a:gd name="T39" fmla="*/ 183 h 288"/>
                <a:gd name="T40" fmla="*/ 29 w 144"/>
                <a:gd name="T41" fmla="*/ 181 h 288"/>
                <a:gd name="T42" fmla="*/ 32 w 144"/>
                <a:gd name="T43" fmla="*/ 177 h 288"/>
                <a:gd name="T44" fmla="*/ 34 w 144"/>
                <a:gd name="T45" fmla="*/ 175 h 288"/>
                <a:gd name="T46" fmla="*/ 37 w 144"/>
                <a:gd name="T47" fmla="*/ 173 h 288"/>
                <a:gd name="T48" fmla="*/ 39 w 144"/>
                <a:gd name="T49" fmla="*/ 171 h 288"/>
                <a:gd name="T50" fmla="*/ 41 w 144"/>
                <a:gd name="T51" fmla="*/ 169 h 288"/>
                <a:gd name="T52" fmla="*/ 48 w 144"/>
                <a:gd name="T53" fmla="*/ 156 h 288"/>
                <a:gd name="T54" fmla="*/ 48 w 144"/>
                <a:gd name="T55" fmla="*/ 120 h 288"/>
                <a:gd name="T56" fmla="*/ 48 w 144"/>
                <a:gd name="T57" fmla="*/ 40 h 288"/>
                <a:gd name="T58" fmla="*/ 72 w 144"/>
                <a:gd name="T59" fmla="*/ 16 h 288"/>
                <a:gd name="T60" fmla="*/ 96 w 144"/>
                <a:gd name="T61" fmla="*/ 40 h 288"/>
                <a:gd name="T62" fmla="*/ 96 w 144"/>
                <a:gd name="T63" fmla="*/ 120 h 288"/>
                <a:gd name="T64" fmla="*/ 96 w 144"/>
                <a:gd name="T65" fmla="*/ 156 h 288"/>
                <a:gd name="T66" fmla="*/ 103 w 144"/>
                <a:gd name="T67" fmla="*/ 169 h 288"/>
                <a:gd name="T68" fmla="*/ 105 w 144"/>
                <a:gd name="T69" fmla="*/ 171 h 288"/>
                <a:gd name="T70" fmla="*/ 107 w 144"/>
                <a:gd name="T71" fmla="*/ 173 h 288"/>
                <a:gd name="T72" fmla="*/ 110 w 144"/>
                <a:gd name="T73" fmla="*/ 175 h 288"/>
                <a:gd name="T74" fmla="*/ 112 w 144"/>
                <a:gd name="T75" fmla="*/ 177 h 288"/>
                <a:gd name="T76" fmla="*/ 115 w 144"/>
                <a:gd name="T77" fmla="*/ 181 h 288"/>
                <a:gd name="T78" fmla="*/ 117 w 144"/>
                <a:gd name="T79" fmla="*/ 183 h 288"/>
                <a:gd name="T80" fmla="*/ 120 w 144"/>
                <a:gd name="T81" fmla="*/ 187 h 288"/>
                <a:gd name="T82" fmla="*/ 121 w 144"/>
                <a:gd name="T83" fmla="*/ 189 h 288"/>
                <a:gd name="T84" fmla="*/ 123 w 144"/>
                <a:gd name="T85" fmla="*/ 193 h 288"/>
                <a:gd name="T86" fmla="*/ 124 w 144"/>
                <a:gd name="T87" fmla="*/ 195 h 288"/>
                <a:gd name="T88" fmla="*/ 126 w 144"/>
                <a:gd name="T89" fmla="*/ 200 h 288"/>
                <a:gd name="T90" fmla="*/ 126 w 144"/>
                <a:gd name="T91" fmla="*/ 202 h 288"/>
                <a:gd name="T92" fmla="*/ 127 w 144"/>
                <a:gd name="T93" fmla="*/ 207 h 288"/>
                <a:gd name="T94" fmla="*/ 128 w 144"/>
                <a:gd name="T95" fmla="*/ 209 h 288"/>
                <a:gd name="T96" fmla="*/ 128 w 144"/>
                <a:gd name="T97" fmla="*/ 216 h 288"/>
                <a:gd name="T98" fmla="*/ 72 w 144"/>
                <a:gd name="T99" fmla="*/ 2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4" h="288">
                  <a:moveTo>
                    <a:pt x="112" y="156"/>
                  </a:moveTo>
                  <a:cubicBezTo>
                    <a:pt x="112" y="40"/>
                    <a:pt x="112" y="40"/>
                    <a:pt x="112" y="40"/>
                  </a:cubicBezTo>
                  <a:cubicBezTo>
                    <a:pt x="112" y="18"/>
                    <a:pt x="94" y="0"/>
                    <a:pt x="72" y="0"/>
                  </a:cubicBezTo>
                  <a:cubicBezTo>
                    <a:pt x="50" y="0"/>
                    <a:pt x="32" y="18"/>
                    <a:pt x="32" y="40"/>
                  </a:cubicBezTo>
                  <a:cubicBezTo>
                    <a:pt x="32" y="156"/>
                    <a:pt x="32" y="156"/>
                    <a:pt x="32" y="156"/>
                  </a:cubicBezTo>
                  <a:cubicBezTo>
                    <a:pt x="12" y="170"/>
                    <a:pt x="0" y="192"/>
                    <a:pt x="0" y="216"/>
                  </a:cubicBezTo>
                  <a:cubicBezTo>
                    <a:pt x="0" y="256"/>
                    <a:pt x="32" y="288"/>
                    <a:pt x="72" y="288"/>
                  </a:cubicBezTo>
                  <a:cubicBezTo>
                    <a:pt x="112" y="288"/>
                    <a:pt x="144" y="256"/>
                    <a:pt x="144" y="216"/>
                  </a:cubicBezTo>
                  <a:cubicBezTo>
                    <a:pt x="144" y="192"/>
                    <a:pt x="132" y="170"/>
                    <a:pt x="112" y="156"/>
                  </a:cubicBezTo>
                  <a:close/>
                  <a:moveTo>
                    <a:pt x="72" y="272"/>
                  </a:moveTo>
                  <a:cubicBezTo>
                    <a:pt x="41" y="272"/>
                    <a:pt x="16" y="247"/>
                    <a:pt x="16" y="216"/>
                  </a:cubicBezTo>
                  <a:cubicBezTo>
                    <a:pt x="16" y="214"/>
                    <a:pt x="16" y="211"/>
                    <a:pt x="16" y="209"/>
                  </a:cubicBezTo>
                  <a:cubicBezTo>
                    <a:pt x="17" y="208"/>
                    <a:pt x="17" y="208"/>
                    <a:pt x="17" y="207"/>
                  </a:cubicBezTo>
                  <a:cubicBezTo>
                    <a:pt x="17" y="205"/>
                    <a:pt x="17" y="204"/>
                    <a:pt x="18" y="202"/>
                  </a:cubicBezTo>
                  <a:cubicBezTo>
                    <a:pt x="18" y="201"/>
                    <a:pt x="18" y="201"/>
                    <a:pt x="18" y="200"/>
                  </a:cubicBezTo>
                  <a:cubicBezTo>
                    <a:pt x="19" y="198"/>
                    <a:pt x="19" y="197"/>
                    <a:pt x="20" y="195"/>
                  </a:cubicBezTo>
                  <a:cubicBezTo>
                    <a:pt x="20" y="194"/>
                    <a:pt x="21" y="194"/>
                    <a:pt x="21" y="193"/>
                  </a:cubicBezTo>
                  <a:cubicBezTo>
                    <a:pt x="22" y="192"/>
                    <a:pt x="22" y="190"/>
                    <a:pt x="23" y="189"/>
                  </a:cubicBezTo>
                  <a:cubicBezTo>
                    <a:pt x="24" y="188"/>
                    <a:pt x="24" y="187"/>
                    <a:pt x="24" y="187"/>
                  </a:cubicBezTo>
                  <a:cubicBezTo>
                    <a:pt x="25" y="185"/>
                    <a:pt x="26" y="184"/>
                    <a:pt x="27" y="183"/>
                  </a:cubicBezTo>
                  <a:cubicBezTo>
                    <a:pt x="28" y="182"/>
                    <a:pt x="28" y="181"/>
                    <a:pt x="29" y="181"/>
                  </a:cubicBezTo>
                  <a:cubicBezTo>
                    <a:pt x="30" y="180"/>
                    <a:pt x="31" y="179"/>
                    <a:pt x="32" y="177"/>
                  </a:cubicBezTo>
                  <a:cubicBezTo>
                    <a:pt x="32" y="177"/>
                    <a:pt x="33" y="176"/>
                    <a:pt x="34" y="175"/>
                  </a:cubicBezTo>
                  <a:cubicBezTo>
                    <a:pt x="35" y="174"/>
                    <a:pt x="36" y="174"/>
                    <a:pt x="37" y="173"/>
                  </a:cubicBezTo>
                  <a:cubicBezTo>
                    <a:pt x="38" y="172"/>
                    <a:pt x="38" y="171"/>
                    <a:pt x="39" y="171"/>
                  </a:cubicBezTo>
                  <a:cubicBezTo>
                    <a:pt x="40" y="170"/>
                    <a:pt x="40" y="170"/>
                    <a:pt x="41" y="169"/>
                  </a:cubicBezTo>
                  <a:cubicBezTo>
                    <a:pt x="45" y="167"/>
                    <a:pt x="48" y="162"/>
                    <a:pt x="48" y="156"/>
                  </a:cubicBezTo>
                  <a:cubicBezTo>
                    <a:pt x="48" y="120"/>
                    <a:pt x="48" y="120"/>
                    <a:pt x="48" y="120"/>
                  </a:cubicBezTo>
                  <a:cubicBezTo>
                    <a:pt x="48" y="40"/>
                    <a:pt x="48" y="40"/>
                    <a:pt x="48" y="40"/>
                  </a:cubicBezTo>
                  <a:cubicBezTo>
                    <a:pt x="48" y="27"/>
                    <a:pt x="59" y="16"/>
                    <a:pt x="72" y="16"/>
                  </a:cubicBezTo>
                  <a:cubicBezTo>
                    <a:pt x="85" y="16"/>
                    <a:pt x="96" y="27"/>
                    <a:pt x="96" y="40"/>
                  </a:cubicBezTo>
                  <a:cubicBezTo>
                    <a:pt x="96" y="120"/>
                    <a:pt x="96" y="120"/>
                    <a:pt x="96" y="120"/>
                  </a:cubicBezTo>
                  <a:cubicBezTo>
                    <a:pt x="96" y="156"/>
                    <a:pt x="96" y="156"/>
                    <a:pt x="96" y="156"/>
                  </a:cubicBezTo>
                  <a:cubicBezTo>
                    <a:pt x="96" y="162"/>
                    <a:pt x="99" y="167"/>
                    <a:pt x="103" y="169"/>
                  </a:cubicBezTo>
                  <a:cubicBezTo>
                    <a:pt x="104" y="170"/>
                    <a:pt x="104" y="170"/>
                    <a:pt x="105" y="171"/>
                  </a:cubicBezTo>
                  <a:cubicBezTo>
                    <a:pt x="106" y="171"/>
                    <a:pt x="106" y="172"/>
                    <a:pt x="107" y="173"/>
                  </a:cubicBezTo>
                  <a:cubicBezTo>
                    <a:pt x="108" y="174"/>
                    <a:pt x="109" y="174"/>
                    <a:pt x="110" y="175"/>
                  </a:cubicBezTo>
                  <a:cubicBezTo>
                    <a:pt x="111" y="176"/>
                    <a:pt x="112" y="177"/>
                    <a:pt x="112" y="177"/>
                  </a:cubicBezTo>
                  <a:cubicBezTo>
                    <a:pt x="113" y="179"/>
                    <a:pt x="114" y="180"/>
                    <a:pt x="115" y="181"/>
                  </a:cubicBezTo>
                  <a:cubicBezTo>
                    <a:pt x="116" y="181"/>
                    <a:pt x="116" y="182"/>
                    <a:pt x="117" y="183"/>
                  </a:cubicBezTo>
                  <a:cubicBezTo>
                    <a:pt x="118" y="184"/>
                    <a:pt x="119" y="185"/>
                    <a:pt x="120" y="187"/>
                  </a:cubicBezTo>
                  <a:cubicBezTo>
                    <a:pt x="120" y="187"/>
                    <a:pt x="120" y="188"/>
                    <a:pt x="121" y="189"/>
                  </a:cubicBezTo>
                  <a:cubicBezTo>
                    <a:pt x="122" y="190"/>
                    <a:pt x="122" y="192"/>
                    <a:pt x="123" y="193"/>
                  </a:cubicBezTo>
                  <a:cubicBezTo>
                    <a:pt x="123" y="194"/>
                    <a:pt x="124" y="194"/>
                    <a:pt x="124" y="195"/>
                  </a:cubicBezTo>
                  <a:cubicBezTo>
                    <a:pt x="125" y="197"/>
                    <a:pt x="125" y="198"/>
                    <a:pt x="126" y="200"/>
                  </a:cubicBezTo>
                  <a:cubicBezTo>
                    <a:pt x="126" y="201"/>
                    <a:pt x="126" y="201"/>
                    <a:pt x="126" y="202"/>
                  </a:cubicBezTo>
                  <a:cubicBezTo>
                    <a:pt x="127" y="204"/>
                    <a:pt x="127" y="205"/>
                    <a:pt x="127" y="207"/>
                  </a:cubicBezTo>
                  <a:cubicBezTo>
                    <a:pt x="127" y="208"/>
                    <a:pt x="127" y="208"/>
                    <a:pt x="128" y="209"/>
                  </a:cubicBezTo>
                  <a:cubicBezTo>
                    <a:pt x="128" y="211"/>
                    <a:pt x="128" y="214"/>
                    <a:pt x="128" y="216"/>
                  </a:cubicBezTo>
                  <a:cubicBezTo>
                    <a:pt x="128" y="247"/>
                    <a:pt x="103" y="272"/>
                    <a:pt x="72" y="27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0" name="Freeform 27"/>
            <p:cNvSpPr/>
            <p:nvPr/>
          </p:nvSpPr>
          <p:spPr bwMode="auto">
            <a:xfrm flipH="1">
              <a:off x="-8610601" y="1338263"/>
              <a:ext cx="207963" cy="352425"/>
            </a:xfrm>
            <a:custGeom>
              <a:avLst/>
              <a:gdLst>
                <a:gd name="T0" fmla="*/ 79 w 80"/>
                <a:gd name="T1" fmla="*/ 90 h 136"/>
                <a:gd name="T2" fmla="*/ 79 w 80"/>
                <a:gd name="T3" fmla="*/ 86 h 136"/>
                <a:gd name="T4" fmla="*/ 78 w 80"/>
                <a:gd name="T5" fmla="*/ 85 h 136"/>
                <a:gd name="T6" fmla="*/ 77 w 80"/>
                <a:gd name="T7" fmla="*/ 81 h 136"/>
                <a:gd name="T8" fmla="*/ 76 w 80"/>
                <a:gd name="T9" fmla="*/ 80 h 136"/>
                <a:gd name="T10" fmla="*/ 75 w 80"/>
                <a:gd name="T11" fmla="*/ 76 h 136"/>
                <a:gd name="T12" fmla="*/ 74 w 80"/>
                <a:gd name="T13" fmla="*/ 75 h 136"/>
                <a:gd name="T14" fmla="*/ 72 w 80"/>
                <a:gd name="T15" fmla="*/ 72 h 136"/>
                <a:gd name="T16" fmla="*/ 71 w 80"/>
                <a:gd name="T17" fmla="*/ 71 h 136"/>
                <a:gd name="T18" fmla="*/ 69 w 80"/>
                <a:gd name="T19" fmla="*/ 68 h 136"/>
                <a:gd name="T20" fmla="*/ 67 w 80"/>
                <a:gd name="T21" fmla="*/ 67 h 136"/>
                <a:gd name="T22" fmla="*/ 65 w 80"/>
                <a:gd name="T23" fmla="*/ 65 h 136"/>
                <a:gd name="T24" fmla="*/ 63 w 80"/>
                <a:gd name="T25" fmla="*/ 64 h 136"/>
                <a:gd name="T26" fmla="*/ 60 w 80"/>
                <a:gd name="T27" fmla="*/ 61 h 136"/>
                <a:gd name="T28" fmla="*/ 48 w 80"/>
                <a:gd name="T29" fmla="*/ 54 h 136"/>
                <a:gd name="T30" fmla="*/ 48 w 80"/>
                <a:gd name="T31" fmla="*/ 36 h 136"/>
                <a:gd name="T32" fmla="*/ 48 w 80"/>
                <a:gd name="T33" fmla="*/ 0 h 136"/>
                <a:gd name="T34" fmla="*/ 32 w 80"/>
                <a:gd name="T35" fmla="*/ 0 h 136"/>
                <a:gd name="T36" fmla="*/ 32 w 80"/>
                <a:gd name="T37" fmla="*/ 36 h 136"/>
                <a:gd name="T38" fmla="*/ 32 w 80"/>
                <a:gd name="T39" fmla="*/ 54 h 136"/>
                <a:gd name="T40" fmla="*/ 20 w 80"/>
                <a:gd name="T41" fmla="*/ 61 h 136"/>
                <a:gd name="T42" fmla="*/ 17 w 80"/>
                <a:gd name="T43" fmla="*/ 64 h 136"/>
                <a:gd name="T44" fmla="*/ 15 w 80"/>
                <a:gd name="T45" fmla="*/ 65 h 136"/>
                <a:gd name="T46" fmla="*/ 13 w 80"/>
                <a:gd name="T47" fmla="*/ 67 h 136"/>
                <a:gd name="T48" fmla="*/ 11 w 80"/>
                <a:gd name="T49" fmla="*/ 68 h 136"/>
                <a:gd name="T50" fmla="*/ 9 w 80"/>
                <a:gd name="T51" fmla="*/ 71 h 136"/>
                <a:gd name="T52" fmla="*/ 8 w 80"/>
                <a:gd name="T53" fmla="*/ 72 h 136"/>
                <a:gd name="T54" fmla="*/ 6 w 80"/>
                <a:gd name="T55" fmla="*/ 75 h 136"/>
                <a:gd name="T56" fmla="*/ 5 w 80"/>
                <a:gd name="T57" fmla="*/ 76 h 136"/>
                <a:gd name="T58" fmla="*/ 4 w 80"/>
                <a:gd name="T59" fmla="*/ 80 h 136"/>
                <a:gd name="T60" fmla="*/ 3 w 80"/>
                <a:gd name="T61" fmla="*/ 81 h 136"/>
                <a:gd name="T62" fmla="*/ 2 w 80"/>
                <a:gd name="T63" fmla="*/ 85 h 136"/>
                <a:gd name="T64" fmla="*/ 1 w 80"/>
                <a:gd name="T65" fmla="*/ 86 h 136"/>
                <a:gd name="T66" fmla="*/ 1 w 80"/>
                <a:gd name="T67" fmla="*/ 90 h 136"/>
                <a:gd name="T68" fmla="*/ 0 w 80"/>
                <a:gd name="T69" fmla="*/ 91 h 136"/>
                <a:gd name="T70" fmla="*/ 0 w 80"/>
                <a:gd name="T71" fmla="*/ 96 h 136"/>
                <a:gd name="T72" fmla="*/ 40 w 80"/>
                <a:gd name="T73" fmla="*/ 136 h 136"/>
                <a:gd name="T74" fmla="*/ 80 w 80"/>
                <a:gd name="T75" fmla="*/ 96 h 136"/>
                <a:gd name="T76" fmla="*/ 80 w 80"/>
                <a:gd name="T77" fmla="*/ 91 h 136"/>
                <a:gd name="T78" fmla="*/ 79 w 80"/>
                <a:gd name="T79" fmla="*/ 9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136">
                  <a:moveTo>
                    <a:pt x="79" y="90"/>
                  </a:moveTo>
                  <a:cubicBezTo>
                    <a:pt x="79" y="88"/>
                    <a:pt x="79" y="87"/>
                    <a:pt x="79" y="86"/>
                  </a:cubicBezTo>
                  <a:cubicBezTo>
                    <a:pt x="79" y="85"/>
                    <a:pt x="78" y="85"/>
                    <a:pt x="78" y="85"/>
                  </a:cubicBezTo>
                  <a:cubicBezTo>
                    <a:pt x="78" y="83"/>
                    <a:pt x="77" y="82"/>
                    <a:pt x="77" y="81"/>
                  </a:cubicBezTo>
                  <a:cubicBezTo>
                    <a:pt x="77" y="81"/>
                    <a:pt x="77" y="80"/>
                    <a:pt x="76" y="80"/>
                  </a:cubicBezTo>
                  <a:cubicBezTo>
                    <a:pt x="76" y="79"/>
                    <a:pt x="75" y="78"/>
                    <a:pt x="75" y="76"/>
                  </a:cubicBezTo>
                  <a:cubicBezTo>
                    <a:pt x="75" y="76"/>
                    <a:pt x="74" y="76"/>
                    <a:pt x="74" y="75"/>
                  </a:cubicBezTo>
                  <a:cubicBezTo>
                    <a:pt x="73" y="74"/>
                    <a:pt x="73" y="73"/>
                    <a:pt x="72" y="72"/>
                  </a:cubicBezTo>
                  <a:cubicBezTo>
                    <a:pt x="72" y="72"/>
                    <a:pt x="71" y="71"/>
                    <a:pt x="71" y="71"/>
                  </a:cubicBezTo>
                  <a:cubicBezTo>
                    <a:pt x="70" y="70"/>
                    <a:pt x="70" y="69"/>
                    <a:pt x="69" y="68"/>
                  </a:cubicBezTo>
                  <a:cubicBezTo>
                    <a:pt x="68" y="68"/>
                    <a:pt x="68" y="67"/>
                    <a:pt x="67" y="67"/>
                  </a:cubicBezTo>
                  <a:cubicBezTo>
                    <a:pt x="67" y="66"/>
                    <a:pt x="66" y="66"/>
                    <a:pt x="65" y="65"/>
                  </a:cubicBezTo>
                  <a:cubicBezTo>
                    <a:pt x="65" y="65"/>
                    <a:pt x="64" y="64"/>
                    <a:pt x="63" y="64"/>
                  </a:cubicBezTo>
                  <a:cubicBezTo>
                    <a:pt x="62" y="63"/>
                    <a:pt x="61" y="62"/>
                    <a:pt x="60" y="61"/>
                  </a:cubicBezTo>
                  <a:cubicBezTo>
                    <a:pt x="48" y="54"/>
                    <a:pt x="48" y="54"/>
                    <a:pt x="48" y="54"/>
                  </a:cubicBezTo>
                  <a:cubicBezTo>
                    <a:pt x="48" y="36"/>
                    <a:pt x="48" y="36"/>
                    <a:pt x="48" y="36"/>
                  </a:cubicBezTo>
                  <a:cubicBezTo>
                    <a:pt x="48" y="0"/>
                    <a:pt x="48" y="0"/>
                    <a:pt x="48" y="0"/>
                  </a:cubicBezTo>
                  <a:cubicBezTo>
                    <a:pt x="32" y="0"/>
                    <a:pt x="32" y="0"/>
                    <a:pt x="32" y="0"/>
                  </a:cubicBezTo>
                  <a:cubicBezTo>
                    <a:pt x="32" y="36"/>
                    <a:pt x="32" y="36"/>
                    <a:pt x="32" y="36"/>
                  </a:cubicBezTo>
                  <a:cubicBezTo>
                    <a:pt x="32" y="54"/>
                    <a:pt x="32" y="54"/>
                    <a:pt x="32" y="54"/>
                  </a:cubicBezTo>
                  <a:cubicBezTo>
                    <a:pt x="20" y="61"/>
                    <a:pt x="20" y="61"/>
                    <a:pt x="20" y="61"/>
                  </a:cubicBezTo>
                  <a:cubicBezTo>
                    <a:pt x="19" y="62"/>
                    <a:pt x="18" y="63"/>
                    <a:pt x="17" y="64"/>
                  </a:cubicBezTo>
                  <a:cubicBezTo>
                    <a:pt x="16" y="64"/>
                    <a:pt x="15" y="65"/>
                    <a:pt x="15" y="65"/>
                  </a:cubicBezTo>
                  <a:cubicBezTo>
                    <a:pt x="14" y="66"/>
                    <a:pt x="13" y="66"/>
                    <a:pt x="13" y="67"/>
                  </a:cubicBezTo>
                  <a:cubicBezTo>
                    <a:pt x="12" y="67"/>
                    <a:pt x="12" y="68"/>
                    <a:pt x="11" y="68"/>
                  </a:cubicBezTo>
                  <a:cubicBezTo>
                    <a:pt x="10" y="69"/>
                    <a:pt x="10" y="70"/>
                    <a:pt x="9" y="71"/>
                  </a:cubicBezTo>
                  <a:cubicBezTo>
                    <a:pt x="9" y="71"/>
                    <a:pt x="8" y="72"/>
                    <a:pt x="8" y="72"/>
                  </a:cubicBezTo>
                  <a:cubicBezTo>
                    <a:pt x="7" y="73"/>
                    <a:pt x="7" y="74"/>
                    <a:pt x="6" y="75"/>
                  </a:cubicBezTo>
                  <a:cubicBezTo>
                    <a:pt x="6" y="76"/>
                    <a:pt x="5" y="76"/>
                    <a:pt x="5" y="76"/>
                  </a:cubicBezTo>
                  <a:cubicBezTo>
                    <a:pt x="5" y="78"/>
                    <a:pt x="4" y="79"/>
                    <a:pt x="4" y="80"/>
                  </a:cubicBezTo>
                  <a:cubicBezTo>
                    <a:pt x="3" y="80"/>
                    <a:pt x="3" y="81"/>
                    <a:pt x="3" y="81"/>
                  </a:cubicBezTo>
                  <a:cubicBezTo>
                    <a:pt x="2" y="82"/>
                    <a:pt x="2" y="83"/>
                    <a:pt x="2" y="85"/>
                  </a:cubicBezTo>
                  <a:cubicBezTo>
                    <a:pt x="2" y="85"/>
                    <a:pt x="1" y="85"/>
                    <a:pt x="1" y="86"/>
                  </a:cubicBezTo>
                  <a:cubicBezTo>
                    <a:pt x="1" y="87"/>
                    <a:pt x="1" y="88"/>
                    <a:pt x="1" y="90"/>
                  </a:cubicBezTo>
                  <a:cubicBezTo>
                    <a:pt x="0" y="90"/>
                    <a:pt x="0" y="90"/>
                    <a:pt x="0" y="91"/>
                  </a:cubicBezTo>
                  <a:cubicBezTo>
                    <a:pt x="0" y="93"/>
                    <a:pt x="0" y="94"/>
                    <a:pt x="0" y="96"/>
                  </a:cubicBezTo>
                  <a:cubicBezTo>
                    <a:pt x="0" y="118"/>
                    <a:pt x="18" y="136"/>
                    <a:pt x="40" y="136"/>
                  </a:cubicBezTo>
                  <a:cubicBezTo>
                    <a:pt x="62" y="136"/>
                    <a:pt x="80" y="118"/>
                    <a:pt x="80" y="96"/>
                  </a:cubicBezTo>
                  <a:cubicBezTo>
                    <a:pt x="80" y="94"/>
                    <a:pt x="80" y="93"/>
                    <a:pt x="80" y="91"/>
                  </a:cubicBezTo>
                  <a:cubicBezTo>
                    <a:pt x="80" y="90"/>
                    <a:pt x="79" y="90"/>
                    <a:pt x="79" y="9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grpSp>
      <p:grpSp>
        <p:nvGrpSpPr>
          <p:cNvPr id="11" name="组合 10"/>
          <p:cNvGrpSpPr>
            <a:grpSpLocks noChangeAspect="1"/>
          </p:cNvGrpSpPr>
          <p:nvPr/>
        </p:nvGrpSpPr>
        <p:grpSpPr>
          <a:xfrm>
            <a:off x="6638055" y="1375343"/>
            <a:ext cx="1645851" cy="1645851"/>
            <a:chOff x="-4141788" y="2478088"/>
            <a:chExt cx="1368425" cy="1368425"/>
          </a:xfrm>
        </p:grpSpPr>
        <p:sp>
          <p:nvSpPr>
            <p:cNvPr id="12" name="Freeform 34"/>
            <p:cNvSpPr/>
            <p:nvPr/>
          </p:nvSpPr>
          <p:spPr bwMode="auto">
            <a:xfrm flipH="1">
              <a:off x="-4141788" y="2478088"/>
              <a:ext cx="1368425" cy="1368425"/>
            </a:xfrm>
            <a:custGeom>
              <a:avLst/>
              <a:gdLst>
                <a:gd name="T0" fmla="*/ 528 w 528"/>
                <a:gd name="T1" fmla="*/ 488 h 528"/>
                <a:gd name="T2" fmla="*/ 488 w 528"/>
                <a:gd name="T3" fmla="*/ 528 h 528"/>
                <a:gd name="T4" fmla="*/ 40 w 528"/>
                <a:gd name="T5" fmla="*/ 528 h 528"/>
                <a:gd name="T6" fmla="*/ 0 w 528"/>
                <a:gd name="T7" fmla="*/ 488 h 528"/>
                <a:gd name="T8" fmla="*/ 0 w 528"/>
                <a:gd name="T9" fmla="*/ 40 h 528"/>
                <a:gd name="T10" fmla="*/ 40 w 528"/>
                <a:gd name="T11" fmla="*/ 0 h 528"/>
                <a:gd name="T12" fmla="*/ 488 w 528"/>
                <a:gd name="T13" fmla="*/ 0 h 528"/>
                <a:gd name="T14" fmla="*/ 528 w 528"/>
                <a:gd name="T15" fmla="*/ 40 h 528"/>
                <a:gd name="T16" fmla="*/ 528 w 528"/>
                <a:gd name="T17" fmla="*/ 48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528">
                  <a:moveTo>
                    <a:pt x="528" y="488"/>
                  </a:moveTo>
                  <a:cubicBezTo>
                    <a:pt x="528" y="510"/>
                    <a:pt x="510" y="528"/>
                    <a:pt x="488" y="528"/>
                  </a:cubicBezTo>
                  <a:cubicBezTo>
                    <a:pt x="40" y="528"/>
                    <a:pt x="40" y="528"/>
                    <a:pt x="40" y="528"/>
                  </a:cubicBezTo>
                  <a:cubicBezTo>
                    <a:pt x="18" y="528"/>
                    <a:pt x="0" y="510"/>
                    <a:pt x="0" y="488"/>
                  </a:cubicBezTo>
                  <a:cubicBezTo>
                    <a:pt x="0" y="40"/>
                    <a:pt x="0" y="40"/>
                    <a:pt x="0" y="40"/>
                  </a:cubicBezTo>
                  <a:cubicBezTo>
                    <a:pt x="0" y="18"/>
                    <a:pt x="18" y="0"/>
                    <a:pt x="40" y="0"/>
                  </a:cubicBezTo>
                  <a:cubicBezTo>
                    <a:pt x="488" y="0"/>
                    <a:pt x="488" y="0"/>
                    <a:pt x="488" y="0"/>
                  </a:cubicBezTo>
                  <a:cubicBezTo>
                    <a:pt x="510" y="0"/>
                    <a:pt x="528" y="18"/>
                    <a:pt x="528" y="40"/>
                  </a:cubicBezTo>
                  <a:cubicBezTo>
                    <a:pt x="528" y="488"/>
                    <a:pt x="528" y="488"/>
                    <a:pt x="528" y="488"/>
                  </a:cubicBezTo>
                </a:path>
              </a:pathLst>
            </a:custGeom>
            <a:solidFill>
              <a:srgbClr val="FF744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3" name="Freeform 35"/>
            <p:cNvSpPr/>
            <p:nvPr/>
          </p:nvSpPr>
          <p:spPr bwMode="auto">
            <a:xfrm flipH="1">
              <a:off x="-3632201" y="2801938"/>
              <a:ext cx="858838" cy="1044575"/>
            </a:xfrm>
            <a:custGeom>
              <a:avLst/>
              <a:gdLst>
                <a:gd name="T0" fmla="*/ 273 w 331"/>
                <a:gd name="T1" fmla="*/ 0 h 403"/>
                <a:gd name="T2" fmla="*/ 188 w 331"/>
                <a:gd name="T3" fmla="*/ 15 h 403"/>
                <a:gd name="T4" fmla="*/ 0 w 331"/>
                <a:gd name="T5" fmla="*/ 203 h 403"/>
                <a:gd name="T6" fmla="*/ 0 w 331"/>
                <a:gd name="T7" fmla="*/ 363 h 403"/>
                <a:gd name="T8" fmla="*/ 40 w 331"/>
                <a:gd name="T9" fmla="*/ 403 h 403"/>
                <a:gd name="T10" fmla="*/ 136 w 331"/>
                <a:gd name="T11" fmla="*/ 403 h 403"/>
                <a:gd name="T12" fmla="*/ 283 w 331"/>
                <a:gd name="T13" fmla="*/ 257 h 403"/>
                <a:gd name="T14" fmla="*/ 262 w 331"/>
                <a:gd name="T15" fmla="*/ 234 h 403"/>
                <a:gd name="T16" fmla="*/ 298 w 331"/>
                <a:gd name="T17" fmla="*/ 197 h 403"/>
                <a:gd name="T18" fmla="*/ 331 w 331"/>
                <a:gd name="T19" fmla="*/ 39 h 403"/>
                <a:gd name="T20" fmla="*/ 273 w 331"/>
                <a:gd name="T2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1" h="403">
                  <a:moveTo>
                    <a:pt x="273" y="0"/>
                  </a:moveTo>
                  <a:cubicBezTo>
                    <a:pt x="188" y="15"/>
                    <a:pt x="188" y="15"/>
                    <a:pt x="188" y="15"/>
                  </a:cubicBezTo>
                  <a:cubicBezTo>
                    <a:pt x="0" y="203"/>
                    <a:pt x="0" y="203"/>
                    <a:pt x="0" y="203"/>
                  </a:cubicBezTo>
                  <a:cubicBezTo>
                    <a:pt x="0" y="363"/>
                    <a:pt x="0" y="363"/>
                    <a:pt x="0" y="363"/>
                  </a:cubicBezTo>
                  <a:cubicBezTo>
                    <a:pt x="0" y="385"/>
                    <a:pt x="18" y="403"/>
                    <a:pt x="40" y="403"/>
                  </a:cubicBezTo>
                  <a:cubicBezTo>
                    <a:pt x="136" y="403"/>
                    <a:pt x="136" y="403"/>
                    <a:pt x="136" y="403"/>
                  </a:cubicBezTo>
                  <a:cubicBezTo>
                    <a:pt x="283" y="257"/>
                    <a:pt x="283" y="257"/>
                    <a:pt x="283" y="257"/>
                  </a:cubicBezTo>
                  <a:cubicBezTo>
                    <a:pt x="262" y="234"/>
                    <a:pt x="262" y="234"/>
                    <a:pt x="262" y="234"/>
                  </a:cubicBezTo>
                  <a:cubicBezTo>
                    <a:pt x="298" y="197"/>
                    <a:pt x="298" y="197"/>
                    <a:pt x="298" y="197"/>
                  </a:cubicBezTo>
                  <a:cubicBezTo>
                    <a:pt x="331" y="39"/>
                    <a:pt x="331" y="39"/>
                    <a:pt x="331" y="39"/>
                  </a:cubicBezTo>
                  <a:cubicBezTo>
                    <a:pt x="273" y="0"/>
                    <a:pt x="273" y="0"/>
                    <a:pt x="273" y="0"/>
                  </a:cubicBezTo>
                </a:path>
              </a:pathLst>
            </a:custGeom>
            <a:solidFill>
              <a:srgbClr val="FF521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4" name="Freeform 36"/>
            <p:cNvSpPr/>
            <p:nvPr/>
          </p:nvSpPr>
          <p:spPr bwMode="auto">
            <a:xfrm flipH="1">
              <a:off x="-3540126" y="3370263"/>
              <a:ext cx="206375" cy="123825"/>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15" name="Freeform 37"/>
            <p:cNvSpPr>
              <a:spLocks noEditPoints="1"/>
            </p:cNvSpPr>
            <p:nvPr/>
          </p:nvSpPr>
          <p:spPr bwMode="auto">
            <a:xfrm flipH="1">
              <a:off x="-3686176" y="2768600"/>
              <a:ext cx="498475" cy="581025"/>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grpSp>
      <p:grpSp>
        <p:nvGrpSpPr>
          <p:cNvPr id="20" name="组合 19"/>
          <p:cNvGrpSpPr>
            <a:grpSpLocks noChangeAspect="1"/>
          </p:cNvGrpSpPr>
          <p:nvPr/>
        </p:nvGrpSpPr>
        <p:grpSpPr>
          <a:xfrm flipH="1">
            <a:off x="2646743" y="1375343"/>
            <a:ext cx="1645851" cy="1645851"/>
            <a:chOff x="4921250" y="1401763"/>
            <a:chExt cx="1979613" cy="1979613"/>
          </a:xfrm>
        </p:grpSpPr>
        <p:sp>
          <p:nvSpPr>
            <p:cNvPr id="21" name="Freeform 91"/>
            <p:cNvSpPr/>
            <p:nvPr/>
          </p:nvSpPr>
          <p:spPr bwMode="auto">
            <a:xfrm>
              <a:off x="4921250" y="1401763"/>
              <a:ext cx="1979613" cy="1979613"/>
            </a:xfrm>
            <a:custGeom>
              <a:avLst/>
              <a:gdLst>
                <a:gd name="T0" fmla="*/ 528 w 528"/>
                <a:gd name="T1" fmla="*/ 488 h 528"/>
                <a:gd name="T2" fmla="*/ 488 w 528"/>
                <a:gd name="T3" fmla="*/ 528 h 528"/>
                <a:gd name="T4" fmla="*/ 40 w 528"/>
                <a:gd name="T5" fmla="*/ 528 h 528"/>
                <a:gd name="T6" fmla="*/ 0 w 528"/>
                <a:gd name="T7" fmla="*/ 488 h 528"/>
                <a:gd name="T8" fmla="*/ 0 w 528"/>
                <a:gd name="T9" fmla="*/ 40 h 528"/>
                <a:gd name="T10" fmla="*/ 40 w 528"/>
                <a:gd name="T11" fmla="*/ 0 h 528"/>
                <a:gd name="T12" fmla="*/ 488 w 528"/>
                <a:gd name="T13" fmla="*/ 0 h 528"/>
                <a:gd name="T14" fmla="*/ 528 w 528"/>
                <a:gd name="T15" fmla="*/ 40 h 528"/>
                <a:gd name="T16" fmla="*/ 528 w 528"/>
                <a:gd name="T17" fmla="*/ 488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8" h="528">
                  <a:moveTo>
                    <a:pt x="528" y="488"/>
                  </a:moveTo>
                  <a:cubicBezTo>
                    <a:pt x="528" y="510"/>
                    <a:pt x="510" y="528"/>
                    <a:pt x="488" y="528"/>
                  </a:cubicBezTo>
                  <a:cubicBezTo>
                    <a:pt x="40" y="528"/>
                    <a:pt x="40" y="528"/>
                    <a:pt x="40" y="528"/>
                  </a:cubicBezTo>
                  <a:cubicBezTo>
                    <a:pt x="18" y="528"/>
                    <a:pt x="0" y="510"/>
                    <a:pt x="0" y="488"/>
                  </a:cubicBezTo>
                  <a:cubicBezTo>
                    <a:pt x="0" y="40"/>
                    <a:pt x="0" y="40"/>
                    <a:pt x="0" y="40"/>
                  </a:cubicBezTo>
                  <a:cubicBezTo>
                    <a:pt x="0" y="18"/>
                    <a:pt x="18" y="0"/>
                    <a:pt x="40" y="0"/>
                  </a:cubicBezTo>
                  <a:cubicBezTo>
                    <a:pt x="488" y="0"/>
                    <a:pt x="488" y="0"/>
                    <a:pt x="488" y="0"/>
                  </a:cubicBezTo>
                  <a:cubicBezTo>
                    <a:pt x="510" y="0"/>
                    <a:pt x="528" y="18"/>
                    <a:pt x="528" y="40"/>
                  </a:cubicBezTo>
                  <a:cubicBezTo>
                    <a:pt x="528" y="488"/>
                    <a:pt x="528" y="488"/>
                    <a:pt x="528" y="488"/>
                  </a:cubicBezTo>
                </a:path>
              </a:pathLst>
            </a:custGeom>
            <a:solidFill>
              <a:srgbClr val="F36C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22" name="Freeform 92"/>
            <p:cNvSpPr/>
            <p:nvPr/>
          </p:nvSpPr>
          <p:spPr bwMode="auto">
            <a:xfrm>
              <a:off x="4921250" y="2095501"/>
              <a:ext cx="1541463" cy="1285875"/>
            </a:xfrm>
            <a:custGeom>
              <a:avLst/>
              <a:gdLst>
                <a:gd name="T0" fmla="*/ 133 w 411"/>
                <a:gd name="T1" fmla="*/ 0 h 343"/>
                <a:gd name="T2" fmla="*/ 0 w 411"/>
                <a:gd name="T3" fmla="*/ 133 h 343"/>
                <a:gd name="T4" fmla="*/ 0 w 411"/>
                <a:gd name="T5" fmla="*/ 303 h 343"/>
                <a:gd name="T6" fmla="*/ 40 w 411"/>
                <a:gd name="T7" fmla="*/ 343 h 343"/>
                <a:gd name="T8" fmla="*/ 186 w 411"/>
                <a:gd name="T9" fmla="*/ 343 h 343"/>
                <a:gd name="T10" fmla="*/ 380 w 411"/>
                <a:gd name="T11" fmla="*/ 150 h 343"/>
                <a:gd name="T12" fmla="*/ 374 w 411"/>
                <a:gd name="T13" fmla="*/ 148 h 343"/>
                <a:gd name="T14" fmla="*/ 411 w 411"/>
                <a:gd name="T15" fmla="*/ 110 h 343"/>
                <a:gd name="T16" fmla="*/ 370 w 411"/>
                <a:gd name="T17" fmla="*/ 7 h 343"/>
                <a:gd name="T18" fmla="*/ 133 w 411"/>
                <a:gd name="T19"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 h="343">
                  <a:moveTo>
                    <a:pt x="133" y="0"/>
                  </a:moveTo>
                  <a:cubicBezTo>
                    <a:pt x="0" y="133"/>
                    <a:pt x="0" y="133"/>
                    <a:pt x="0" y="133"/>
                  </a:cubicBezTo>
                  <a:cubicBezTo>
                    <a:pt x="0" y="303"/>
                    <a:pt x="0" y="303"/>
                    <a:pt x="0" y="303"/>
                  </a:cubicBezTo>
                  <a:cubicBezTo>
                    <a:pt x="0" y="325"/>
                    <a:pt x="18" y="343"/>
                    <a:pt x="40" y="343"/>
                  </a:cubicBezTo>
                  <a:cubicBezTo>
                    <a:pt x="186" y="343"/>
                    <a:pt x="186" y="343"/>
                    <a:pt x="186" y="343"/>
                  </a:cubicBezTo>
                  <a:cubicBezTo>
                    <a:pt x="380" y="150"/>
                    <a:pt x="380" y="150"/>
                    <a:pt x="380" y="150"/>
                  </a:cubicBezTo>
                  <a:cubicBezTo>
                    <a:pt x="374" y="148"/>
                    <a:pt x="374" y="148"/>
                    <a:pt x="374" y="148"/>
                  </a:cubicBezTo>
                  <a:cubicBezTo>
                    <a:pt x="411" y="110"/>
                    <a:pt x="411" y="110"/>
                    <a:pt x="411" y="110"/>
                  </a:cubicBezTo>
                  <a:cubicBezTo>
                    <a:pt x="370" y="7"/>
                    <a:pt x="370" y="7"/>
                    <a:pt x="370" y="7"/>
                  </a:cubicBezTo>
                  <a:cubicBezTo>
                    <a:pt x="133" y="0"/>
                    <a:pt x="133" y="0"/>
                    <a:pt x="133" y="0"/>
                  </a:cubicBezTo>
                </a:path>
              </a:pathLst>
            </a:custGeom>
            <a:solidFill>
              <a:srgbClr val="BF56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23" name="Freeform 93"/>
            <p:cNvSpPr>
              <a:spLocks noEditPoints="1"/>
            </p:cNvSpPr>
            <p:nvPr/>
          </p:nvSpPr>
          <p:spPr bwMode="auto">
            <a:xfrm>
              <a:off x="5402262" y="2076451"/>
              <a:ext cx="1079500" cy="600075"/>
            </a:xfrm>
            <a:custGeom>
              <a:avLst/>
              <a:gdLst>
                <a:gd name="T0" fmla="*/ 272 w 288"/>
                <a:gd name="T1" fmla="*/ 40 h 160"/>
                <a:gd name="T2" fmla="*/ 256 w 288"/>
                <a:gd name="T3" fmla="*/ 40 h 160"/>
                <a:gd name="T4" fmla="*/ 256 w 288"/>
                <a:gd name="T5" fmla="*/ 16 h 160"/>
                <a:gd name="T6" fmla="*/ 240 w 288"/>
                <a:gd name="T7" fmla="*/ 0 h 160"/>
                <a:gd name="T8" fmla="*/ 16 w 288"/>
                <a:gd name="T9" fmla="*/ 0 h 160"/>
                <a:gd name="T10" fmla="*/ 0 w 288"/>
                <a:gd name="T11" fmla="*/ 16 h 160"/>
                <a:gd name="T12" fmla="*/ 0 w 288"/>
                <a:gd name="T13" fmla="*/ 144 h 160"/>
                <a:gd name="T14" fmla="*/ 16 w 288"/>
                <a:gd name="T15" fmla="*/ 160 h 160"/>
                <a:gd name="T16" fmla="*/ 240 w 288"/>
                <a:gd name="T17" fmla="*/ 160 h 160"/>
                <a:gd name="T18" fmla="*/ 256 w 288"/>
                <a:gd name="T19" fmla="*/ 144 h 160"/>
                <a:gd name="T20" fmla="*/ 256 w 288"/>
                <a:gd name="T21" fmla="*/ 120 h 160"/>
                <a:gd name="T22" fmla="*/ 272 w 288"/>
                <a:gd name="T23" fmla="*/ 120 h 160"/>
                <a:gd name="T24" fmla="*/ 288 w 288"/>
                <a:gd name="T25" fmla="*/ 104 h 160"/>
                <a:gd name="T26" fmla="*/ 288 w 288"/>
                <a:gd name="T27" fmla="*/ 56 h 160"/>
                <a:gd name="T28" fmla="*/ 272 w 288"/>
                <a:gd name="T29" fmla="*/ 40 h 160"/>
                <a:gd name="T30" fmla="*/ 240 w 288"/>
                <a:gd name="T31" fmla="*/ 144 h 160"/>
                <a:gd name="T32" fmla="*/ 16 w 288"/>
                <a:gd name="T33" fmla="*/ 144 h 160"/>
                <a:gd name="T34" fmla="*/ 16 w 288"/>
                <a:gd name="T35" fmla="*/ 16 h 160"/>
                <a:gd name="T36" fmla="*/ 240 w 288"/>
                <a:gd name="T37" fmla="*/ 16 h 160"/>
                <a:gd name="T38" fmla="*/ 240 w 288"/>
                <a:gd name="T39" fmla="*/ 14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160">
                  <a:moveTo>
                    <a:pt x="272" y="40"/>
                  </a:moveTo>
                  <a:cubicBezTo>
                    <a:pt x="256" y="40"/>
                    <a:pt x="256" y="40"/>
                    <a:pt x="256" y="40"/>
                  </a:cubicBezTo>
                  <a:cubicBezTo>
                    <a:pt x="256" y="16"/>
                    <a:pt x="256" y="16"/>
                    <a:pt x="256" y="16"/>
                  </a:cubicBezTo>
                  <a:cubicBezTo>
                    <a:pt x="256" y="7"/>
                    <a:pt x="249" y="0"/>
                    <a:pt x="240" y="0"/>
                  </a:cubicBezTo>
                  <a:cubicBezTo>
                    <a:pt x="16" y="0"/>
                    <a:pt x="16" y="0"/>
                    <a:pt x="16" y="0"/>
                  </a:cubicBezTo>
                  <a:cubicBezTo>
                    <a:pt x="7" y="0"/>
                    <a:pt x="0" y="7"/>
                    <a:pt x="0" y="16"/>
                  </a:cubicBezTo>
                  <a:cubicBezTo>
                    <a:pt x="0" y="144"/>
                    <a:pt x="0" y="144"/>
                    <a:pt x="0" y="144"/>
                  </a:cubicBezTo>
                  <a:cubicBezTo>
                    <a:pt x="0" y="153"/>
                    <a:pt x="7" y="160"/>
                    <a:pt x="16" y="160"/>
                  </a:cubicBezTo>
                  <a:cubicBezTo>
                    <a:pt x="240" y="160"/>
                    <a:pt x="240" y="160"/>
                    <a:pt x="240" y="160"/>
                  </a:cubicBezTo>
                  <a:cubicBezTo>
                    <a:pt x="249" y="160"/>
                    <a:pt x="256" y="153"/>
                    <a:pt x="256" y="144"/>
                  </a:cubicBezTo>
                  <a:cubicBezTo>
                    <a:pt x="256" y="120"/>
                    <a:pt x="256" y="120"/>
                    <a:pt x="256" y="120"/>
                  </a:cubicBezTo>
                  <a:cubicBezTo>
                    <a:pt x="272" y="120"/>
                    <a:pt x="272" y="120"/>
                    <a:pt x="272" y="120"/>
                  </a:cubicBezTo>
                  <a:cubicBezTo>
                    <a:pt x="281" y="120"/>
                    <a:pt x="288" y="113"/>
                    <a:pt x="288" y="104"/>
                  </a:cubicBezTo>
                  <a:cubicBezTo>
                    <a:pt x="288" y="56"/>
                    <a:pt x="288" y="56"/>
                    <a:pt x="288" y="56"/>
                  </a:cubicBezTo>
                  <a:cubicBezTo>
                    <a:pt x="288" y="47"/>
                    <a:pt x="281" y="40"/>
                    <a:pt x="272" y="40"/>
                  </a:cubicBezTo>
                  <a:close/>
                  <a:moveTo>
                    <a:pt x="240" y="144"/>
                  </a:moveTo>
                  <a:cubicBezTo>
                    <a:pt x="16" y="144"/>
                    <a:pt x="16" y="144"/>
                    <a:pt x="16" y="144"/>
                  </a:cubicBezTo>
                  <a:cubicBezTo>
                    <a:pt x="16" y="16"/>
                    <a:pt x="16" y="16"/>
                    <a:pt x="16" y="16"/>
                  </a:cubicBezTo>
                  <a:cubicBezTo>
                    <a:pt x="240" y="16"/>
                    <a:pt x="240" y="16"/>
                    <a:pt x="240" y="16"/>
                  </a:cubicBezTo>
                  <a:lnTo>
                    <a:pt x="240" y="14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sp>
          <p:nvSpPr>
            <p:cNvPr id="24" name="Rectangle 94"/>
            <p:cNvSpPr>
              <a:spLocks noChangeArrowheads="1"/>
            </p:cNvSpPr>
            <p:nvPr/>
          </p:nvSpPr>
          <p:spPr bwMode="auto">
            <a:xfrm>
              <a:off x="5521325" y="2197101"/>
              <a:ext cx="300038" cy="360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ysClr val="windowText" lastClr="000000"/>
                </a:solidFill>
                <a:effectLst/>
                <a:uLnTx/>
                <a:uFillTx/>
                <a:latin typeface="Calibri" panose="020F0502020204030204"/>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fltVal val="0.5"/>
                                          </p:val>
                                        </p:tav>
                                        <p:tav tm="100000">
                                          <p:val>
                                            <p:strVal val="#ppt_y"/>
                                          </p:val>
                                        </p:tav>
                                      </p:tavLst>
                                    </p:anim>
                                  </p:childTnLst>
                                </p:cTn>
                              </p:par>
                            </p:childTnLst>
                          </p:cTn>
                        </p:par>
                        <p:par>
                          <p:cTn id="11" fill="hold">
                            <p:stCondLst>
                              <p:cond delay="500"/>
                            </p:stCondLst>
                            <p:childTnLst>
                              <p:par>
                                <p:cTn id="12" presetID="23" presetClass="entr" presetSubtype="528"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 calcmode="lin" valueType="num">
                                      <p:cBhvr>
                                        <p:cTn id="16" dur="500" fill="hold"/>
                                        <p:tgtEl>
                                          <p:spTgt spid="20"/>
                                        </p:tgtEl>
                                        <p:attrNameLst>
                                          <p:attrName>ppt_x</p:attrName>
                                        </p:attrNameLst>
                                      </p:cBhvr>
                                      <p:tavLst>
                                        <p:tav tm="0">
                                          <p:val>
                                            <p:fltVal val="0.5"/>
                                          </p:val>
                                        </p:tav>
                                        <p:tav tm="100000">
                                          <p:val>
                                            <p:strVal val="#ppt_x"/>
                                          </p:val>
                                        </p:tav>
                                      </p:tavLst>
                                    </p:anim>
                                    <p:anim calcmode="lin" valueType="num">
                                      <p:cBhvr>
                                        <p:cTn id="17" dur="500" fill="hold"/>
                                        <p:tgtEl>
                                          <p:spTgt spid="20"/>
                                        </p:tgtEl>
                                        <p:attrNameLst>
                                          <p:attrName>ppt_y</p:attrName>
                                        </p:attrNameLst>
                                      </p:cBhvr>
                                      <p:tavLst>
                                        <p:tav tm="0">
                                          <p:val>
                                            <p:fltVal val="0.5"/>
                                          </p:val>
                                        </p:tav>
                                        <p:tav tm="100000">
                                          <p:val>
                                            <p:strVal val="#ppt_y"/>
                                          </p:val>
                                        </p:tav>
                                      </p:tavLst>
                                    </p:anim>
                                  </p:childTnLst>
                                </p:cTn>
                              </p:par>
                            </p:childTnLst>
                          </p:cTn>
                        </p:par>
                        <p:par>
                          <p:cTn id="18" fill="hold">
                            <p:stCondLst>
                              <p:cond delay="1000"/>
                            </p:stCondLst>
                            <p:childTnLst>
                              <p:par>
                                <p:cTn id="19" presetID="23" presetClass="entr" presetSubtype="52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 calcmode="lin" valueType="num">
                                      <p:cBhvr>
                                        <p:cTn id="23" dur="500" fill="hold"/>
                                        <p:tgtEl>
                                          <p:spTgt spid="2"/>
                                        </p:tgtEl>
                                        <p:attrNameLst>
                                          <p:attrName>ppt_x</p:attrName>
                                        </p:attrNameLst>
                                      </p:cBhvr>
                                      <p:tavLst>
                                        <p:tav tm="0">
                                          <p:val>
                                            <p:fltVal val="0.5"/>
                                          </p:val>
                                        </p:tav>
                                        <p:tav tm="100000">
                                          <p:val>
                                            <p:strVal val="#ppt_x"/>
                                          </p:val>
                                        </p:tav>
                                      </p:tavLst>
                                    </p:anim>
                                    <p:anim calcmode="lin" valueType="num">
                                      <p:cBhvr>
                                        <p:cTn id="24" dur="500" fill="hold"/>
                                        <p:tgtEl>
                                          <p:spTgt spid="2"/>
                                        </p:tgtEl>
                                        <p:attrNameLst>
                                          <p:attrName>ppt_y</p:attrName>
                                        </p:attrNameLst>
                                      </p:cBhvr>
                                      <p:tavLst>
                                        <p:tav tm="0">
                                          <p:val>
                                            <p:fltVal val="0.5"/>
                                          </p:val>
                                        </p:tav>
                                        <p:tav tm="100000">
                                          <p:val>
                                            <p:strVal val="#ppt_y"/>
                                          </p:val>
                                        </p:tav>
                                      </p:tavLst>
                                    </p:anim>
                                  </p:childTnLst>
                                </p:cTn>
                              </p:par>
                            </p:childTnLst>
                          </p:cTn>
                        </p:par>
                        <p:par>
                          <p:cTn id="25" fill="hold">
                            <p:stCondLst>
                              <p:cond delay="1500"/>
                            </p:stCondLst>
                            <p:childTnLst>
                              <p:par>
                                <p:cTn id="26" presetID="23" presetClass="entr" presetSubtype="52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 calcmode="lin" valueType="num">
                                      <p:cBhvr>
                                        <p:cTn id="30" dur="500" fill="hold"/>
                                        <p:tgtEl>
                                          <p:spTgt spid="11"/>
                                        </p:tgtEl>
                                        <p:attrNameLst>
                                          <p:attrName>ppt_x</p:attrName>
                                        </p:attrNameLst>
                                      </p:cBhvr>
                                      <p:tavLst>
                                        <p:tav tm="0">
                                          <p:val>
                                            <p:fltVal val="0.5"/>
                                          </p:val>
                                        </p:tav>
                                        <p:tav tm="100000">
                                          <p:val>
                                            <p:strVal val="#ppt_x"/>
                                          </p:val>
                                        </p:tav>
                                      </p:tavLst>
                                    </p:anim>
                                    <p:anim calcmode="lin" valueType="num">
                                      <p:cBhvr>
                                        <p:cTn id="31" dur="500" fill="hold"/>
                                        <p:tgtEl>
                                          <p:spTgt spid="11"/>
                                        </p:tgtEl>
                                        <p:attrNameLst>
                                          <p:attrName>ppt_y</p:attrName>
                                        </p:attrNameLst>
                                      </p:cBhvr>
                                      <p:tavLst>
                                        <p:tav tm="0">
                                          <p:val>
                                            <p:fltVal val="0.5"/>
                                          </p:val>
                                        </p:tav>
                                        <p:tav tm="100000">
                                          <p:val>
                                            <p:strVal val="#ppt_y"/>
                                          </p:val>
                                        </p:tav>
                                      </p:tavLst>
                                    </p:anim>
                                  </p:childTnLst>
                                </p:cTn>
                              </p:par>
                            </p:childTnLst>
                          </p:cTn>
                        </p:par>
                        <p:par>
                          <p:cTn id="32" fill="hold">
                            <p:stCondLst>
                              <p:cond delay="2000"/>
                            </p:stCondLst>
                            <p:childTnLst>
                              <p:par>
                                <p:cTn id="33" presetID="23" presetClass="entr" presetSubtype="528"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 calcmode="lin" valueType="num">
                                      <p:cBhvr>
                                        <p:cTn id="37" dur="500" fill="hold"/>
                                        <p:tgtEl>
                                          <p:spTgt spid="25"/>
                                        </p:tgtEl>
                                        <p:attrNameLst>
                                          <p:attrName>ppt_x</p:attrName>
                                        </p:attrNameLst>
                                      </p:cBhvr>
                                      <p:tavLst>
                                        <p:tav tm="0">
                                          <p:val>
                                            <p:fltVal val="0.5"/>
                                          </p:val>
                                        </p:tav>
                                        <p:tav tm="100000">
                                          <p:val>
                                            <p:strVal val="#ppt_x"/>
                                          </p:val>
                                        </p:tav>
                                      </p:tavLst>
                                    </p:anim>
                                    <p:anim calcmode="lin" valueType="num">
                                      <p:cBhvr>
                                        <p:cTn id="38" dur="500" fill="hold"/>
                                        <p:tgtEl>
                                          <p:spTgt spid="25"/>
                                        </p:tgtEl>
                                        <p:attrNameLst>
                                          <p:attrName>ppt_y</p:attrName>
                                        </p:attrNameLst>
                                      </p:cBhvr>
                                      <p:tavLst>
                                        <p:tav tm="0">
                                          <p:val>
                                            <p:fltVal val="0.5"/>
                                          </p:val>
                                        </p:tav>
                                        <p:tav tm="100000">
                                          <p:val>
                                            <p:strVal val="#ppt_y"/>
                                          </p:val>
                                        </p:tav>
                                      </p:tavLst>
                                    </p:anim>
                                  </p:childTnLst>
                                </p:cTn>
                              </p:par>
                            </p:childTnLst>
                          </p:cTn>
                        </p:par>
                        <p:par>
                          <p:cTn id="39" fill="hold">
                            <p:stCondLst>
                              <p:cond delay="2500"/>
                            </p:stCondLst>
                            <p:childTnLst>
                              <p:par>
                                <p:cTn id="40" presetID="23" presetClass="entr" presetSubtype="528"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 calcmode="lin" valueType="num">
                                      <p:cBhvr>
                                        <p:cTn id="44" dur="500" fill="hold"/>
                                        <p:tgtEl>
                                          <p:spTgt spid="26"/>
                                        </p:tgtEl>
                                        <p:attrNameLst>
                                          <p:attrName>ppt_x</p:attrName>
                                        </p:attrNameLst>
                                      </p:cBhvr>
                                      <p:tavLst>
                                        <p:tav tm="0">
                                          <p:val>
                                            <p:fltVal val="0.5"/>
                                          </p:val>
                                        </p:tav>
                                        <p:tav tm="100000">
                                          <p:val>
                                            <p:strVal val="#ppt_x"/>
                                          </p:val>
                                        </p:tav>
                                      </p:tavLst>
                                    </p:anim>
                                    <p:anim calcmode="lin" valueType="num">
                                      <p:cBhvr>
                                        <p:cTn id="45" dur="500" fill="hold"/>
                                        <p:tgtEl>
                                          <p:spTgt spid="26"/>
                                        </p:tgtEl>
                                        <p:attrNameLst>
                                          <p:attrName>ppt_y</p:attrName>
                                        </p:attrNameLst>
                                      </p:cBhvr>
                                      <p:tavLst>
                                        <p:tav tm="0">
                                          <p:val>
                                            <p:fltVal val="0.5"/>
                                          </p:val>
                                        </p:tav>
                                        <p:tav tm="100000">
                                          <p:val>
                                            <p:strVal val="#ppt_y"/>
                                          </p:val>
                                        </p:tav>
                                      </p:tavLst>
                                    </p:anim>
                                  </p:childTnLst>
                                </p:cTn>
                              </p:par>
                            </p:childTnLst>
                          </p:cTn>
                        </p:par>
                        <p:par>
                          <p:cTn id="46" fill="hold">
                            <p:stCondLst>
                              <p:cond delay="3000"/>
                            </p:stCondLst>
                            <p:childTnLst>
                              <p:par>
                                <p:cTn id="47" presetID="23" presetClass="entr" presetSubtype="528"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 calcmode="lin" valueType="num">
                                      <p:cBhvr>
                                        <p:cTn id="51" dur="500" fill="hold"/>
                                        <p:tgtEl>
                                          <p:spTgt spid="27"/>
                                        </p:tgtEl>
                                        <p:attrNameLst>
                                          <p:attrName>ppt_x</p:attrName>
                                        </p:attrNameLst>
                                      </p:cBhvr>
                                      <p:tavLst>
                                        <p:tav tm="0">
                                          <p:val>
                                            <p:fltVal val="0.5"/>
                                          </p:val>
                                        </p:tav>
                                        <p:tav tm="100000">
                                          <p:val>
                                            <p:strVal val="#ppt_x"/>
                                          </p:val>
                                        </p:tav>
                                      </p:tavLst>
                                    </p:anim>
                                    <p:anim calcmode="lin" valueType="num">
                                      <p:cBhvr>
                                        <p:cTn id="52" dur="500" fill="hold"/>
                                        <p:tgtEl>
                                          <p:spTgt spid="27"/>
                                        </p:tgtEl>
                                        <p:attrNameLst>
                                          <p:attrName>ppt_y</p:attrName>
                                        </p:attrNameLst>
                                      </p:cBhvr>
                                      <p:tavLst>
                                        <p:tav tm="0">
                                          <p:val>
                                            <p:fltVal val="0.5"/>
                                          </p:val>
                                        </p:tav>
                                        <p:tav tm="100000">
                                          <p:val>
                                            <p:strVal val="#ppt_y"/>
                                          </p:val>
                                        </p:tav>
                                      </p:tavLst>
                                    </p:anim>
                                  </p:childTnLst>
                                </p:cTn>
                              </p:par>
                            </p:childTnLst>
                          </p:cTn>
                        </p:par>
                        <p:par>
                          <p:cTn id="53" fill="hold">
                            <p:stCondLst>
                              <p:cond delay="3500"/>
                            </p:stCondLst>
                            <p:childTnLst>
                              <p:par>
                                <p:cTn id="54" presetID="23" presetClass="entr" presetSubtype="528"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500" fill="hold"/>
                                        <p:tgtEl>
                                          <p:spTgt spid="28"/>
                                        </p:tgtEl>
                                        <p:attrNameLst>
                                          <p:attrName>ppt_w</p:attrName>
                                        </p:attrNameLst>
                                      </p:cBhvr>
                                      <p:tavLst>
                                        <p:tav tm="0">
                                          <p:val>
                                            <p:fltVal val="0"/>
                                          </p:val>
                                        </p:tav>
                                        <p:tav tm="100000">
                                          <p:val>
                                            <p:strVal val="#ppt_w"/>
                                          </p:val>
                                        </p:tav>
                                      </p:tavLst>
                                    </p:anim>
                                    <p:anim calcmode="lin" valueType="num">
                                      <p:cBhvr>
                                        <p:cTn id="57" dur="500" fill="hold"/>
                                        <p:tgtEl>
                                          <p:spTgt spid="28"/>
                                        </p:tgtEl>
                                        <p:attrNameLst>
                                          <p:attrName>ppt_h</p:attrName>
                                        </p:attrNameLst>
                                      </p:cBhvr>
                                      <p:tavLst>
                                        <p:tav tm="0">
                                          <p:val>
                                            <p:fltVal val="0"/>
                                          </p:val>
                                        </p:tav>
                                        <p:tav tm="100000">
                                          <p:val>
                                            <p:strVal val="#ppt_h"/>
                                          </p:val>
                                        </p:tav>
                                      </p:tavLst>
                                    </p:anim>
                                    <p:anim calcmode="lin" valueType="num">
                                      <p:cBhvr>
                                        <p:cTn id="58" dur="500" fill="hold"/>
                                        <p:tgtEl>
                                          <p:spTgt spid="28"/>
                                        </p:tgtEl>
                                        <p:attrNameLst>
                                          <p:attrName>ppt_x</p:attrName>
                                        </p:attrNameLst>
                                      </p:cBhvr>
                                      <p:tavLst>
                                        <p:tav tm="0">
                                          <p:val>
                                            <p:fltVal val="0.5"/>
                                          </p:val>
                                        </p:tav>
                                        <p:tav tm="100000">
                                          <p:val>
                                            <p:strVal val="#ppt_x"/>
                                          </p:val>
                                        </p:tav>
                                      </p:tavLst>
                                    </p:anim>
                                    <p:anim calcmode="lin" valueType="num">
                                      <p:cBhvr>
                                        <p:cTn id="59" dur="500" fill="hold"/>
                                        <p:tgtEl>
                                          <p:spTgt spid="2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58199" y="811432"/>
            <a:ext cx="3478022" cy="3684314"/>
            <a:chOff x="3144838" y="1844675"/>
            <a:chExt cx="2863850" cy="3033713"/>
          </a:xfrm>
        </p:grpSpPr>
        <p:sp>
          <p:nvSpPr>
            <p:cNvPr id="3" name="梯形 2"/>
            <p:cNvSpPr/>
            <p:nvPr/>
          </p:nvSpPr>
          <p:spPr>
            <a:xfrm rot="14400000" flipV="1">
              <a:off x="3983038" y="3127375"/>
              <a:ext cx="2863850" cy="298450"/>
            </a:xfrm>
            <a:prstGeom prst="trapezoid">
              <a:avLst>
                <a:gd name="adj" fmla="val 160231"/>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4" name="梯形 3"/>
            <p:cNvSpPr/>
            <p:nvPr/>
          </p:nvSpPr>
          <p:spPr>
            <a:xfrm rot="7200000" flipV="1">
              <a:off x="2306638" y="3127375"/>
              <a:ext cx="2863850" cy="298450"/>
            </a:xfrm>
            <a:prstGeom prst="trapezoid">
              <a:avLst>
                <a:gd name="adj" fmla="val 160231"/>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FFFFFF"/>
                </a:solidFill>
                <a:latin typeface="微软雅黑" panose="020B0503020204020204" pitchFamily="34" charset="-122"/>
                <a:ea typeface="微软雅黑" panose="020B0503020204020204" pitchFamily="34" charset="-122"/>
              </a:endParaRPr>
            </a:p>
          </p:txBody>
        </p:sp>
        <p:sp>
          <p:nvSpPr>
            <p:cNvPr id="5" name="等腰三角形 4"/>
            <p:cNvSpPr/>
            <p:nvPr/>
          </p:nvSpPr>
          <p:spPr>
            <a:xfrm>
              <a:off x="3492500" y="2524125"/>
              <a:ext cx="2152650" cy="1868488"/>
            </a:xfrm>
            <a:prstGeom prst="triangle">
              <a:avLst/>
            </a:prstGeom>
            <a:solidFill>
              <a:srgbClr val="E1E3E3"/>
            </a:solidFill>
            <a:ln w="3175">
              <a:solidFill>
                <a:srgbClr val="D0D2D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360000" anchor="ctr"/>
            <a:lstStyle/>
            <a:p>
              <a:pPr algn="ctr" eaLnBrk="1" fontAlgn="auto" hangingPunct="1">
                <a:spcBef>
                  <a:spcPts val="0"/>
                </a:spcBef>
                <a:spcAft>
                  <a:spcPts val="0"/>
                </a:spcAft>
                <a:defRPr/>
              </a:pPr>
              <a:endParaRPr lang="zh-CN" altLang="en-US" sz="2400" dirty="0">
                <a:solidFill>
                  <a:srgbClr val="4D4D4D"/>
                </a:solidFill>
                <a:latin typeface="黑体" panose="02010600030101010101" pitchFamily="49" charset="-122"/>
                <a:ea typeface="黑体" panose="02010600030101010101" pitchFamily="49" charset="-122"/>
              </a:endParaRPr>
            </a:p>
          </p:txBody>
        </p:sp>
        <p:sp>
          <p:nvSpPr>
            <p:cNvPr id="6" name="任意多边形 5"/>
            <p:cNvSpPr/>
            <p:nvPr/>
          </p:nvSpPr>
          <p:spPr>
            <a:xfrm>
              <a:off x="3144838" y="4579938"/>
              <a:ext cx="2863850" cy="298450"/>
            </a:xfrm>
            <a:custGeom>
              <a:avLst/>
              <a:gdLst>
                <a:gd name="connsiteX0" fmla="*/ 0 w 2592288"/>
                <a:gd name="connsiteY0" fmla="*/ 0 h 270000"/>
                <a:gd name="connsiteX1" fmla="*/ 2592288 w 2592288"/>
                <a:gd name="connsiteY1" fmla="*/ 0 h 270000"/>
                <a:gd name="connsiteX2" fmla="*/ 2159664 w 2592288"/>
                <a:gd name="connsiteY2" fmla="*/ 270000 h 270000"/>
                <a:gd name="connsiteX3" fmla="*/ 432624 w 2592288"/>
                <a:gd name="connsiteY3" fmla="*/ 270000 h 270000"/>
              </a:gdLst>
              <a:ahLst/>
              <a:cxnLst>
                <a:cxn ang="0">
                  <a:pos x="connsiteX0" y="connsiteY0"/>
                </a:cxn>
                <a:cxn ang="0">
                  <a:pos x="connsiteX1" y="connsiteY1"/>
                </a:cxn>
                <a:cxn ang="0">
                  <a:pos x="connsiteX2" y="connsiteY2"/>
                </a:cxn>
                <a:cxn ang="0">
                  <a:pos x="connsiteX3" y="connsiteY3"/>
                </a:cxn>
              </a:cxnLst>
              <a:rect l="l" t="t" r="r" b="b"/>
              <a:pathLst>
                <a:path w="2592288" h="270000">
                  <a:moveTo>
                    <a:pt x="0" y="0"/>
                  </a:moveTo>
                  <a:lnTo>
                    <a:pt x="2592288" y="0"/>
                  </a:lnTo>
                  <a:lnTo>
                    <a:pt x="2159664" y="270000"/>
                  </a:lnTo>
                  <a:lnTo>
                    <a:pt x="432624" y="2700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b="1" dirty="0">
                <a:solidFill>
                  <a:srgbClr val="FFFFFF"/>
                </a:solidFill>
                <a:latin typeface="Impact" panose="020B0806030902050204" pitchFamily="34" charset="0"/>
                <a:ea typeface="微软雅黑" panose="020B0503020204020204" pitchFamily="34" charset="-122"/>
              </a:endParaRPr>
            </a:p>
          </p:txBody>
        </p:sp>
      </p:grpSp>
      <p:grpSp>
        <p:nvGrpSpPr>
          <p:cNvPr id="7" name="组合 6"/>
          <p:cNvGrpSpPr/>
          <p:nvPr/>
        </p:nvGrpSpPr>
        <p:grpSpPr>
          <a:xfrm>
            <a:off x="3561711" y="2652622"/>
            <a:ext cx="1356289" cy="1362810"/>
            <a:chOff x="3501683" y="1116781"/>
            <a:chExt cx="2268664" cy="2279571"/>
          </a:xfrm>
        </p:grpSpPr>
        <p:sp>
          <p:nvSpPr>
            <p:cNvPr id="8" name="Oval 8"/>
            <p:cNvSpPr>
              <a:spLocks noChangeArrowheads="1"/>
            </p:cNvSpPr>
            <p:nvPr/>
          </p:nvSpPr>
          <p:spPr bwMode="auto">
            <a:xfrm>
              <a:off x="3501683" y="1116781"/>
              <a:ext cx="2268664" cy="2279571"/>
            </a:xfrm>
            <a:prstGeom prst="ellipse">
              <a:avLst/>
            </a:prstGeom>
            <a:solidFill>
              <a:srgbClr val="E74C2E"/>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9" name="Oval 9"/>
            <p:cNvSpPr>
              <a:spLocks noChangeArrowheads="1"/>
            </p:cNvSpPr>
            <p:nvPr/>
          </p:nvSpPr>
          <p:spPr bwMode="auto">
            <a:xfrm>
              <a:off x="4304130" y="1163525"/>
              <a:ext cx="604562" cy="609236"/>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10" name="WordArt 56"/>
            <p:cNvSpPr>
              <a:spLocks noChangeArrowheads="1" noChangeShapeType="1" noTextEdit="1"/>
            </p:cNvSpPr>
            <p:nvPr/>
          </p:nvSpPr>
          <p:spPr bwMode="auto">
            <a:xfrm>
              <a:off x="3878225" y="1945983"/>
              <a:ext cx="1515578" cy="451329"/>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lvl="0" algn="ctr">
                <a:defRPr/>
              </a:pPr>
              <a:r>
                <a:rPr lang="zh-CN" altLang="en-US" sz="1400" b="1" kern="0" spc="-70" noProof="0" dirty="0" smtClean="0">
                  <a:solidFill>
                    <a:srgbClr val="FFFFFF"/>
                  </a:solidFill>
                  <a:effectLst>
                    <a:outerShdw blurRad="50800" dist="38100" dir="16200000" rotWithShape="0">
                      <a:prstClr val="black">
                        <a:alpha val="40000"/>
                      </a:prstClr>
                    </a:outerShdw>
                  </a:effectLst>
                  <a:latin typeface="微软雅黑" panose="020B0503020204020204" pitchFamily="34" charset="-122"/>
                  <a:ea typeface="微软雅黑" panose="020B0503020204020204" pitchFamily="34" charset="-122"/>
                </a:rPr>
                <a:t>输入文本</a:t>
              </a:r>
              <a:endParaRPr kumimoji="0" lang="zh-CN" altLang="en-US" sz="1400" b="1" i="0" u="none" strike="noStrike" kern="0" cap="none" spc="-70" normalizeH="0" baseline="0" noProof="0" dirty="0" smtClean="0">
                <a:ln>
                  <a:noFill/>
                </a:ln>
                <a:solidFill>
                  <a:srgbClr val="FFFFFF"/>
                </a:solidFill>
                <a:effectLst>
                  <a:outerShdw blurRad="50800" dist="38100" dir="16200000" rotWithShape="0">
                    <a:prstClr val="black">
                      <a:alpha val="40000"/>
                    </a:prstClr>
                  </a:outerShdw>
                </a:effectLst>
                <a:uLnTx/>
                <a:uFillTx/>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4090104" y="1451924"/>
            <a:ext cx="1356289" cy="1362810"/>
            <a:chOff x="3501683" y="1116781"/>
            <a:chExt cx="2268664" cy="2279571"/>
          </a:xfrm>
        </p:grpSpPr>
        <p:sp>
          <p:nvSpPr>
            <p:cNvPr id="12" name="Oval 8"/>
            <p:cNvSpPr>
              <a:spLocks noChangeArrowheads="1"/>
            </p:cNvSpPr>
            <p:nvPr/>
          </p:nvSpPr>
          <p:spPr bwMode="auto">
            <a:xfrm>
              <a:off x="3501683" y="1116781"/>
              <a:ext cx="2268664" cy="2279571"/>
            </a:xfrm>
            <a:prstGeom prst="ellipse">
              <a:avLst/>
            </a:prstGeom>
            <a:solidFill>
              <a:srgbClr val="FF886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13" name="Oval 9"/>
            <p:cNvSpPr>
              <a:spLocks noChangeArrowheads="1"/>
            </p:cNvSpPr>
            <p:nvPr/>
          </p:nvSpPr>
          <p:spPr bwMode="auto">
            <a:xfrm>
              <a:off x="4304130" y="1163525"/>
              <a:ext cx="604562" cy="609236"/>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14" name="WordArt 56"/>
            <p:cNvSpPr>
              <a:spLocks noChangeArrowheads="1" noChangeShapeType="1" noTextEdit="1"/>
            </p:cNvSpPr>
            <p:nvPr/>
          </p:nvSpPr>
          <p:spPr bwMode="auto">
            <a:xfrm>
              <a:off x="3878225" y="1945983"/>
              <a:ext cx="1515578" cy="451329"/>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lvl="0" algn="ctr">
                <a:defRPr/>
              </a:pPr>
              <a:r>
                <a:rPr lang="zh-CN" altLang="en-US" sz="1400" b="1" kern="0" spc="-70" dirty="0">
                  <a:solidFill>
                    <a:srgbClr val="FFFFFF"/>
                  </a:solidFill>
                  <a:effectLst>
                    <a:outerShdw blurRad="50800" dist="38100" dir="16200000" rotWithShape="0">
                      <a:prstClr val="black">
                        <a:alpha val="40000"/>
                      </a:prstClr>
                    </a:outerShdw>
                  </a:effectLst>
                  <a:latin typeface="微软雅黑" panose="020B0503020204020204" pitchFamily="34" charset="-122"/>
                  <a:ea typeface="微软雅黑" panose="020B0503020204020204" pitchFamily="34" charset="-122"/>
                </a:rPr>
                <a:t>输入文本</a:t>
              </a:r>
            </a:p>
          </p:txBody>
        </p:sp>
      </p:grpSp>
      <p:grpSp>
        <p:nvGrpSpPr>
          <p:cNvPr id="15" name="组合 14"/>
          <p:cNvGrpSpPr/>
          <p:nvPr/>
        </p:nvGrpSpPr>
        <p:grpSpPr>
          <a:xfrm>
            <a:off x="4724606" y="2608899"/>
            <a:ext cx="1356289" cy="1362810"/>
            <a:chOff x="3501683" y="1116781"/>
            <a:chExt cx="2268664" cy="2279571"/>
          </a:xfrm>
        </p:grpSpPr>
        <p:sp>
          <p:nvSpPr>
            <p:cNvPr id="16" name="Oval 8"/>
            <p:cNvSpPr>
              <a:spLocks noChangeArrowheads="1"/>
            </p:cNvSpPr>
            <p:nvPr/>
          </p:nvSpPr>
          <p:spPr bwMode="auto">
            <a:xfrm>
              <a:off x="3501683" y="1116781"/>
              <a:ext cx="2268664" cy="2279571"/>
            </a:xfrm>
            <a:prstGeom prst="ellipse">
              <a:avLst/>
            </a:prstGeom>
            <a:solidFill>
              <a:schemeClr val="tx2">
                <a:lumMod val="50000"/>
              </a:schemeClr>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17" name="Oval 9"/>
            <p:cNvSpPr>
              <a:spLocks noChangeArrowheads="1"/>
            </p:cNvSpPr>
            <p:nvPr/>
          </p:nvSpPr>
          <p:spPr bwMode="auto">
            <a:xfrm>
              <a:off x="4304130" y="1163525"/>
              <a:ext cx="604562" cy="609236"/>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ko-KR" altLang="en-US" sz="1800" b="0" i="0" u="none" strike="noStrike" kern="0" cap="none" spc="0" normalizeH="0" baseline="0" noProof="0" smtClean="0">
                <a:ln>
                  <a:noFill/>
                </a:ln>
                <a:solidFill>
                  <a:sysClr val="windowText" lastClr="000000"/>
                </a:solidFill>
                <a:effectLst/>
                <a:uLnTx/>
                <a:uFillTx/>
              </a:endParaRPr>
            </a:p>
          </p:txBody>
        </p:sp>
        <p:sp>
          <p:nvSpPr>
            <p:cNvPr id="18" name="WordArt 56"/>
            <p:cNvSpPr>
              <a:spLocks noChangeArrowheads="1" noChangeShapeType="1" noTextEdit="1"/>
            </p:cNvSpPr>
            <p:nvPr/>
          </p:nvSpPr>
          <p:spPr bwMode="auto">
            <a:xfrm>
              <a:off x="3878225" y="2030901"/>
              <a:ext cx="1515578" cy="451329"/>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lvl="0" algn="ctr">
                <a:defRPr/>
              </a:pPr>
              <a:r>
                <a:rPr lang="zh-CN" altLang="en-US" sz="1400" b="1" kern="0" spc="-70" dirty="0">
                  <a:solidFill>
                    <a:srgbClr val="FFFFFF"/>
                  </a:solidFill>
                  <a:effectLst>
                    <a:outerShdw blurRad="50800" dist="38100" dir="16200000" rotWithShape="0">
                      <a:prstClr val="black">
                        <a:alpha val="40000"/>
                      </a:prstClr>
                    </a:outerShdw>
                  </a:effectLst>
                  <a:latin typeface="微软雅黑" panose="020B0503020204020204" pitchFamily="34" charset="-122"/>
                  <a:ea typeface="微软雅黑" panose="020B0503020204020204" pitchFamily="34" charset="-122"/>
                </a:rPr>
                <a:t>输入文本</a:t>
              </a:r>
            </a:p>
          </p:txBody>
        </p:sp>
      </p:grpSp>
      <p:grpSp>
        <p:nvGrpSpPr>
          <p:cNvPr id="19" name="组合 18"/>
          <p:cNvGrpSpPr/>
          <p:nvPr/>
        </p:nvGrpSpPr>
        <p:grpSpPr>
          <a:xfrm>
            <a:off x="1331640" y="1275727"/>
            <a:ext cx="2716103" cy="857602"/>
            <a:chOff x="617823" y="2317254"/>
            <a:chExt cx="2716103" cy="857602"/>
          </a:xfrm>
        </p:grpSpPr>
        <p:cxnSp>
          <p:nvCxnSpPr>
            <p:cNvPr id="20" name="直接连接符 19"/>
            <p:cNvCxnSpPr/>
            <p:nvPr/>
          </p:nvCxnSpPr>
          <p:spPr>
            <a:xfrm>
              <a:off x="683568" y="2760937"/>
              <a:ext cx="2586858" cy="0"/>
            </a:xfrm>
            <a:prstGeom prst="line">
              <a:avLst/>
            </a:prstGeom>
            <a:ln>
              <a:solidFill>
                <a:schemeClr val="tx1">
                  <a:lumMod val="85000"/>
                  <a:lumOff val="15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21" name="文本框 8"/>
            <p:cNvSpPr txBox="1"/>
            <p:nvPr/>
          </p:nvSpPr>
          <p:spPr>
            <a:xfrm>
              <a:off x="645134" y="2797830"/>
              <a:ext cx="2688792"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17823" y="2317254"/>
              <a:ext cx="2031325" cy="369332"/>
            </a:xfrm>
            <a:prstGeom prst="rect">
              <a:avLst/>
            </a:prstGeom>
          </p:spPr>
          <p:txBody>
            <a:bodyPr wrap="none">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单击此处输入标题</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845608" y="2890344"/>
            <a:ext cx="2716103" cy="857602"/>
            <a:chOff x="617823" y="2317254"/>
            <a:chExt cx="2716103" cy="857602"/>
          </a:xfrm>
        </p:grpSpPr>
        <p:cxnSp>
          <p:nvCxnSpPr>
            <p:cNvPr id="24" name="直接连接符 23"/>
            <p:cNvCxnSpPr/>
            <p:nvPr/>
          </p:nvCxnSpPr>
          <p:spPr>
            <a:xfrm>
              <a:off x="683568" y="2760937"/>
              <a:ext cx="2586858" cy="0"/>
            </a:xfrm>
            <a:prstGeom prst="line">
              <a:avLst/>
            </a:prstGeom>
            <a:ln>
              <a:solidFill>
                <a:schemeClr val="tx1">
                  <a:lumMod val="85000"/>
                  <a:lumOff val="15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25" name="文本框 8"/>
            <p:cNvSpPr txBox="1"/>
            <p:nvPr/>
          </p:nvSpPr>
          <p:spPr>
            <a:xfrm>
              <a:off x="645134" y="2797830"/>
              <a:ext cx="2688792"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617823" y="2317254"/>
              <a:ext cx="2031325" cy="369332"/>
            </a:xfrm>
            <a:prstGeom prst="rect">
              <a:avLst/>
            </a:prstGeom>
          </p:spPr>
          <p:txBody>
            <a:bodyPr wrap="none">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单击此处输入标题</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flipH="1">
            <a:off x="5931644" y="2834210"/>
            <a:ext cx="3320876" cy="809891"/>
            <a:chOff x="-50450" y="2364965"/>
            <a:chExt cx="3320876" cy="809891"/>
          </a:xfrm>
        </p:grpSpPr>
        <p:cxnSp>
          <p:nvCxnSpPr>
            <p:cNvPr id="28" name="直接连接符 27"/>
            <p:cNvCxnSpPr/>
            <p:nvPr/>
          </p:nvCxnSpPr>
          <p:spPr>
            <a:xfrm>
              <a:off x="683568" y="2760937"/>
              <a:ext cx="2586858" cy="0"/>
            </a:xfrm>
            <a:prstGeom prst="line">
              <a:avLst/>
            </a:prstGeom>
            <a:ln>
              <a:solidFill>
                <a:schemeClr val="tx1">
                  <a:lumMod val="85000"/>
                  <a:lumOff val="15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29" name="文本框 8"/>
            <p:cNvSpPr txBox="1"/>
            <p:nvPr/>
          </p:nvSpPr>
          <p:spPr>
            <a:xfrm>
              <a:off x="-50450" y="2797830"/>
              <a:ext cx="2688792" cy="377026"/>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矩形 29"/>
            <p:cNvSpPr/>
            <p:nvPr/>
          </p:nvSpPr>
          <p:spPr>
            <a:xfrm>
              <a:off x="576404" y="2364965"/>
              <a:ext cx="2031325" cy="369332"/>
            </a:xfrm>
            <a:prstGeom prst="rect">
              <a:avLst/>
            </a:prstGeom>
          </p:spPr>
          <p:txBody>
            <a:bodyPr wrap="none">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单击此处输入标题</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6"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7">
                                          <p:stCondLst>
                                            <p:cond delay="0"/>
                                          </p:stCondLst>
                                        </p:cTn>
                                        <p:tgtEl>
                                          <p:spTgt spid="11"/>
                                        </p:tgtEl>
                                      </p:cBhvr>
                                    </p:animEffect>
                                    <p:anim calcmode="lin" valueType="num">
                                      <p:cBhvr>
                                        <p:cTn id="14" dur="1594"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5" dur="581"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6" dur="581" tmFilter="0, 0; 0.125,0.2665; 0.25,0.4; 0.375,0.465; 0.5,0.5;  0.625,0.535; 0.75,0.6; 0.875,0.7335; 1,1">
                                          <p:stCondLst>
                                            <p:cond delay="581"/>
                                          </p:stCondLst>
                                        </p:cTn>
                                        <p:tgtEl>
                                          <p:spTgt spid="11"/>
                                        </p:tgtEl>
                                        <p:attrNameLst>
                                          <p:attrName>ppt_y</p:attrName>
                                        </p:attrNameLst>
                                      </p:cBhvr>
                                      <p:tavLst>
                                        <p:tav tm="0" fmla="#ppt_y-sin(pi*$)/9">
                                          <p:val>
                                            <p:fltVal val="0"/>
                                          </p:val>
                                        </p:tav>
                                        <p:tav tm="100000">
                                          <p:val>
                                            <p:fltVal val="1"/>
                                          </p:val>
                                        </p:tav>
                                      </p:tavLst>
                                    </p:anim>
                                    <p:anim calcmode="lin" valueType="num">
                                      <p:cBhvr>
                                        <p:cTn id="17" dur="290" tmFilter="0, 0; 0.125,0.2665; 0.25,0.4; 0.375,0.465; 0.5,0.5;  0.625,0.535; 0.75,0.6; 0.875,0.7335; 1,1">
                                          <p:stCondLst>
                                            <p:cond delay="1159"/>
                                          </p:stCondLst>
                                        </p:cTn>
                                        <p:tgtEl>
                                          <p:spTgt spid="11"/>
                                        </p:tgtEl>
                                        <p:attrNameLst>
                                          <p:attrName>ppt_y</p:attrName>
                                        </p:attrNameLst>
                                      </p:cBhvr>
                                      <p:tavLst>
                                        <p:tav tm="0" fmla="#ppt_y-sin(pi*$)/27">
                                          <p:val>
                                            <p:fltVal val="0"/>
                                          </p:val>
                                        </p:tav>
                                        <p:tav tm="100000">
                                          <p:val>
                                            <p:fltVal val="1"/>
                                          </p:val>
                                        </p:tav>
                                      </p:tavLst>
                                    </p:anim>
                                    <p:anim calcmode="lin" valueType="num">
                                      <p:cBhvr>
                                        <p:cTn id="18" dur="144" tmFilter="0, 0; 0.125,0.2665; 0.25,0.4; 0.375,0.465; 0.5,0.5;  0.625,0.535; 0.75,0.6; 0.875,0.7335; 1,1">
                                          <p:stCondLst>
                                            <p:cond delay="1449"/>
                                          </p:stCondLst>
                                        </p:cTn>
                                        <p:tgtEl>
                                          <p:spTgt spid="11"/>
                                        </p:tgtEl>
                                        <p:attrNameLst>
                                          <p:attrName>ppt_y</p:attrName>
                                        </p:attrNameLst>
                                      </p:cBhvr>
                                      <p:tavLst>
                                        <p:tav tm="0" fmla="#ppt_y-sin(pi*$)/81">
                                          <p:val>
                                            <p:fltVal val="0"/>
                                          </p:val>
                                        </p:tav>
                                        <p:tav tm="100000">
                                          <p:val>
                                            <p:fltVal val="1"/>
                                          </p:val>
                                        </p:tav>
                                      </p:tavLst>
                                    </p:anim>
                                    <p:animScale>
                                      <p:cBhvr>
                                        <p:cTn id="19" dur="23">
                                          <p:stCondLst>
                                            <p:cond delay="569"/>
                                          </p:stCondLst>
                                        </p:cTn>
                                        <p:tgtEl>
                                          <p:spTgt spid="11"/>
                                        </p:tgtEl>
                                      </p:cBhvr>
                                      <p:to x="100000" y="60000"/>
                                    </p:animScale>
                                    <p:animScale>
                                      <p:cBhvr>
                                        <p:cTn id="20" dur="145" decel="50000">
                                          <p:stCondLst>
                                            <p:cond delay="592"/>
                                          </p:stCondLst>
                                        </p:cTn>
                                        <p:tgtEl>
                                          <p:spTgt spid="11"/>
                                        </p:tgtEl>
                                      </p:cBhvr>
                                      <p:to x="100000" y="100000"/>
                                    </p:animScale>
                                    <p:animScale>
                                      <p:cBhvr>
                                        <p:cTn id="21" dur="23">
                                          <p:stCondLst>
                                            <p:cond delay="1148"/>
                                          </p:stCondLst>
                                        </p:cTn>
                                        <p:tgtEl>
                                          <p:spTgt spid="11"/>
                                        </p:tgtEl>
                                      </p:cBhvr>
                                      <p:to x="100000" y="80000"/>
                                    </p:animScale>
                                    <p:animScale>
                                      <p:cBhvr>
                                        <p:cTn id="22" dur="145" decel="50000">
                                          <p:stCondLst>
                                            <p:cond delay="1171"/>
                                          </p:stCondLst>
                                        </p:cTn>
                                        <p:tgtEl>
                                          <p:spTgt spid="11"/>
                                        </p:tgtEl>
                                      </p:cBhvr>
                                      <p:to x="100000" y="100000"/>
                                    </p:animScale>
                                    <p:animScale>
                                      <p:cBhvr>
                                        <p:cTn id="23" dur="23">
                                          <p:stCondLst>
                                            <p:cond delay="1437"/>
                                          </p:stCondLst>
                                        </p:cTn>
                                        <p:tgtEl>
                                          <p:spTgt spid="11"/>
                                        </p:tgtEl>
                                      </p:cBhvr>
                                      <p:to x="100000" y="90000"/>
                                    </p:animScale>
                                    <p:animScale>
                                      <p:cBhvr>
                                        <p:cTn id="24" dur="145" decel="50000">
                                          <p:stCondLst>
                                            <p:cond delay="1459"/>
                                          </p:stCondLst>
                                        </p:cTn>
                                        <p:tgtEl>
                                          <p:spTgt spid="11"/>
                                        </p:tgtEl>
                                      </p:cBhvr>
                                      <p:to x="100000" y="100000"/>
                                    </p:animScale>
                                    <p:animScale>
                                      <p:cBhvr>
                                        <p:cTn id="25" dur="23">
                                          <p:stCondLst>
                                            <p:cond delay="1582"/>
                                          </p:stCondLst>
                                        </p:cTn>
                                        <p:tgtEl>
                                          <p:spTgt spid="11"/>
                                        </p:tgtEl>
                                      </p:cBhvr>
                                      <p:to x="100000" y="95000"/>
                                    </p:animScale>
                                    <p:animScale>
                                      <p:cBhvr>
                                        <p:cTn id="26" dur="145" decel="50000">
                                          <p:stCondLst>
                                            <p:cond delay="1605"/>
                                          </p:stCondLst>
                                        </p:cTn>
                                        <p:tgtEl>
                                          <p:spTgt spid="11"/>
                                        </p:tgtEl>
                                      </p:cBhvr>
                                      <p:to x="100000" y="100000"/>
                                    </p:animScale>
                                  </p:childTnLst>
                                </p:cTn>
                              </p:par>
                            </p:childTnLst>
                          </p:cTn>
                        </p:par>
                        <p:par>
                          <p:cTn id="27" fill="hold">
                            <p:stCondLst>
                              <p:cond delay="2500"/>
                            </p:stCondLst>
                            <p:childTnLst>
                              <p:par>
                                <p:cTn id="28" presetID="26"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7">
                                          <p:stCondLst>
                                            <p:cond delay="0"/>
                                          </p:stCondLst>
                                        </p:cTn>
                                        <p:tgtEl>
                                          <p:spTgt spid="7"/>
                                        </p:tgtEl>
                                      </p:cBhvr>
                                    </p:animEffect>
                                    <p:anim calcmode="lin" valueType="num">
                                      <p:cBhvr>
                                        <p:cTn id="31" dur="1594"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2" dur="581"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3" dur="581" tmFilter="0, 0; 0.125,0.2665; 0.25,0.4; 0.375,0.465; 0.5,0.5;  0.625,0.535; 0.75,0.6; 0.875,0.7335; 1,1">
                                          <p:stCondLst>
                                            <p:cond delay="581"/>
                                          </p:stCondLst>
                                        </p:cTn>
                                        <p:tgtEl>
                                          <p:spTgt spid="7"/>
                                        </p:tgtEl>
                                        <p:attrNameLst>
                                          <p:attrName>ppt_y</p:attrName>
                                        </p:attrNameLst>
                                      </p:cBhvr>
                                      <p:tavLst>
                                        <p:tav tm="0" fmla="#ppt_y-sin(pi*$)/9">
                                          <p:val>
                                            <p:fltVal val="0"/>
                                          </p:val>
                                        </p:tav>
                                        <p:tav tm="100000">
                                          <p:val>
                                            <p:fltVal val="1"/>
                                          </p:val>
                                        </p:tav>
                                      </p:tavLst>
                                    </p:anim>
                                    <p:anim calcmode="lin" valueType="num">
                                      <p:cBhvr>
                                        <p:cTn id="34" dur="290" tmFilter="0, 0; 0.125,0.2665; 0.25,0.4; 0.375,0.465; 0.5,0.5;  0.625,0.535; 0.75,0.6; 0.875,0.7335; 1,1">
                                          <p:stCondLst>
                                            <p:cond delay="1159"/>
                                          </p:stCondLst>
                                        </p:cTn>
                                        <p:tgtEl>
                                          <p:spTgt spid="7"/>
                                        </p:tgtEl>
                                        <p:attrNameLst>
                                          <p:attrName>ppt_y</p:attrName>
                                        </p:attrNameLst>
                                      </p:cBhvr>
                                      <p:tavLst>
                                        <p:tav tm="0" fmla="#ppt_y-sin(pi*$)/27">
                                          <p:val>
                                            <p:fltVal val="0"/>
                                          </p:val>
                                        </p:tav>
                                        <p:tav tm="100000">
                                          <p:val>
                                            <p:fltVal val="1"/>
                                          </p:val>
                                        </p:tav>
                                      </p:tavLst>
                                    </p:anim>
                                    <p:anim calcmode="lin" valueType="num">
                                      <p:cBhvr>
                                        <p:cTn id="35" dur="144" tmFilter="0, 0; 0.125,0.2665; 0.25,0.4; 0.375,0.465; 0.5,0.5;  0.625,0.535; 0.75,0.6; 0.875,0.7335; 1,1">
                                          <p:stCondLst>
                                            <p:cond delay="1449"/>
                                          </p:stCondLst>
                                        </p:cTn>
                                        <p:tgtEl>
                                          <p:spTgt spid="7"/>
                                        </p:tgtEl>
                                        <p:attrNameLst>
                                          <p:attrName>ppt_y</p:attrName>
                                        </p:attrNameLst>
                                      </p:cBhvr>
                                      <p:tavLst>
                                        <p:tav tm="0" fmla="#ppt_y-sin(pi*$)/81">
                                          <p:val>
                                            <p:fltVal val="0"/>
                                          </p:val>
                                        </p:tav>
                                        <p:tav tm="100000">
                                          <p:val>
                                            <p:fltVal val="1"/>
                                          </p:val>
                                        </p:tav>
                                      </p:tavLst>
                                    </p:anim>
                                    <p:animScale>
                                      <p:cBhvr>
                                        <p:cTn id="36" dur="23">
                                          <p:stCondLst>
                                            <p:cond delay="569"/>
                                          </p:stCondLst>
                                        </p:cTn>
                                        <p:tgtEl>
                                          <p:spTgt spid="7"/>
                                        </p:tgtEl>
                                      </p:cBhvr>
                                      <p:to x="100000" y="60000"/>
                                    </p:animScale>
                                    <p:animScale>
                                      <p:cBhvr>
                                        <p:cTn id="37" dur="145" decel="50000">
                                          <p:stCondLst>
                                            <p:cond delay="592"/>
                                          </p:stCondLst>
                                        </p:cTn>
                                        <p:tgtEl>
                                          <p:spTgt spid="7"/>
                                        </p:tgtEl>
                                      </p:cBhvr>
                                      <p:to x="100000" y="100000"/>
                                    </p:animScale>
                                    <p:animScale>
                                      <p:cBhvr>
                                        <p:cTn id="38" dur="23">
                                          <p:stCondLst>
                                            <p:cond delay="1148"/>
                                          </p:stCondLst>
                                        </p:cTn>
                                        <p:tgtEl>
                                          <p:spTgt spid="7"/>
                                        </p:tgtEl>
                                      </p:cBhvr>
                                      <p:to x="100000" y="80000"/>
                                    </p:animScale>
                                    <p:animScale>
                                      <p:cBhvr>
                                        <p:cTn id="39" dur="145" decel="50000">
                                          <p:stCondLst>
                                            <p:cond delay="1171"/>
                                          </p:stCondLst>
                                        </p:cTn>
                                        <p:tgtEl>
                                          <p:spTgt spid="7"/>
                                        </p:tgtEl>
                                      </p:cBhvr>
                                      <p:to x="100000" y="100000"/>
                                    </p:animScale>
                                    <p:animScale>
                                      <p:cBhvr>
                                        <p:cTn id="40" dur="23">
                                          <p:stCondLst>
                                            <p:cond delay="1437"/>
                                          </p:stCondLst>
                                        </p:cTn>
                                        <p:tgtEl>
                                          <p:spTgt spid="7"/>
                                        </p:tgtEl>
                                      </p:cBhvr>
                                      <p:to x="100000" y="90000"/>
                                    </p:animScale>
                                    <p:animScale>
                                      <p:cBhvr>
                                        <p:cTn id="41" dur="145" decel="50000">
                                          <p:stCondLst>
                                            <p:cond delay="1459"/>
                                          </p:stCondLst>
                                        </p:cTn>
                                        <p:tgtEl>
                                          <p:spTgt spid="7"/>
                                        </p:tgtEl>
                                      </p:cBhvr>
                                      <p:to x="100000" y="100000"/>
                                    </p:animScale>
                                    <p:animScale>
                                      <p:cBhvr>
                                        <p:cTn id="42" dur="23">
                                          <p:stCondLst>
                                            <p:cond delay="1582"/>
                                          </p:stCondLst>
                                        </p:cTn>
                                        <p:tgtEl>
                                          <p:spTgt spid="7"/>
                                        </p:tgtEl>
                                      </p:cBhvr>
                                      <p:to x="100000" y="95000"/>
                                    </p:animScale>
                                    <p:animScale>
                                      <p:cBhvr>
                                        <p:cTn id="43" dur="145" decel="50000">
                                          <p:stCondLst>
                                            <p:cond delay="1605"/>
                                          </p:stCondLst>
                                        </p:cTn>
                                        <p:tgtEl>
                                          <p:spTgt spid="7"/>
                                        </p:tgtEl>
                                      </p:cBhvr>
                                      <p:to x="100000" y="100000"/>
                                    </p:animScale>
                                  </p:childTnLst>
                                </p:cTn>
                              </p:par>
                            </p:childTnLst>
                          </p:cTn>
                        </p:par>
                        <p:par>
                          <p:cTn id="44" fill="hold">
                            <p:stCondLst>
                              <p:cond delay="4500"/>
                            </p:stCondLst>
                            <p:childTnLst>
                              <p:par>
                                <p:cTn id="45" presetID="26"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7">
                                          <p:stCondLst>
                                            <p:cond delay="0"/>
                                          </p:stCondLst>
                                        </p:cTn>
                                        <p:tgtEl>
                                          <p:spTgt spid="15"/>
                                        </p:tgtEl>
                                      </p:cBhvr>
                                    </p:animEffect>
                                    <p:anim calcmode="lin" valueType="num">
                                      <p:cBhvr>
                                        <p:cTn id="48" dur="1594"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9" dur="581"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0" dur="581" tmFilter="0, 0; 0.125,0.2665; 0.25,0.4; 0.375,0.465; 0.5,0.5;  0.625,0.535; 0.75,0.6; 0.875,0.7335; 1,1">
                                          <p:stCondLst>
                                            <p:cond delay="581"/>
                                          </p:stCondLst>
                                        </p:cTn>
                                        <p:tgtEl>
                                          <p:spTgt spid="15"/>
                                        </p:tgtEl>
                                        <p:attrNameLst>
                                          <p:attrName>ppt_y</p:attrName>
                                        </p:attrNameLst>
                                      </p:cBhvr>
                                      <p:tavLst>
                                        <p:tav tm="0" fmla="#ppt_y-sin(pi*$)/9">
                                          <p:val>
                                            <p:fltVal val="0"/>
                                          </p:val>
                                        </p:tav>
                                        <p:tav tm="100000">
                                          <p:val>
                                            <p:fltVal val="1"/>
                                          </p:val>
                                        </p:tav>
                                      </p:tavLst>
                                    </p:anim>
                                    <p:anim calcmode="lin" valueType="num">
                                      <p:cBhvr>
                                        <p:cTn id="51" dur="290" tmFilter="0, 0; 0.125,0.2665; 0.25,0.4; 0.375,0.465; 0.5,0.5;  0.625,0.535; 0.75,0.6; 0.875,0.7335; 1,1">
                                          <p:stCondLst>
                                            <p:cond delay="1159"/>
                                          </p:stCondLst>
                                        </p:cTn>
                                        <p:tgtEl>
                                          <p:spTgt spid="15"/>
                                        </p:tgtEl>
                                        <p:attrNameLst>
                                          <p:attrName>ppt_y</p:attrName>
                                        </p:attrNameLst>
                                      </p:cBhvr>
                                      <p:tavLst>
                                        <p:tav tm="0" fmla="#ppt_y-sin(pi*$)/27">
                                          <p:val>
                                            <p:fltVal val="0"/>
                                          </p:val>
                                        </p:tav>
                                        <p:tav tm="100000">
                                          <p:val>
                                            <p:fltVal val="1"/>
                                          </p:val>
                                        </p:tav>
                                      </p:tavLst>
                                    </p:anim>
                                    <p:anim calcmode="lin" valueType="num">
                                      <p:cBhvr>
                                        <p:cTn id="52" dur="144" tmFilter="0, 0; 0.125,0.2665; 0.25,0.4; 0.375,0.465; 0.5,0.5;  0.625,0.535; 0.75,0.6; 0.875,0.7335; 1,1">
                                          <p:stCondLst>
                                            <p:cond delay="1449"/>
                                          </p:stCondLst>
                                        </p:cTn>
                                        <p:tgtEl>
                                          <p:spTgt spid="15"/>
                                        </p:tgtEl>
                                        <p:attrNameLst>
                                          <p:attrName>ppt_y</p:attrName>
                                        </p:attrNameLst>
                                      </p:cBhvr>
                                      <p:tavLst>
                                        <p:tav tm="0" fmla="#ppt_y-sin(pi*$)/81">
                                          <p:val>
                                            <p:fltVal val="0"/>
                                          </p:val>
                                        </p:tav>
                                        <p:tav tm="100000">
                                          <p:val>
                                            <p:fltVal val="1"/>
                                          </p:val>
                                        </p:tav>
                                      </p:tavLst>
                                    </p:anim>
                                    <p:animScale>
                                      <p:cBhvr>
                                        <p:cTn id="53" dur="23">
                                          <p:stCondLst>
                                            <p:cond delay="569"/>
                                          </p:stCondLst>
                                        </p:cTn>
                                        <p:tgtEl>
                                          <p:spTgt spid="15"/>
                                        </p:tgtEl>
                                      </p:cBhvr>
                                      <p:to x="100000" y="60000"/>
                                    </p:animScale>
                                    <p:animScale>
                                      <p:cBhvr>
                                        <p:cTn id="54" dur="145" decel="50000">
                                          <p:stCondLst>
                                            <p:cond delay="592"/>
                                          </p:stCondLst>
                                        </p:cTn>
                                        <p:tgtEl>
                                          <p:spTgt spid="15"/>
                                        </p:tgtEl>
                                      </p:cBhvr>
                                      <p:to x="100000" y="100000"/>
                                    </p:animScale>
                                    <p:animScale>
                                      <p:cBhvr>
                                        <p:cTn id="55" dur="23">
                                          <p:stCondLst>
                                            <p:cond delay="1148"/>
                                          </p:stCondLst>
                                        </p:cTn>
                                        <p:tgtEl>
                                          <p:spTgt spid="15"/>
                                        </p:tgtEl>
                                      </p:cBhvr>
                                      <p:to x="100000" y="80000"/>
                                    </p:animScale>
                                    <p:animScale>
                                      <p:cBhvr>
                                        <p:cTn id="56" dur="145" decel="50000">
                                          <p:stCondLst>
                                            <p:cond delay="1171"/>
                                          </p:stCondLst>
                                        </p:cTn>
                                        <p:tgtEl>
                                          <p:spTgt spid="15"/>
                                        </p:tgtEl>
                                      </p:cBhvr>
                                      <p:to x="100000" y="100000"/>
                                    </p:animScale>
                                    <p:animScale>
                                      <p:cBhvr>
                                        <p:cTn id="57" dur="23">
                                          <p:stCondLst>
                                            <p:cond delay="1437"/>
                                          </p:stCondLst>
                                        </p:cTn>
                                        <p:tgtEl>
                                          <p:spTgt spid="15"/>
                                        </p:tgtEl>
                                      </p:cBhvr>
                                      <p:to x="100000" y="90000"/>
                                    </p:animScale>
                                    <p:animScale>
                                      <p:cBhvr>
                                        <p:cTn id="58" dur="145" decel="50000">
                                          <p:stCondLst>
                                            <p:cond delay="1459"/>
                                          </p:stCondLst>
                                        </p:cTn>
                                        <p:tgtEl>
                                          <p:spTgt spid="15"/>
                                        </p:tgtEl>
                                      </p:cBhvr>
                                      <p:to x="100000" y="100000"/>
                                    </p:animScale>
                                    <p:animScale>
                                      <p:cBhvr>
                                        <p:cTn id="59" dur="23">
                                          <p:stCondLst>
                                            <p:cond delay="1582"/>
                                          </p:stCondLst>
                                        </p:cTn>
                                        <p:tgtEl>
                                          <p:spTgt spid="15"/>
                                        </p:tgtEl>
                                      </p:cBhvr>
                                      <p:to x="100000" y="95000"/>
                                    </p:animScale>
                                    <p:animScale>
                                      <p:cBhvr>
                                        <p:cTn id="60" dur="145" decel="50000">
                                          <p:stCondLst>
                                            <p:cond delay="1605"/>
                                          </p:stCondLst>
                                        </p:cTn>
                                        <p:tgtEl>
                                          <p:spTgt spid="15"/>
                                        </p:tgtEl>
                                      </p:cBhvr>
                                      <p:to x="100000" y="100000"/>
                                    </p:animScale>
                                  </p:childTnLst>
                                </p:cTn>
                              </p:par>
                            </p:childTnLst>
                          </p:cTn>
                        </p:par>
                        <p:par>
                          <p:cTn id="61" fill="hold">
                            <p:stCondLst>
                              <p:cond delay="6500"/>
                            </p:stCondLst>
                            <p:childTnLst>
                              <p:par>
                                <p:cTn id="62" presetID="22" presetClass="entr" presetSubtype="2"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1500"/>
                                        <p:tgtEl>
                                          <p:spTgt spid="19"/>
                                        </p:tgtEl>
                                      </p:cBhvr>
                                    </p:animEffect>
                                  </p:childTnLst>
                                </p:cTn>
                              </p:par>
                            </p:childTnLst>
                          </p:cTn>
                        </p:par>
                        <p:par>
                          <p:cTn id="65" fill="hold">
                            <p:stCondLst>
                              <p:cond delay="8000"/>
                            </p:stCondLst>
                            <p:childTnLst>
                              <p:par>
                                <p:cTn id="66" presetID="22" presetClass="entr" presetSubtype="2"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right)">
                                      <p:cBhvr>
                                        <p:cTn id="68" dur="1500"/>
                                        <p:tgtEl>
                                          <p:spTgt spid="23"/>
                                        </p:tgtEl>
                                      </p:cBhvr>
                                    </p:animEffect>
                                  </p:childTnLst>
                                </p:cTn>
                              </p:par>
                            </p:childTnLst>
                          </p:cTn>
                        </p:par>
                        <p:par>
                          <p:cTn id="69" fill="hold">
                            <p:stCondLst>
                              <p:cond delay="9500"/>
                            </p:stCondLst>
                            <p:childTnLst>
                              <p:par>
                                <p:cTn id="70" presetID="22" presetClass="entr" presetSubtype="2" fill="hold" nodeType="after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wipe(right)">
                                      <p:cBhvr>
                                        <p:cTn id="72" dur="1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971600" y="1592348"/>
            <a:ext cx="6912768" cy="1800200"/>
          </a:xfrm>
          <a:prstGeom prst="roundRect">
            <a:avLst/>
          </a:prstGeom>
          <a:solidFill>
            <a:schemeClr val="bg1">
              <a:lumMod val="95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364437" y="3109817"/>
            <a:ext cx="6264696" cy="463841"/>
            <a:chOff x="1619672" y="3325841"/>
            <a:chExt cx="6264696" cy="463841"/>
          </a:xfrm>
          <a:solidFill>
            <a:srgbClr val="FF8860"/>
          </a:solidFill>
        </p:grpSpPr>
        <p:sp>
          <p:nvSpPr>
            <p:cNvPr id="4" name="圆角矩形 3"/>
            <p:cNvSpPr/>
            <p:nvPr/>
          </p:nvSpPr>
          <p:spPr>
            <a:xfrm>
              <a:off x="1619672" y="3325841"/>
              <a:ext cx="6264696" cy="463841"/>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691680" y="3403872"/>
              <a:ext cx="6192688" cy="338554"/>
            </a:xfrm>
            <a:prstGeom prst="rect">
              <a:avLst/>
            </a:prstGeom>
            <a:grp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请在此处输入您的文本，或者复制您的文本粘贴到此处请在此处</a:t>
              </a:r>
            </a:p>
          </p:txBody>
        </p:sp>
      </p:grpSp>
      <p:grpSp>
        <p:nvGrpSpPr>
          <p:cNvPr id="6" name="组合 5"/>
          <p:cNvGrpSpPr/>
          <p:nvPr/>
        </p:nvGrpSpPr>
        <p:grpSpPr>
          <a:xfrm>
            <a:off x="1255699" y="1347614"/>
            <a:ext cx="1377351" cy="1741822"/>
            <a:chOff x="1510934" y="1563638"/>
            <a:chExt cx="1377351" cy="1741822"/>
          </a:xfrm>
        </p:grpSpPr>
        <p:sp>
          <p:nvSpPr>
            <p:cNvPr id="7" name="矩形 6"/>
            <p:cNvSpPr/>
            <p:nvPr/>
          </p:nvSpPr>
          <p:spPr>
            <a:xfrm>
              <a:off x="1510934" y="2805821"/>
              <a:ext cx="1377351" cy="49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输入文本</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椭圆 7"/>
            <p:cNvSpPr/>
            <p:nvPr/>
          </p:nvSpPr>
          <p:spPr>
            <a:xfrm>
              <a:off x="1568005" y="1563638"/>
              <a:ext cx="1246474" cy="1246474"/>
            </a:xfrm>
            <a:prstGeom prst="ellipse">
              <a:avLst/>
            </a:prstGeom>
            <a:solidFill>
              <a:schemeClr val="tx2">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80"/>
            <p:cNvSpPr>
              <a:spLocks noEditPoints="1"/>
            </p:cNvSpPr>
            <p:nvPr/>
          </p:nvSpPr>
          <p:spPr bwMode="auto">
            <a:xfrm>
              <a:off x="1763688" y="1994101"/>
              <a:ext cx="714523" cy="385548"/>
            </a:xfrm>
            <a:custGeom>
              <a:avLst/>
              <a:gdLst>
                <a:gd name="T0" fmla="*/ 20 w 192"/>
                <a:gd name="T1" fmla="*/ 0 h 104"/>
                <a:gd name="T2" fmla="*/ 0 w 192"/>
                <a:gd name="T3" fmla="*/ 84 h 104"/>
                <a:gd name="T4" fmla="*/ 172 w 192"/>
                <a:gd name="T5" fmla="*/ 104 h 104"/>
                <a:gd name="T6" fmla="*/ 192 w 192"/>
                <a:gd name="T7" fmla="*/ 20 h 104"/>
                <a:gd name="T8" fmla="*/ 92 w 192"/>
                <a:gd name="T9" fmla="*/ 24 h 104"/>
                <a:gd name="T10" fmla="*/ 104 w 192"/>
                <a:gd name="T11" fmla="*/ 28 h 104"/>
                <a:gd name="T12" fmla="*/ 92 w 192"/>
                <a:gd name="T13" fmla="*/ 32 h 104"/>
                <a:gd name="T14" fmla="*/ 92 w 192"/>
                <a:gd name="T15" fmla="*/ 24 h 104"/>
                <a:gd name="T16" fmla="*/ 100 w 192"/>
                <a:gd name="T17" fmla="*/ 48 h 104"/>
                <a:gd name="T18" fmla="*/ 100 w 192"/>
                <a:gd name="T19" fmla="*/ 56 h 104"/>
                <a:gd name="T20" fmla="*/ 88 w 192"/>
                <a:gd name="T21" fmla="*/ 52 h 104"/>
                <a:gd name="T22" fmla="*/ 68 w 192"/>
                <a:gd name="T23" fmla="*/ 24 h 104"/>
                <a:gd name="T24" fmla="*/ 80 w 192"/>
                <a:gd name="T25" fmla="*/ 28 h 104"/>
                <a:gd name="T26" fmla="*/ 68 w 192"/>
                <a:gd name="T27" fmla="*/ 32 h 104"/>
                <a:gd name="T28" fmla="*/ 68 w 192"/>
                <a:gd name="T29" fmla="*/ 24 h 104"/>
                <a:gd name="T30" fmla="*/ 76 w 192"/>
                <a:gd name="T31" fmla="*/ 48 h 104"/>
                <a:gd name="T32" fmla="*/ 76 w 192"/>
                <a:gd name="T33" fmla="*/ 56 h 104"/>
                <a:gd name="T34" fmla="*/ 64 w 192"/>
                <a:gd name="T35" fmla="*/ 52 h 104"/>
                <a:gd name="T36" fmla="*/ 52 w 192"/>
                <a:gd name="T37" fmla="*/ 80 h 104"/>
                <a:gd name="T38" fmla="*/ 40 w 192"/>
                <a:gd name="T39" fmla="*/ 76 h 104"/>
                <a:gd name="T40" fmla="*/ 52 w 192"/>
                <a:gd name="T41" fmla="*/ 72 h 104"/>
                <a:gd name="T42" fmla="*/ 52 w 192"/>
                <a:gd name="T43" fmla="*/ 80 h 104"/>
                <a:gd name="T44" fmla="*/ 44 w 192"/>
                <a:gd name="T45" fmla="*/ 56 h 104"/>
                <a:gd name="T46" fmla="*/ 44 w 192"/>
                <a:gd name="T47" fmla="*/ 48 h 104"/>
                <a:gd name="T48" fmla="*/ 56 w 192"/>
                <a:gd name="T49" fmla="*/ 52 h 104"/>
                <a:gd name="T50" fmla="*/ 52 w 192"/>
                <a:gd name="T51" fmla="*/ 32 h 104"/>
                <a:gd name="T52" fmla="*/ 40 w 192"/>
                <a:gd name="T53" fmla="*/ 28 h 104"/>
                <a:gd name="T54" fmla="*/ 52 w 192"/>
                <a:gd name="T55" fmla="*/ 24 h 104"/>
                <a:gd name="T56" fmla="*/ 52 w 192"/>
                <a:gd name="T57" fmla="*/ 32 h 104"/>
                <a:gd name="T58" fmla="*/ 68 w 192"/>
                <a:gd name="T59" fmla="*/ 80 h 104"/>
                <a:gd name="T60" fmla="*/ 68 w 192"/>
                <a:gd name="T61" fmla="*/ 72 h 104"/>
                <a:gd name="T62" fmla="*/ 128 w 192"/>
                <a:gd name="T63" fmla="*/ 76 h 104"/>
                <a:gd name="T64" fmla="*/ 124 w 192"/>
                <a:gd name="T65" fmla="*/ 56 h 104"/>
                <a:gd name="T66" fmla="*/ 112 w 192"/>
                <a:gd name="T67" fmla="*/ 52 h 104"/>
                <a:gd name="T68" fmla="*/ 124 w 192"/>
                <a:gd name="T69" fmla="*/ 48 h 104"/>
                <a:gd name="T70" fmla="*/ 124 w 192"/>
                <a:gd name="T71" fmla="*/ 56 h 104"/>
                <a:gd name="T72" fmla="*/ 116 w 192"/>
                <a:gd name="T73" fmla="*/ 32 h 104"/>
                <a:gd name="T74" fmla="*/ 116 w 192"/>
                <a:gd name="T75" fmla="*/ 24 h 104"/>
                <a:gd name="T76" fmla="*/ 128 w 192"/>
                <a:gd name="T77" fmla="*/ 28 h 104"/>
                <a:gd name="T78" fmla="*/ 148 w 192"/>
                <a:gd name="T79" fmla="*/ 80 h 104"/>
                <a:gd name="T80" fmla="*/ 136 w 192"/>
                <a:gd name="T81" fmla="*/ 76 h 104"/>
                <a:gd name="T82" fmla="*/ 148 w 192"/>
                <a:gd name="T83" fmla="*/ 72 h 104"/>
                <a:gd name="T84" fmla="*/ 148 w 192"/>
                <a:gd name="T85" fmla="*/ 80 h 104"/>
                <a:gd name="T86" fmla="*/ 140 w 192"/>
                <a:gd name="T87" fmla="*/ 56 h 104"/>
                <a:gd name="T88" fmla="*/ 140 w 192"/>
                <a:gd name="T89" fmla="*/ 48 h 104"/>
                <a:gd name="T90" fmla="*/ 152 w 192"/>
                <a:gd name="T91" fmla="*/ 52 h 104"/>
                <a:gd name="T92" fmla="*/ 148 w 192"/>
                <a:gd name="T93" fmla="*/ 32 h 104"/>
                <a:gd name="T94" fmla="*/ 136 w 192"/>
                <a:gd name="T95" fmla="*/ 28 h 104"/>
                <a:gd name="T96" fmla="*/ 148 w 192"/>
                <a:gd name="T97" fmla="*/ 24 h 104"/>
                <a:gd name="T98" fmla="*/ 148 w 192"/>
                <a:gd name="T99"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2" h="104">
                  <a:moveTo>
                    <a:pt x="172" y="0"/>
                  </a:moveTo>
                  <a:cubicBezTo>
                    <a:pt x="20" y="0"/>
                    <a:pt x="20" y="0"/>
                    <a:pt x="20" y="0"/>
                  </a:cubicBezTo>
                  <a:cubicBezTo>
                    <a:pt x="9" y="0"/>
                    <a:pt x="0" y="9"/>
                    <a:pt x="0" y="20"/>
                  </a:cubicBezTo>
                  <a:cubicBezTo>
                    <a:pt x="0" y="84"/>
                    <a:pt x="0" y="84"/>
                    <a:pt x="0" y="84"/>
                  </a:cubicBezTo>
                  <a:cubicBezTo>
                    <a:pt x="0" y="95"/>
                    <a:pt x="9" y="104"/>
                    <a:pt x="20" y="104"/>
                  </a:cubicBezTo>
                  <a:cubicBezTo>
                    <a:pt x="172" y="104"/>
                    <a:pt x="172" y="104"/>
                    <a:pt x="172" y="104"/>
                  </a:cubicBezTo>
                  <a:cubicBezTo>
                    <a:pt x="183" y="104"/>
                    <a:pt x="192" y="95"/>
                    <a:pt x="192" y="84"/>
                  </a:cubicBezTo>
                  <a:cubicBezTo>
                    <a:pt x="192" y="20"/>
                    <a:pt x="192" y="20"/>
                    <a:pt x="192" y="20"/>
                  </a:cubicBezTo>
                  <a:cubicBezTo>
                    <a:pt x="192" y="9"/>
                    <a:pt x="183" y="0"/>
                    <a:pt x="172" y="0"/>
                  </a:cubicBezTo>
                  <a:close/>
                  <a:moveTo>
                    <a:pt x="92" y="24"/>
                  </a:moveTo>
                  <a:cubicBezTo>
                    <a:pt x="100" y="24"/>
                    <a:pt x="100" y="24"/>
                    <a:pt x="100" y="24"/>
                  </a:cubicBezTo>
                  <a:cubicBezTo>
                    <a:pt x="102" y="24"/>
                    <a:pt x="104" y="26"/>
                    <a:pt x="104" y="28"/>
                  </a:cubicBezTo>
                  <a:cubicBezTo>
                    <a:pt x="104" y="30"/>
                    <a:pt x="102" y="32"/>
                    <a:pt x="100" y="32"/>
                  </a:cubicBezTo>
                  <a:cubicBezTo>
                    <a:pt x="92" y="32"/>
                    <a:pt x="92" y="32"/>
                    <a:pt x="92" y="32"/>
                  </a:cubicBezTo>
                  <a:cubicBezTo>
                    <a:pt x="90" y="32"/>
                    <a:pt x="88" y="30"/>
                    <a:pt x="88" y="28"/>
                  </a:cubicBezTo>
                  <a:cubicBezTo>
                    <a:pt x="88" y="26"/>
                    <a:pt x="90" y="24"/>
                    <a:pt x="92" y="24"/>
                  </a:cubicBezTo>
                  <a:close/>
                  <a:moveTo>
                    <a:pt x="92" y="48"/>
                  </a:moveTo>
                  <a:cubicBezTo>
                    <a:pt x="100" y="48"/>
                    <a:pt x="100" y="48"/>
                    <a:pt x="100" y="48"/>
                  </a:cubicBezTo>
                  <a:cubicBezTo>
                    <a:pt x="102" y="48"/>
                    <a:pt x="104" y="50"/>
                    <a:pt x="104" y="52"/>
                  </a:cubicBezTo>
                  <a:cubicBezTo>
                    <a:pt x="104" y="54"/>
                    <a:pt x="102" y="56"/>
                    <a:pt x="100" y="56"/>
                  </a:cubicBezTo>
                  <a:cubicBezTo>
                    <a:pt x="92" y="56"/>
                    <a:pt x="92" y="56"/>
                    <a:pt x="92" y="56"/>
                  </a:cubicBezTo>
                  <a:cubicBezTo>
                    <a:pt x="90" y="56"/>
                    <a:pt x="88" y="54"/>
                    <a:pt x="88" y="52"/>
                  </a:cubicBezTo>
                  <a:cubicBezTo>
                    <a:pt x="88" y="50"/>
                    <a:pt x="90" y="48"/>
                    <a:pt x="92" y="48"/>
                  </a:cubicBezTo>
                  <a:close/>
                  <a:moveTo>
                    <a:pt x="68" y="24"/>
                  </a:moveTo>
                  <a:cubicBezTo>
                    <a:pt x="76" y="24"/>
                    <a:pt x="76" y="24"/>
                    <a:pt x="76" y="24"/>
                  </a:cubicBezTo>
                  <a:cubicBezTo>
                    <a:pt x="78" y="24"/>
                    <a:pt x="80" y="26"/>
                    <a:pt x="80" y="28"/>
                  </a:cubicBezTo>
                  <a:cubicBezTo>
                    <a:pt x="80" y="30"/>
                    <a:pt x="78" y="32"/>
                    <a:pt x="76" y="32"/>
                  </a:cubicBezTo>
                  <a:cubicBezTo>
                    <a:pt x="68" y="32"/>
                    <a:pt x="68" y="32"/>
                    <a:pt x="68" y="32"/>
                  </a:cubicBezTo>
                  <a:cubicBezTo>
                    <a:pt x="66" y="32"/>
                    <a:pt x="64" y="30"/>
                    <a:pt x="64" y="28"/>
                  </a:cubicBezTo>
                  <a:cubicBezTo>
                    <a:pt x="64" y="26"/>
                    <a:pt x="66" y="24"/>
                    <a:pt x="68" y="24"/>
                  </a:cubicBezTo>
                  <a:close/>
                  <a:moveTo>
                    <a:pt x="68" y="48"/>
                  </a:moveTo>
                  <a:cubicBezTo>
                    <a:pt x="76" y="48"/>
                    <a:pt x="76" y="48"/>
                    <a:pt x="76" y="48"/>
                  </a:cubicBezTo>
                  <a:cubicBezTo>
                    <a:pt x="78" y="48"/>
                    <a:pt x="80" y="50"/>
                    <a:pt x="80" y="52"/>
                  </a:cubicBezTo>
                  <a:cubicBezTo>
                    <a:pt x="80" y="54"/>
                    <a:pt x="78" y="56"/>
                    <a:pt x="76" y="56"/>
                  </a:cubicBezTo>
                  <a:cubicBezTo>
                    <a:pt x="68" y="56"/>
                    <a:pt x="68" y="56"/>
                    <a:pt x="68" y="56"/>
                  </a:cubicBezTo>
                  <a:cubicBezTo>
                    <a:pt x="66" y="56"/>
                    <a:pt x="64" y="54"/>
                    <a:pt x="64" y="52"/>
                  </a:cubicBezTo>
                  <a:cubicBezTo>
                    <a:pt x="64" y="50"/>
                    <a:pt x="66" y="48"/>
                    <a:pt x="68" y="48"/>
                  </a:cubicBezTo>
                  <a:close/>
                  <a:moveTo>
                    <a:pt x="52" y="80"/>
                  </a:moveTo>
                  <a:cubicBezTo>
                    <a:pt x="44" y="80"/>
                    <a:pt x="44" y="80"/>
                    <a:pt x="44" y="80"/>
                  </a:cubicBezTo>
                  <a:cubicBezTo>
                    <a:pt x="42" y="80"/>
                    <a:pt x="40" y="78"/>
                    <a:pt x="40" y="76"/>
                  </a:cubicBezTo>
                  <a:cubicBezTo>
                    <a:pt x="40" y="74"/>
                    <a:pt x="42" y="72"/>
                    <a:pt x="44" y="72"/>
                  </a:cubicBezTo>
                  <a:cubicBezTo>
                    <a:pt x="52" y="72"/>
                    <a:pt x="52" y="72"/>
                    <a:pt x="52" y="72"/>
                  </a:cubicBezTo>
                  <a:cubicBezTo>
                    <a:pt x="54" y="72"/>
                    <a:pt x="56" y="74"/>
                    <a:pt x="56" y="76"/>
                  </a:cubicBezTo>
                  <a:cubicBezTo>
                    <a:pt x="56" y="78"/>
                    <a:pt x="54" y="80"/>
                    <a:pt x="52" y="80"/>
                  </a:cubicBezTo>
                  <a:close/>
                  <a:moveTo>
                    <a:pt x="52" y="56"/>
                  </a:moveTo>
                  <a:cubicBezTo>
                    <a:pt x="44" y="56"/>
                    <a:pt x="44" y="56"/>
                    <a:pt x="44" y="56"/>
                  </a:cubicBezTo>
                  <a:cubicBezTo>
                    <a:pt x="42" y="56"/>
                    <a:pt x="40" y="54"/>
                    <a:pt x="40" y="52"/>
                  </a:cubicBezTo>
                  <a:cubicBezTo>
                    <a:pt x="40" y="50"/>
                    <a:pt x="42" y="48"/>
                    <a:pt x="44" y="48"/>
                  </a:cubicBezTo>
                  <a:cubicBezTo>
                    <a:pt x="52" y="48"/>
                    <a:pt x="52" y="48"/>
                    <a:pt x="52" y="48"/>
                  </a:cubicBezTo>
                  <a:cubicBezTo>
                    <a:pt x="54" y="48"/>
                    <a:pt x="56" y="50"/>
                    <a:pt x="56" y="52"/>
                  </a:cubicBezTo>
                  <a:cubicBezTo>
                    <a:pt x="56" y="54"/>
                    <a:pt x="54" y="56"/>
                    <a:pt x="52" y="56"/>
                  </a:cubicBezTo>
                  <a:close/>
                  <a:moveTo>
                    <a:pt x="52" y="32"/>
                  </a:moveTo>
                  <a:cubicBezTo>
                    <a:pt x="44" y="32"/>
                    <a:pt x="44" y="32"/>
                    <a:pt x="44" y="32"/>
                  </a:cubicBezTo>
                  <a:cubicBezTo>
                    <a:pt x="42" y="32"/>
                    <a:pt x="40" y="30"/>
                    <a:pt x="40" y="28"/>
                  </a:cubicBezTo>
                  <a:cubicBezTo>
                    <a:pt x="40" y="26"/>
                    <a:pt x="42" y="24"/>
                    <a:pt x="44" y="24"/>
                  </a:cubicBezTo>
                  <a:cubicBezTo>
                    <a:pt x="52" y="24"/>
                    <a:pt x="52" y="24"/>
                    <a:pt x="52" y="24"/>
                  </a:cubicBezTo>
                  <a:cubicBezTo>
                    <a:pt x="54" y="24"/>
                    <a:pt x="56" y="26"/>
                    <a:pt x="56" y="28"/>
                  </a:cubicBezTo>
                  <a:cubicBezTo>
                    <a:pt x="56" y="30"/>
                    <a:pt x="54" y="32"/>
                    <a:pt x="52" y="32"/>
                  </a:cubicBezTo>
                  <a:close/>
                  <a:moveTo>
                    <a:pt x="124" y="80"/>
                  </a:moveTo>
                  <a:cubicBezTo>
                    <a:pt x="68" y="80"/>
                    <a:pt x="68" y="80"/>
                    <a:pt x="68" y="80"/>
                  </a:cubicBezTo>
                  <a:cubicBezTo>
                    <a:pt x="66" y="80"/>
                    <a:pt x="64" y="78"/>
                    <a:pt x="64" y="76"/>
                  </a:cubicBezTo>
                  <a:cubicBezTo>
                    <a:pt x="64" y="74"/>
                    <a:pt x="66" y="72"/>
                    <a:pt x="68" y="72"/>
                  </a:cubicBezTo>
                  <a:cubicBezTo>
                    <a:pt x="124" y="72"/>
                    <a:pt x="124" y="72"/>
                    <a:pt x="124" y="72"/>
                  </a:cubicBezTo>
                  <a:cubicBezTo>
                    <a:pt x="126" y="72"/>
                    <a:pt x="128" y="74"/>
                    <a:pt x="128" y="76"/>
                  </a:cubicBezTo>
                  <a:cubicBezTo>
                    <a:pt x="128" y="78"/>
                    <a:pt x="126" y="80"/>
                    <a:pt x="124" y="80"/>
                  </a:cubicBezTo>
                  <a:close/>
                  <a:moveTo>
                    <a:pt x="124" y="56"/>
                  </a:moveTo>
                  <a:cubicBezTo>
                    <a:pt x="116" y="56"/>
                    <a:pt x="116" y="56"/>
                    <a:pt x="116" y="56"/>
                  </a:cubicBezTo>
                  <a:cubicBezTo>
                    <a:pt x="114" y="56"/>
                    <a:pt x="112" y="54"/>
                    <a:pt x="112" y="52"/>
                  </a:cubicBezTo>
                  <a:cubicBezTo>
                    <a:pt x="112" y="50"/>
                    <a:pt x="114" y="48"/>
                    <a:pt x="116" y="48"/>
                  </a:cubicBezTo>
                  <a:cubicBezTo>
                    <a:pt x="124" y="48"/>
                    <a:pt x="124" y="48"/>
                    <a:pt x="124" y="48"/>
                  </a:cubicBezTo>
                  <a:cubicBezTo>
                    <a:pt x="126" y="48"/>
                    <a:pt x="128" y="50"/>
                    <a:pt x="128" y="52"/>
                  </a:cubicBezTo>
                  <a:cubicBezTo>
                    <a:pt x="128" y="54"/>
                    <a:pt x="126" y="56"/>
                    <a:pt x="124" y="56"/>
                  </a:cubicBezTo>
                  <a:close/>
                  <a:moveTo>
                    <a:pt x="124" y="32"/>
                  </a:moveTo>
                  <a:cubicBezTo>
                    <a:pt x="116" y="32"/>
                    <a:pt x="116" y="32"/>
                    <a:pt x="116" y="32"/>
                  </a:cubicBezTo>
                  <a:cubicBezTo>
                    <a:pt x="114" y="32"/>
                    <a:pt x="112" y="30"/>
                    <a:pt x="112" y="28"/>
                  </a:cubicBezTo>
                  <a:cubicBezTo>
                    <a:pt x="112" y="26"/>
                    <a:pt x="114" y="24"/>
                    <a:pt x="116" y="24"/>
                  </a:cubicBezTo>
                  <a:cubicBezTo>
                    <a:pt x="124" y="24"/>
                    <a:pt x="124" y="24"/>
                    <a:pt x="124" y="24"/>
                  </a:cubicBezTo>
                  <a:cubicBezTo>
                    <a:pt x="126" y="24"/>
                    <a:pt x="128" y="26"/>
                    <a:pt x="128" y="28"/>
                  </a:cubicBezTo>
                  <a:cubicBezTo>
                    <a:pt x="128" y="30"/>
                    <a:pt x="126" y="32"/>
                    <a:pt x="124" y="32"/>
                  </a:cubicBezTo>
                  <a:close/>
                  <a:moveTo>
                    <a:pt x="148" y="80"/>
                  </a:moveTo>
                  <a:cubicBezTo>
                    <a:pt x="140" y="80"/>
                    <a:pt x="140" y="80"/>
                    <a:pt x="140" y="80"/>
                  </a:cubicBezTo>
                  <a:cubicBezTo>
                    <a:pt x="138" y="80"/>
                    <a:pt x="136" y="78"/>
                    <a:pt x="136" y="76"/>
                  </a:cubicBezTo>
                  <a:cubicBezTo>
                    <a:pt x="136" y="74"/>
                    <a:pt x="138" y="72"/>
                    <a:pt x="140" y="72"/>
                  </a:cubicBezTo>
                  <a:cubicBezTo>
                    <a:pt x="148" y="72"/>
                    <a:pt x="148" y="72"/>
                    <a:pt x="148" y="72"/>
                  </a:cubicBezTo>
                  <a:cubicBezTo>
                    <a:pt x="150" y="72"/>
                    <a:pt x="152" y="74"/>
                    <a:pt x="152" y="76"/>
                  </a:cubicBezTo>
                  <a:cubicBezTo>
                    <a:pt x="152" y="78"/>
                    <a:pt x="150" y="80"/>
                    <a:pt x="148" y="80"/>
                  </a:cubicBezTo>
                  <a:close/>
                  <a:moveTo>
                    <a:pt x="148" y="56"/>
                  </a:moveTo>
                  <a:cubicBezTo>
                    <a:pt x="140" y="56"/>
                    <a:pt x="140" y="56"/>
                    <a:pt x="140" y="56"/>
                  </a:cubicBezTo>
                  <a:cubicBezTo>
                    <a:pt x="138" y="56"/>
                    <a:pt x="136" y="54"/>
                    <a:pt x="136" y="52"/>
                  </a:cubicBezTo>
                  <a:cubicBezTo>
                    <a:pt x="136" y="50"/>
                    <a:pt x="138" y="48"/>
                    <a:pt x="140" y="48"/>
                  </a:cubicBezTo>
                  <a:cubicBezTo>
                    <a:pt x="148" y="48"/>
                    <a:pt x="148" y="48"/>
                    <a:pt x="148" y="48"/>
                  </a:cubicBezTo>
                  <a:cubicBezTo>
                    <a:pt x="150" y="48"/>
                    <a:pt x="152" y="50"/>
                    <a:pt x="152" y="52"/>
                  </a:cubicBezTo>
                  <a:cubicBezTo>
                    <a:pt x="152" y="54"/>
                    <a:pt x="150" y="56"/>
                    <a:pt x="148" y="56"/>
                  </a:cubicBezTo>
                  <a:close/>
                  <a:moveTo>
                    <a:pt x="148" y="32"/>
                  </a:moveTo>
                  <a:cubicBezTo>
                    <a:pt x="140" y="32"/>
                    <a:pt x="140" y="32"/>
                    <a:pt x="140" y="32"/>
                  </a:cubicBezTo>
                  <a:cubicBezTo>
                    <a:pt x="138" y="32"/>
                    <a:pt x="136" y="30"/>
                    <a:pt x="136" y="28"/>
                  </a:cubicBezTo>
                  <a:cubicBezTo>
                    <a:pt x="136" y="26"/>
                    <a:pt x="138" y="24"/>
                    <a:pt x="140" y="24"/>
                  </a:cubicBezTo>
                  <a:cubicBezTo>
                    <a:pt x="148" y="24"/>
                    <a:pt x="148" y="24"/>
                    <a:pt x="148" y="24"/>
                  </a:cubicBezTo>
                  <a:cubicBezTo>
                    <a:pt x="150" y="24"/>
                    <a:pt x="152" y="26"/>
                    <a:pt x="152" y="28"/>
                  </a:cubicBezTo>
                  <a:cubicBezTo>
                    <a:pt x="152" y="30"/>
                    <a:pt x="150" y="32"/>
                    <a:pt x="148"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a:p>
          </p:txBody>
        </p:sp>
      </p:grpSp>
      <p:grpSp>
        <p:nvGrpSpPr>
          <p:cNvPr id="10" name="组合 9"/>
          <p:cNvGrpSpPr/>
          <p:nvPr/>
        </p:nvGrpSpPr>
        <p:grpSpPr>
          <a:xfrm>
            <a:off x="3050633" y="1347614"/>
            <a:ext cx="1377351" cy="1741822"/>
            <a:chOff x="3305868" y="1563638"/>
            <a:chExt cx="1377351" cy="1741822"/>
          </a:xfrm>
        </p:grpSpPr>
        <p:sp>
          <p:nvSpPr>
            <p:cNvPr id="11" name="矩形 10"/>
            <p:cNvSpPr/>
            <p:nvPr/>
          </p:nvSpPr>
          <p:spPr>
            <a:xfrm>
              <a:off x="3305868" y="2805821"/>
              <a:ext cx="1377351" cy="49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输入文本</a:t>
              </a:r>
            </a:p>
          </p:txBody>
        </p:sp>
        <p:sp>
          <p:nvSpPr>
            <p:cNvPr id="12" name="椭圆 11"/>
            <p:cNvSpPr/>
            <p:nvPr/>
          </p:nvSpPr>
          <p:spPr>
            <a:xfrm>
              <a:off x="3362939" y="1563638"/>
              <a:ext cx="1246474" cy="1246474"/>
            </a:xfrm>
            <a:prstGeom prst="ellipse">
              <a:avLst/>
            </a:prstGeom>
            <a:solidFill>
              <a:srgbClr val="FF886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3" name="组合 12"/>
            <p:cNvGrpSpPr/>
            <p:nvPr/>
          </p:nvGrpSpPr>
          <p:grpSpPr>
            <a:xfrm>
              <a:off x="3632043" y="1837032"/>
              <a:ext cx="724999" cy="716617"/>
              <a:chOff x="11145838" y="3187700"/>
              <a:chExt cx="549276" cy="542925"/>
            </a:xfrm>
          </p:grpSpPr>
          <p:sp>
            <p:nvSpPr>
              <p:cNvPr id="14" name="Freeform 107"/>
              <p:cNvSpPr>
                <a:spLocks noEditPoints="1"/>
              </p:cNvSpPr>
              <p:nvPr/>
            </p:nvSpPr>
            <p:spPr bwMode="auto">
              <a:xfrm>
                <a:off x="11145838" y="3187700"/>
                <a:ext cx="369888" cy="363538"/>
              </a:xfrm>
              <a:custGeom>
                <a:avLst/>
                <a:gdLst>
                  <a:gd name="T0" fmla="*/ 99 w 129"/>
                  <a:gd name="T1" fmla="*/ 118 h 129"/>
                  <a:gd name="T2" fmla="*/ 95 w 129"/>
                  <a:gd name="T3" fmla="*/ 102 h 129"/>
                  <a:gd name="T4" fmla="*/ 101 w 129"/>
                  <a:gd name="T5" fmla="*/ 96 h 129"/>
                  <a:gd name="T6" fmla="*/ 117 w 129"/>
                  <a:gd name="T7" fmla="*/ 100 h 129"/>
                  <a:gd name="T8" fmla="*/ 122 w 129"/>
                  <a:gd name="T9" fmla="*/ 98 h 129"/>
                  <a:gd name="T10" fmla="*/ 128 w 129"/>
                  <a:gd name="T11" fmla="*/ 83 h 129"/>
                  <a:gd name="T12" fmla="*/ 126 w 129"/>
                  <a:gd name="T13" fmla="*/ 78 h 129"/>
                  <a:gd name="T14" fmla="*/ 112 w 129"/>
                  <a:gd name="T15" fmla="*/ 70 h 129"/>
                  <a:gd name="T16" fmla="*/ 113 w 129"/>
                  <a:gd name="T17" fmla="*/ 65 h 129"/>
                  <a:gd name="T18" fmla="*/ 112 w 129"/>
                  <a:gd name="T19" fmla="*/ 61 h 129"/>
                  <a:gd name="T20" fmla="*/ 126 w 129"/>
                  <a:gd name="T21" fmla="*/ 52 h 129"/>
                  <a:gd name="T22" fmla="*/ 128 w 129"/>
                  <a:gd name="T23" fmla="*/ 47 h 129"/>
                  <a:gd name="T24" fmla="*/ 122 w 129"/>
                  <a:gd name="T25" fmla="*/ 33 h 129"/>
                  <a:gd name="T26" fmla="*/ 117 w 129"/>
                  <a:gd name="T27" fmla="*/ 30 h 129"/>
                  <a:gd name="T28" fmla="*/ 102 w 129"/>
                  <a:gd name="T29" fmla="*/ 34 h 129"/>
                  <a:gd name="T30" fmla="*/ 95 w 129"/>
                  <a:gd name="T31" fmla="*/ 28 h 129"/>
                  <a:gd name="T32" fmla="*/ 99 w 129"/>
                  <a:gd name="T33" fmla="*/ 12 h 129"/>
                  <a:gd name="T34" fmla="*/ 97 w 129"/>
                  <a:gd name="T35" fmla="*/ 8 h 129"/>
                  <a:gd name="T36" fmla="*/ 82 w 129"/>
                  <a:gd name="T37" fmla="*/ 1 h 129"/>
                  <a:gd name="T38" fmla="*/ 77 w 129"/>
                  <a:gd name="T39" fmla="*/ 3 h 129"/>
                  <a:gd name="T40" fmla="*/ 69 w 129"/>
                  <a:gd name="T41" fmla="*/ 17 h 129"/>
                  <a:gd name="T42" fmla="*/ 60 w 129"/>
                  <a:gd name="T43" fmla="*/ 17 h 129"/>
                  <a:gd name="T44" fmla="*/ 52 w 129"/>
                  <a:gd name="T45" fmla="*/ 3 h 129"/>
                  <a:gd name="T46" fmla="*/ 47 w 129"/>
                  <a:gd name="T47" fmla="*/ 1 h 129"/>
                  <a:gd name="T48" fmla="*/ 32 w 129"/>
                  <a:gd name="T49" fmla="*/ 7 h 129"/>
                  <a:gd name="T50" fmla="*/ 30 w 129"/>
                  <a:gd name="T51" fmla="*/ 12 h 129"/>
                  <a:gd name="T52" fmla="*/ 34 w 129"/>
                  <a:gd name="T53" fmla="*/ 27 h 129"/>
                  <a:gd name="T54" fmla="*/ 27 w 129"/>
                  <a:gd name="T55" fmla="*/ 34 h 129"/>
                  <a:gd name="T56" fmla="*/ 12 w 129"/>
                  <a:gd name="T57" fmla="*/ 30 h 129"/>
                  <a:gd name="T58" fmla="*/ 7 w 129"/>
                  <a:gd name="T59" fmla="*/ 32 h 129"/>
                  <a:gd name="T60" fmla="*/ 1 w 129"/>
                  <a:gd name="T61" fmla="*/ 47 h 129"/>
                  <a:gd name="T62" fmla="*/ 2 w 129"/>
                  <a:gd name="T63" fmla="*/ 52 h 129"/>
                  <a:gd name="T64" fmla="*/ 16 w 129"/>
                  <a:gd name="T65" fmla="*/ 60 h 129"/>
                  <a:gd name="T66" fmla="*/ 16 w 129"/>
                  <a:gd name="T67" fmla="*/ 65 h 129"/>
                  <a:gd name="T68" fmla="*/ 16 w 129"/>
                  <a:gd name="T69" fmla="*/ 69 h 129"/>
                  <a:gd name="T70" fmla="*/ 2 w 129"/>
                  <a:gd name="T71" fmla="*/ 77 h 129"/>
                  <a:gd name="T72" fmla="*/ 0 w 129"/>
                  <a:gd name="T73" fmla="*/ 82 h 129"/>
                  <a:gd name="T74" fmla="*/ 7 w 129"/>
                  <a:gd name="T75" fmla="*/ 97 h 129"/>
                  <a:gd name="T76" fmla="*/ 11 w 129"/>
                  <a:gd name="T77" fmla="*/ 99 h 129"/>
                  <a:gd name="T78" fmla="*/ 27 w 129"/>
                  <a:gd name="T79" fmla="*/ 95 h 129"/>
                  <a:gd name="T80" fmla="*/ 33 w 129"/>
                  <a:gd name="T81" fmla="*/ 102 h 129"/>
                  <a:gd name="T82" fmla="*/ 29 w 129"/>
                  <a:gd name="T83" fmla="*/ 118 h 129"/>
                  <a:gd name="T84" fmla="*/ 31 w 129"/>
                  <a:gd name="T85" fmla="*/ 122 h 129"/>
                  <a:gd name="T86" fmla="*/ 46 w 129"/>
                  <a:gd name="T87" fmla="*/ 128 h 129"/>
                  <a:gd name="T88" fmla="*/ 51 w 129"/>
                  <a:gd name="T89" fmla="*/ 127 h 129"/>
                  <a:gd name="T90" fmla="*/ 59 w 129"/>
                  <a:gd name="T91" fmla="*/ 113 h 129"/>
                  <a:gd name="T92" fmla="*/ 68 w 129"/>
                  <a:gd name="T93" fmla="*/ 113 h 129"/>
                  <a:gd name="T94" fmla="*/ 77 w 129"/>
                  <a:gd name="T95" fmla="*/ 127 h 129"/>
                  <a:gd name="T96" fmla="*/ 80 w 129"/>
                  <a:gd name="T97" fmla="*/ 129 h 129"/>
                  <a:gd name="T98" fmla="*/ 82 w 129"/>
                  <a:gd name="T99" fmla="*/ 129 h 129"/>
                  <a:gd name="T100" fmla="*/ 96 w 129"/>
                  <a:gd name="T101" fmla="*/ 123 h 129"/>
                  <a:gd name="T102" fmla="*/ 99 w 129"/>
                  <a:gd name="T103" fmla="*/ 118 h 129"/>
                  <a:gd name="T104" fmla="*/ 75 w 129"/>
                  <a:gd name="T105" fmla="*/ 76 h 129"/>
                  <a:gd name="T106" fmla="*/ 53 w 129"/>
                  <a:gd name="T107" fmla="*/ 76 h 129"/>
                  <a:gd name="T108" fmla="*/ 48 w 129"/>
                  <a:gd name="T109" fmla="*/ 65 h 129"/>
                  <a:gd name="T110" fmla="*/ 53 w 129"/>
                  <a:gd name="T111" fmla="*/ 54 h 129"/>
                  <a:gd name="T112" fmla="*/ 64 w 129"/>
                  <a:gd name="T113" fmla="*/ 49 h 129"/>
                  <a:gd name="T114" fmla="*/ 75 w 129"/>
                  <a:gd name="T115" fmla="*/ 54 h 129"/>
                  <a:gd name="T116" fmla="*/ 80 w 129"/>
                  <a:gd name="T117" fmla="*/ 65 h 129"/>
                  <a:gd name="T118" fmla="*/ 75 w 129"/>
                  <a:gd name="T119" fmla="*/ 7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29">
                    <a:moveTo>
                      <a:pt x="99" y="118"/>
                    </a:moveTo>
                    <a:cubicBezTo>
                      <a:pt x="95" y="102"/>
                      <a:pt x="95" y="102"/>
                      <a:pt x="95" y="102"/>
                    </a:cubicBezTo>
                    <a:cubicBezTo>
                      <a:pt x="97" y="100"/>
                      <a:pt x="99" y="98"/>
                      <a:pt x="101" y="96"/>
                    </a:cubicBezTo>
                    <a:cubicBezTo>
                      <a:pt x="117" y="100"/>
                      <a:pt x="117" y="100"/>
                      <a:pt x="117" y="100"/>
                    </a:cubicBezTo>
                    <a:cubicBezTo>
                      <a:pt x="119" y="100"/>
                      <a:pt x="121" y="99"/>
                      <a:pt x="122" y="98"/>
                    </a:cubicBezTo>
                    <a:cubicBezTo>
                      <a:pt x="128" y="83"/>
                      <a:pt x="128" y="83"/>
                      <a:pt x="128" y="83"/>
                    </a:cubicBezTo>
                    <a:cubicBezTo>
                      <a:pt x="128" y="81"/>
                      <a:pt x="128" y="79"/>
                      <a:pt x="126" y="78"/>
                    </a:cubicBezTo>
                    <a:cubicBezTo>
                      <a:pt x="112" y="70"/>
                      <a:pt x="112" y="70"/>
                      <a:pt x="112" y="70"/>
                    </a:cubicBezTo>
                    <a:cubicBezTo>
                      <a:pt x="112" y="68"/>
                      <a:pt x="113" y="66"/>
                      <a:pt x="113" y="65"/>
                    </a:cubicBezTo>
                    <a:cubicBezTo>
                      <a:pt x="113" y="64"/>
                      <a:pt x="112" y="62"/>
                      <a:pt x="112" y="61"/>
                    </a:cubicBezTo>
                    <a:cubicBezTo>
                      <a:pt x="126" y="52"/>
                      <a:pt x="126" y="52"/>
                      <a:pt x="126" y="52"/>
                    </a:cubicBezTo>
                    <a:cubicBezTo>
                      <a:pt x="128" y="51"/>
                      <a:pt x="129" y="49"/>
                      <a:pt x="128" y="47"/>
                    </a:cubicBezTo>
                    <a:cubicBezTo>
                      <a:pt x="122" y="33"/>
                      <a:pt x="122" y="33"/>
                      <a:pt x="122" y="33"/>
                    </a:cubicBezTo>
                    <a:cubicBezTo>
                      <a:pt x="121" y="31"/>
                      <a:pt x="119" y="30"/>
                      <a:pt x="117" y="30"/>
                    </a:cubicBezTo>
                    <a:cubicBezTo>
                      <a:pt x="102" y="34"/>
                      <a:pt x="102" y="34"/>
                      <a:pt x="102" y="34"/>
                    </a:cubicBezTo>
                    <a:cubicBezTo>
                      <a:pt x="100" y="32"/>
                      <a:pt x="97" y="30"/>
                      <a:pt x="95" y="28"/>
                    </a:cubicBezTo>
                    <a:cubicBezTo>
                      <a:pt x="99" y="12"/>
                      <a:pt x="99" y="12"/>
                      <a:pt x="99" y="12"/>
                    </a:cubicBezTo>
                    <a:cubicBezTo>
                      <a:pt x="100" y="10"/>
                      <a:pt x="99" y="8"/>
                      <a:pt x="97" y="8"/>
                    </a:cubicBezTo>
                    <a:cubicBezTo>
                      <a:pt x="82" y="1"/>
                      <a:pt x="82" y="1"/>
                      <a:pt x="82" y="1"/>
                    </a:cubicBezTo>
                    <a:cubicBezTo>
                      <a:pt x="80" y="1"/>
                      <a:pt x="78" y="1"/>
                      <a:pt x="77" y="3"/>
                    </a:cubicBezTo>
                    <a:cubicBezTo>
                      <a:pt x="69" y="17"/>
                      <a:pt x="69" y="17"/>
                      <a:pt x="69" y="17"/>
                    </a:cubicBezTo>
                    <a:cubicBezTo>
                      <a:pt x="66" y="16"/>
                      <a:pt x="63" y="16"/>
                      <a:pt x="60" y="17"/>
                    </a:cubicBezTo>
                    <a:cubicBezTo>
                      <a:pt x="52" y="3"/>
                      <a:pt x="52" y="3"/>
                      <a:pt x="52" y="3"/>
                    </a:cubicBezTo>
                    <a:cubicBezTo>
                      <a:pt x="51" y="1"/>
                      <a:pt x="49" y="0"/>
                      <a:pt x="47" y="1"/>
                    </a:cubicBezTo>
                    <a:cubicBezTo>
                      <a:pt x="32" y="7"/>
                      <a:pt x="32" y="7"/>
                      <a:pt x="32" y="7"/>
                    </a:cubicBezTo>
                    <a:cubicBezTo>
                      <a:pt x="30" y="8"/>
                      <a:pt x="29" y="10"/>
                      <a:pt x="30" y="12"/>
                    </a:cubicBezTo>
                    <a:cubicBezTo>
                      <a:pt x="34" y="27"/>
                      <a:pt x="34" y="27"/>
                      <a:pt x="34" y="27"/>
                    </a:cubicBezTo>
                    <a:cubicBezTo>
                      <a:pt x="31" y="29"/>
                      <a:pt x="29" y="32"/>
                      <a:pt x="27" y="34"/>
                    </a:cubicBezTo>
                    <a:cubicBezTo>
                      <a:pt x="12" y="30"/>
                      <a:pt x="12" y="30"/>
                      <a:pt x="12" y="30"/>
                    </a:cubicBezTo>
                    <a:cubicBezTo>
                      <a:pt x="10" y="29"/>
                      <a:pt x="8" y="30"/>
                      <a:pt x="7" y="32"/>
                    </a:cubicBezTo>
                    <a:cubicBezTo>
                      <a:pt x="1" y="47"/>
                      <a:pt x="1" y="47"/>
                      <a:pt x="1" y="47"/>
                    </a:cubicBezTo>
                    <a:cubicBezTo>
                      <a:pt x="0" y="49"/>
                      <a:pt x="1" y="51"/>
                      <a:pt x="2" y="52"/>
                    </a:cubicBezTo>
                    <a:cubicBezTo>
                      <a:pt x="16" y="60"/>
                      <a:pt x="16" y="60"/>
                      <a:pt x="16" y="60"/>
                    </a:cubicBezTo>
                    <a:cubicBezTo>
                      <a:pt x="16" y="62"/>
                      <a:pt x="16" y="63"/>
                      <a:pt x="16" y="65"/>
                    </a:cubicBezTo>
                    <a:cubicBezTo>
                      <a:pt x="16" y="66"/>
                      <a:pt x="16" y="68"/>
                      <a:pt x="16" y="69"/>
                    </a:cubicBezTo>
                    <a:cubicBezTo>
                      <a:pt x="2" y="77"/>
                      <a:pt x="2" y="77"/>
                      <a:pt x="2" y="77"/>
                    </a:cubicBezTo>
                    <a:cubicBezTo>
                      <a:pt x="0" y="78"/>
                      <a:pt x="0" y="80"/>
                      <a:pt x="0" y="82"/>
                    </a:cubicBezTo>
                    <a:cubicBezTo>
                      <a:pt x="7" y="97"/>
                      <a:pt x="7" y="97"/>
                      <a:pt x="7" y="97"/>
                    </a:cubicBezTo>
                    <a:cubicBezTo>
                      <a:pt x="7" y="99"/>
                      <a:pt x="9" y="100"/>
                      <a:pt x="11" y="99"/>
                    </a:cubicBezTo>
                    <a:cubicBezTo>
                      <a:pt x="27" y="95"/>
                      <a:pt x="27" y="95"/>
                      <a:pt x="27" y="95"/>
                    </a:cubicBezTo>
                    <a:cubicBezTo>
                      <a:pt x="29" y="98"/>
                      <a:pt x="31" y="100"/>
                      <a:pt x="33" y="102"/>
                    </a:cubicBezTo>
                    <a:cubicBezTo>
                      <a:pt x="29" y="118"/>
                      <a:pt x="29" y="118"/>
                      <a:pt x="29" y="118"/>
                    </a:cubicBezTo>
                    <a:cubicBezTo>
                      <a:pt x="29" y="119"/>
                      <a:pt x="30" y="121"/>
                      <a:pt x="31" y="122"/>
                    </a:cubicBezTo>
                    <a:cubicBezTo>
                      <a:pt x="46" y="128"/>
                      <a:pt x="46" y="128"/>
                      <a:pt x="46" y="128"/>
                    </a:cubicBezTo>
                    <a:cubicBezTo>
                      <a:pt x="48" y="129"/>
                      <a:pt x="50" y="129"/>
                      <a:pt x="51" y="127"/>
                    </a:cubicBezTo>
                    <a:cubicBezTo>
                      <a:pt x="59" y="113"/>
                      <a:pt x="59" y="113"/>
                      <a:pt x="59" y="113"/>
                    </a:cubicBezTo>
                    <a:cubicBezTo>
                      <a:pt x="62" y="113"/>
                      <a:pt x="65" y="113"/>
                      <a:pt x="68" y="113"/>
                    </a:cubicBezTo>
                    <a:cubicBezTo>
                      <a:pt x="77" y="127"/>
                      <a:pt x="77" y="127"/>
                      <a:pt x="77" y="127"/>
                    </a:cubicBezTo>
                    <a:cubicBezTo>
                      <a:pt x="77" y="128"/>
                      <a:pt x="79" y="129"/>
                      <a:pt x="80" y="129"/>
                    </a:cubicBezTo>
                    <a:cubicBezTo>
                      <a:pt x="81" y="129"/>
                      <a:pt x="81" y="129"/>
                      <a:pt x="82" y="129"/>
                    </a:cubicBezTo>
                    <a:cubicBezTo>
                      <a:pt x="96" y="123"/>
                      <a:pt x="96" y="123"/>
                      <a:pt x="96" y="123"/>
                    </a:cubicBezTo>
                    <a:cubicBezTo>
                      <a:pt x="98" y="122"/>
                      <a:pt x="99" y="120"/>
                      <a:pt x="99" y="118"/>
                    </a:cubicBezTo>
                    <a:close/>
                    <a:moveTo>
                      <a:pt x="75" y="76"/>
                    </a:moveTo>
                    <a:cubicBezTo>
                      <a:pt x="69" y="82"/>
                      <a:pt x="59" y="82"/>
                      <a:pt x="53" y="76"/>
                    </a:cubicBezTo>
                    <a:cubicBezTo>
                      <a:pt x="50" y="73"/>
                      <a:pt x="48" y="69"/>
                      <a:pt x="48" y="65"/>
                    </a:cubicBezTo>
                    <a:cubicBezTo>
                      <a:pt x="48" y="61"/>
                      <a:pt x="50" y="57"/>
                      <a:pt x="53" y="54"/>
                    </a:cubicBezTo>
                    <a:cubicBezTo>
                      <a:pt x="56" y="51"/>
                      <a:pt x="60" y="49"/>
                      <a:pt x="64" y="49"/>
                    </a:cubicBezTo>
                    <a:cubicBezTo>
                      <a:pt x="68" y="49"/>
                      <a:pt x="72" y="51"/>
                      <a:pt x="75" y="54"/>
                    </a:cubicBezTo>
                    <a:cubicBezTo>
                      <a:pt x="78" y="57"/>
                      <a:pt x="80" y="61"/>
                      <a:pt x="80" y="65"/>
                    </a:cubicBezTo>
                    <a:cubicBezTo>
                      <a:pt x="80" y="69"/>
                      <a:pt x="78" y="73"/>
                      <a:pt x="75" y="7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08"/>
              <p:cNvSpPr>
                <a:spLocks noEditPoints="1"/>
              </p:cNvSpPr>
              <p:nvPr/>
            </p:nvSpPr>
            <p:spPr bwMode="auto">
              <a:xfrm>
                <a:off x="11420476" y="3460750"/>
                <a:ext cx="274638" cy="269875"/>
              </a:xfrm>
              <a:custGeom>
                <a:avLst/>
                <a:gdLst>
                  <a:gd name="T0" fmla="*/ 96 w 96"/>
                  <a:gd name="T1" fmla="*/ 42 h 96"/>
                  <a:gd name="T2" fmla="*/ 93 w 96"/>
                  <a:gd name="T3" fmla="*/ 38 h 96"/>
                  <a:gd name="T4" fmla="*/ 82 w 96"/>
                  <a:gd name="T5" fmla="*/ 36 h 96"/>
                  <a:gd name="T6" fmla="*/ 81 w 96"/>
                  <a:gd name="T7" fmla="*/ 34 h 96"/>
                  <a:gd name="T8" fmla="*/ 80 w 96"/>
                  <a:gd name="T9" fmla="*/ 32 h 96"/>
                  <a:gd name="T10" fmla="*/ 86 w 96"/>
                  <a:gd name="T11" fmla="*/ 23 h 96"/>
                  <a:gd name="T12" fmla="*/ 86 w 96"/>
                  <a:gd name="T13" fmla="*/ 18 h 96"/>
                  <a:gd name="T14" fmla="*/ 78 w 96"/>
                  <a:gd name="T15" fmla="*/ 10 h 96"/>
                  <a:gd name="T16" fmla="*/ 73 w 96"/>
                  <a:gd name="T17" fmla="*/ 9 h 96"/>
                  <a:gd name="T18" fmla="*/ 64 w 96"/>
                  <a:gd name="T19" fmla="*/ 16 h 96"/>
                  <a:gd name="T20" fmla="*/ 59 w 96"/>
                  <a:gd name="T21" fmla="*/ 14 h 96"/>
                  <a:gd name="T22" fmla="*/ 58 w 96"/>
                  <a:gd name="T23" fmla="*/ 3 h 96"/>
                  <a:gd name="T24" fmla="*/ 54 w 96"/>
                  <a:gd name="T25" fmla="*/ 0 h 96"/>
                  <a:gd name="T26" fmla="*/ 42 w 96"/>
                  <a:gd name="T27" fmla="*/ 0 h 96"/>
                  <a:gd name="T28" fmla="*/ 38 w 96"/>
                  <a:gd name="T29" fmla="*/ 3 h 96"/>
                  <a:gd name="T30" fmla="*/ 37 w 96"/>
                  <a:gd name="T31" fmla="*/ 14 h 96"/>
                  <a:gd name="T32" fmla="*/ 34 w 96"/>
                  <a:gd name="T33" fmla="*/ 15 h 96"/>
                  <a:gd name="T34" fmla="*/ 32 w 96"/>
                  <a:gd name="T35" fmla="*/ 16 h 96"/>
                  <a:gd name="T36" fmla="*/ 23 w 96"/>
                  <a:gd name="T37" fmla="*/ 10 h 96"/>
                  <a:gd name="T38" fmla="*/ 18 w 96"/>
                  <a:gd name="T39" fmla="*/ 10 h 96"/>
                  <a:gd name="T40" fmla="*/ 10 w 96"/>
                  <a:gd name="T41" fmla="*/ 18 h 96"/>
                  <a:gd name="T42" fmla="*/ 10 w 96"/>
                  <a:gd name="T43" fmla="*/ 24 h 96"/>
                  <a:gd name="T44" fmla="*/ 16 w 96"/>
                  <a:gd name="T45" fmla="*/ 32 h 96"/>
                  <a:gd name="T46" fmla="*/ 14 w 96"/>
                  <a:gd name="T47" fmla="*/ 37 h 96"/>
                  <a:gd name="T48" fmla="*/ 4 w 96"/>
                  <a:gd name="T49" fmla="*/ 38 h 96"/>
                  <a:gd name="T50" fmla="*/ 0 w 96"/>
                  <a:gd name="T51" fmla="*/ 42 h 96"/>
                  <a:gd name="T52" fmla="*/ 0 w 96"/>
                  <a:gd name="T53" fmla="*/ 54 h 96"/>
                  <a:gd name="T54" fmla="*/ 4 w 96"/>
                  <a:gd name="T55" fmla="*/ 58 h 96"/>
                  <a:gd name="T56" fmla="*/ 14 w 96"/>
                  <a:gd name="T57" fmla="*/ 59 h 96"/>
                  <a:gd name="T58" fmla="*/ 15 w 96"/>
                  <a:gd name="T59" fmla="*/ 62 h 96"/>
                  <a:gd name="T60" fmla="*/ 16 w 96"/>
                  <a:gd name="T61" fmla="*/ 64 h 96"/>
                  <a:gd name="T62" fmla="*/ 10 w 96"/>
                  <a:gd name="T63" fmla="*/ 73 h 96"/>
                  <a:gd name="T64" fmla="*/ 10 w 96"/>
                  <a:gd name="T65" fmla="*/ 78 h 96"/>
                  <a:gd name="T66" fmla="*/ 19 w 96"/>
                  <a:gd name="T67" fmla="*/ 86 h 96"/>
                  <a:gd name="T68" fmla="*/ 24 w 96"/>
                  <a:gd name="T69" fmla="*/ 86 h 96"/>
                  <a:gd name="T70" fmla="*/ 32 w 96"/>
                  <a:gd name="T71" fmla="*/ 80 h 96"/>
                  <a:gd name="T72" fmla="*/ 37 w 96"/>
                  <a:gd name="T73" fmla="*/ 82 h 96"/>
                  <a:gd name="T74" fmla="*/ 39 w 96"/>
                  <a:gd name="T75" fmla="*/ 93 h 96"/>
                  <a:gd name="T76" fmla="*/ 43 w 96"/>
                  <a:gd name="T77" fmla="*/ 96 h 96"/>
                  <a:gd name="T78" fmla="*/ 43 w 96"/>
                  <a:gd name="T79" fmla="*/ 96 h 96"/>
                  <a:gd name="T80" fmla="*/ 54 w 96"/>
                  <a:gd name="T81" fmla="*/ 96 h 96"/>
                  <a:gd name="T82" fmla="*/ 58 w 96"/>
                  <a:gd name="T83" fmla="*/ 92 h 96"/>
                  <a:gd name="T84" fmla="*/ 60 w 96"/>
                  <a:gd name="T85" fmla="*/ 82 h 96"/>
                  <a:gd name="T86" fmla="*/ 62 w 96"/>
                  <a:gd name="T87" fmla="*/ 81 h 96"/>
                  <a:gd name="T88" fmla="*/ 64 w 96"/>
                  <a:gd name="T89" fmla="*/ 80 h 96"/>
                  <a:gd name="T90" fmla="*/ 73 w 96"/>
                  <a:gd name="T91" fmla="*/ 86 h 96"/>
                  <a:gd name="T92" fmla="*/ 78 w 96"/>
                  <a:gd name="T93" fmla="*/ 86 h 96"/>
                  <a:gd name="T94" fmla="*/ 86 w 96"/>
                  <a:gd name="T95" fmla="*/ 77 h 96"/>
                  <a:gd name="T96" fmla="*/ 87 w 96"/>
                  <a:gd name="T97" fmla="*/ 72 h 96"/>
                  <a:gd name="T98" fmla="*/ 80 w 96"/>
                  <a:gd name="T99" fmla="*/ 64 h 96"/>
                  <a:gd name="T100" fmla="*/ 82 w 96"/>
                  <a:gd name="T101" fmla="*/ 59 h 96"/>
                  <a:gd name="T102" fmla="*/ 93 w 96"/>
                  <a:gd name="T103" fmla="*/ 57 h 96"/>
                  <a:gd name="T104" fmla="*/ 96 w 96"/>
                  <a:gd name="T105" fmla="*/ 53 h 96"/>
                  <a:gd name="T106" fmla="*/ 96 w 96"/>
                  <a:gd name="T107" fmla="*/ 42 h 96"/>
                  <a:gd name="T108" fmla="*/ 56 w 96"/>
                  <a:gd name="T109" fmla="*/ 51 h 96"/>
                  <a:gd name="T110" fmla="*/ 45 w 96"/>
                  <a:gd name="T111" fmla="*/ 55 h 96"/>
                  <a:gd name="T112" fmla="*/ 41 w 96"/>
                  <a:gd name="T113" fmla="*/ 45 h 96"/>
                  <a:gd name="T114" fmla="*/ 48 w 96"/>
                  <a:gd name="T115" fmla="*/ 40 h 96"/>
                  <a:gd name="T116" fmla="*/ 51 w 96"/>
                  <a:gd name="T117" fmla="*/ 40 h 96"/>
                  <a:gd name="T118" fmla="*/ 56 w 96"/>
                  <a:gd name="T119" fmla="*/ 45 h 96"/>
                  <a:gd name="T120" fmla="*/ 56 w 96"/>
                  <a:gd name="T121" fmla="*/ 5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96">
                    <a:moveTo>
                      <a:pt x="96" y="42"/>
                    </a:moveTo>
                    <a:cubicBezTo>
                      <a:pt x="96" y="40"/>
                      <a:pt x="95" y="38"/>
                      <a:pt x="93" y="38"/>
                    </a:cubicBezTo>
                    <a:cubicBezTo>
                      <a:pt x="82" y="36"/>
                      <a:pt x="82" y="36"/>
                      <a:pt x="82" y="36"/>
                    </a:cubicBezTo>
                    <a:cubicBezTo>
                      <a:pt x="82" y="36"/>
                      <a:pt x="81" y="35"/>
                      <a:pt x="81" y="34"/>
                    </a:cubicBezTo>
                    <a:cubicBezTo>
                      <a:pt x="81" y="33"/>
                      <a:pt x="80" y="32"/>
                      <a:pt x="80" y="32"/>
                    </a:cubicBezTo>
                    <a:cubicBezTo>
                      <a:pt x="86" y="23"/>
                      <a:pt x="86" y="23"/>
                      <a:pt x="86" y="23"/>
                    </a:cubicBezTo>
                    <a:cubicBezTo>
                      <a:pt x="88" y="21"/>
                      <a:pt x="87" y="19"/>
                      <a:pt x="86" y="18"/>
                    </a:cubicBezTo>
                    <a:cubicBezTo>
                      <a:pt x="78" y="10"/>
                      <a:pt x="78" y="10"/>
                      <a:pt x="78" y="10"/>
                    </a:cubicBezTo>
                    <a:cubicBezTo>
                      <a:pt x="76" y="8"/>
                      <a:pt x="74" y="8"/>
                      <a:pt x="73" y="9"/>
                    </a:cubicBezTo>
                    <a:cubicBezTo>
                      <a:pt x="64" y="16"/>
                      <a:pt x="64" y="16"/>
                      <a:pt x="64" y="16"/>
                    </a:cubicBezTo>
                    <a:cubicBezTo>
                      <a:pt x="62" y="15"/>
                      <a:pt x="61" y="14"/>
                      <a:pt x="59" y="14"/>
                    </a:cubicBezTo>
                    <a:cubicBezTo>
                      <a:pt x="58" y="3"/>
                      <a:pt x="58" y="3"/>
                      <a:pt x="58" y="3"/>
                    </a:cubicBezTo>
                    <a:cubicBezTo>
                      <a:pt x="57" y="1"/>
                      <a:pt x="55" y="0"/>
                      <a:pt x="54" y="0"/>
                    </a:cubicBezTo>
                    <a:cubicBezTo>
                      <a:pt x="42" y="0"/>
                      <a:pt x="42" y="0"/>
                      <a:pt x="42" y="0"/>
                    </a:cubicBezTo>
                    <a:cubicBezTo>
                      <a:pt x="40" y="0"/>
                      <a:pt x="38" y="1"/>
                      <a:pt x="38" y="3"/>
                    </a:cubicBezTo>
                    <a:cubicBezTo>
                      <a:pt x="37" y="14"/>
                      <a:pt x="37" y="14"/>
                      <a:pt x="37" y="14"/>
                    </a:cubicBezTo>
                    <a:cubicBezTo>
                      <a:pt x="36" y="14"/>
                      <a:pt x="35" y="15"/>
                      <a:pt x="34" y="15"/>
                    </a:cubicBezTo>
                    <a:cubicBezTo>
                      <a:pt x="33" y="15"/>
                      <a:pt x="33" y="16"/>
                      <a:pt x="32" y="16"/>
                    </a:cubicBezTo>
                    <a:cubicBezTo>
                      <a:pt x="23" y="10"/>
                      <a:pt x="23" y="10"/>
                      <a:pt x="23" y="10"/>
                    </a:cubicBezTo>
                    <a:cubicBezTo>
                      <a:pt x="22" y="9"/>
                      <a:pt x="19" y="9"/>
                      <a:pt x="18" y="10"/>
                    </a:cubicBezTo>
                    <a:cubicBezTo>
                      <a:pt x="10" y="18"/>
                      <a:pt x="10" y="18"/>
                      <a:pt x="10" y="18"/>
                    </a:cubicBezTo>
                    <a:cubicBezTo>
                      <a:pt x="9" y="20"/>
                      <a:pt x="8" y="22"/>
                      <a:pt x="10" y="24"/>
                    </a:cubicBezTo>
                    <a:cubicBezTo>
                      <a:pt x="16" y="32"/>
                      <a:pt x="16" y="32"/>
                      <a:pt x="16" y="32"/>
                    </a:cubicBezTo>
                    <a:cubicBezTo>
                      <a:pt x="15" y="34"/>
                      <a:pt x="15" y="35"/>
                      <a:pt x="14" y="37"/>
                    </a:cubicBezTo>
                    <a:cubicBezTo>
                      <a:pt x="4" y="38"/>
                      <a:pt x="4" y="38"/>
                      <a:pt x="4" y="38"/>
                    </a:cubicBezTo>
                    <a:cubicBezTo>
                      <a:pt x="2" y="39"/>
                      <a:pt x="0" y="40"/>
                      <a:pt x="0" y="42"/>
                    </a:cubicBezTo>
                    <a:cubicBezTo>
                      <a:pt x="0" y="54"/>
                      <a:pt x="0" y="54"/>
                      <a:pt x="0" y="54"/>
                    </a:cubicBezTo>
                    <a:cubicBezTo>
                      <a:pt x="0" y="56"/>
                      <a:pt x="2" y="58"/>
                      <a:pt x="4" y="58"/>
                    </a:cubicBezTo>
                    <a:cubicBezTo>
                      <a:pt x="14" y="59"/>
                      <a:pt x="14" y="59"/>
                      <a:pt x="14" y="59"/>
                    </a:cubicBezTo>
                    <a:cubicBezTo>
                      <a:pt x="15" y="60"/>
                      <a:pt x="15" y="61"/>
                      <a:pt x="15" y="62"/>
                    </a:cubicBezTo>
                    <a:cubicBezTo>
                      <a:pt x="16" y="63"/>
                      <a:pt x="16" y="63"/>
                      <a:pt x="16" y="64"/>
                    </a:cubicBezTo>
                    <a:cubicBezTo>
                      <a:pt x="10" y="73"/>
                      <a:pt x="10" y="73"/>
                      <a:pt x="10" y="73"/>
                    </a:cubicBezTo>
                    <a:cubicBezTo>
                      <a:pt x="9" y="74"/>
                      <a:pt x="9" y="77"/>
                      <a:pt x="10" y="78"/>
                    </a:cubicBezTo>
                    <a:cubicBezTo>
                      <a:pt x="19" y="86"/>
                      <a:pt x="19" y="86"/>
                      <a:pt x="19" y="86"/>
                    </a:cubicBezTo>
                    <a:cubicBezTo>
                      <a:pt x="20" y="87"/>
                      <a:pt x="22" y="88"/>
                      <a:pt x="24" y="86"/>
                    </a:cubicBezTo>
                    <a:cubicBezTo>
                      <a:pt x="32" y="80"/>
                      <a:pt x="32" y="80"/>
                      <a:pt x="32" y="80"/>
                    </a:cubicBezTo>
                    <a:cubicBezTo>
                      <a:pt x="34" y="81"/>
                      <a:pt x="35" y="81"/>
                      <a:pt x="37" y="82"/>
                    </a:cubicBezTo>
                    <a:cubicBezTo>
                      <a:pt x="39" y="93"/>
                      <a:pt x="39" y="93"/>
                      <a:pt x="39" y="93"/>
                    </a:cubicBezTo>
                    <a:cubicBezTo>
                      <a:pt x="39" y="94"/>
                      <a:pt x="41" y="96"/>
                      <a:pt x="43" y="96"/>
                    </a:cubicBezTo>
                    <a:cubicBezTo>
                      <a:pt x="43" y="96"/>
                      <a:pt x="43" y="96"/>
                      <a:pt x="43" y="96"/>
                    </a:cubicBezTo>
                    <a:cubicBezTo>
                      <a:pt x="54" y="96"/>
                      <a:pt x="54" y="96"/>
                      <a:pt x="54" y="96"/>
                    </a:cubicBezTo>
                    <a:cubicBezTo>
                      <a:pt x="56" y="96"/>
                      <a:pt x="58" y="94"/>
                      <a:pt x="58" y="92"/>
                    </a:cubicBezTo>
                    <a:cubicBezTo>
                      <a:pt x="60" y="82"/>
                      <a:pt x="60" y="82"/>
                      <a:pt x="60" y="82"/>
                    </a:cubicBezTo>
                    <a:cubicBezTo>
                      <a:pt x="60" y="81"/>
                      <a:pt x="61" y="81"/>
                      <a:pt x="62" y="81"/>
                    </a:cubicBezTo>
                    <a:cubicBezTo>
                      <a:pt x="63" y="80"/>
                      <a:pt x="64" y="80"/>
                      <a:pt x="64" y="80"/>
                    </a:cubicBezTo>
                    <a:cubicBezTo>
                      <a:pt x="73" y="86"/>
                      <a:pt x="73" y="86"/>
                      <a:pt x="73" y="86"/>
                    </a:cubicBezTo>
                    <a:cubicBezTo>
                      <a:pt x="75" y="87"/>
                      <a:pt x="77" y="87"/>
                      <a:pt x="78" y="86"/>
                    </a:cubicBezTo>
                    <a:cubicBezTo>
                      <a:pt x="86" y="77"/>
                      <a:pt x="86" y="77"/>
                      <a:pt x="86" y="77"/>
                    </a:cubicBezTo>
                    <a:cubicBezTo>
                      <a:pt x="88" y="76"/>
                      <a:pt x="88" y="74"/>
                      <a:pt x="87" y="72"/>
                    </a:cubicBezTo>
                    <a:cubicBezTo>
                      <a:pt x="80" y="64"/>
                      <a:pt x="80" y="64"/>
                      <a:pt x="80" y="64"/>
                    </a:cubicBezTo>
                    <a:cubicBezTo>
                      <a:pt x="81" y="62"/>
                      <a:pt x="82" y="61"/>
                      <a:pt x="82" y="59"/>
                    </a:cubicBezTo>
                    <a:cubicBezTo>
                      <a:pt x="93" y="57"/>
                      <a:pt x="93" y="57"/>
                      <a:pt x="93" y="57"/>
                    </a:cubicBezTo>
                    <a:cubicBezTo>
                      <a:pt x="95" y="57"/>
                      <a:pt x="96" y="55"/>
                      <a:pt x="96" y="53"/>
                    </a:cubicBezTo>
                    <a:lnTo>
                      <a:pt x="96" y="42"/>
                    </a:lnTo>
                    <a:close/>
                    <a:moveTo>
                      <a:pt x="56" y="51"/>
                    </a:moveTo>
                    <a:cubicBezTo>
                      <a:pt x="54" y="55"/>
                      <a:pt x="49" y="57"/>
                      <a:pt x="45" y="55"/>
                    </a:cubicBezTo>
                    <a:cubicBezTo>
                      <a:pt x="41" y="54"/>
                      <a:pt x="39" y="49"/>
                      <a:pt x="41" y="45"/>
                    </a:cubicBezTo>
                    <a:cubicBezTo>
                      <a:pt x="42" y="42"/>
                      <a:pt x="45" y="40"/>
                      <a:pt x="48" y="40"/>
                    </a:cubicBezTo>
                    <a:cubicBezTo>
                      <a:pt x="49" y="40"/>
                      <a:pt x="50" y="40"/>
                      <a:pt x="51" y="40"/>
                    </a:cubicBezTo>
                    <a:cubicBezTo>
                      <a:pt x="53" y="41"/>
                      <a:pt x="55" y="43"/>
                      <a:pt x="56" y="45"/>
                    </a:cubicBezTo>
                    <a:cubicBezTo>
                      <a:pt x="56" y="47"/>
                      <a:pt x="56" y="49"/>
                      <a:pt x="56"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6" name="组合 15"/>
          <p:cNvGrpSpPr/>
          <p:nvPr/>
        </p:nvGrpSpPr>
        <p:grpSpPr>
          <a:xfrm>
            <a:off x="4887899" y="1347614"/>
            <a:ext cx="1377351" cy="1741822"/>
            <a:chOff x="5143134" y="1563638"/>
            <a:chExt cx="1377351" cy="1741822"/>
          </a:xfrm>
        </p:grpSpPr>
        <p:sp>
          <p:nvSpPr>
            <p:cNvPr id="17" name="矩形 16"/>
            <p:cNvSpPr/>
            <p:nvPr/>
          </p:nvSpPr>
          <p:spPr>
            <a:xfrm>
              <a:off x="5143134" y="2805821"/>
              <a:ext cx="1377351" cy="49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输入文本</a:t>
              </a:r>
            </a:p>
          </p:txBody>
        </p:sp>
        <p:sp>
          <p:nvSpPr>
            <p:cNvPr id="18" name="椭圆 17"/>
            <p:cNvSpPr/>
            <p:nvPr/>
          </p:nvSpPr>
          <p:spPr>
            <a:xfrm>
              <a:off x="5200205" y="1563638"/>
              <a:ext cx="1246474" cy="1246474"/>
            </a:xfrm>
            <a:prstGeom prst="ellipse">
              <a:avLst/>
            </a:prstGeom>
            <a:solidFill>
              <a:srgbClr val="029874"/>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9" name="组合 18"/>
            <p:cNvGrpSpPr/>
            <p:nvPr/>
          </p:nvGrpSpPr>
          <p:grpSpPr>
            <a:xfrm>
              <a:off x="5475618" y="1967415"/>
              <a:ext cx="714523" cy="592990"/>
              <a:chOff x="7150101" y="5892800"/>
              <a:chExt cx="541338" cy="449263"/>
            </a:xfrm>
          </p:grpSpPr>
          <p:sp>
            <p:nvSpPr>
              <p:cNvPr id="20" name="Freeform 64"/>
              <p:cNvSpPr/>
              <p:nvPr/>
            </p:nvSpPr>
            <p:spPr bwMode="auto">
              <a:xfrm>
                <a:off x="7240588" y="6027738"/>
                <a:ext cx="112713" cy="157163"/>
              </a:xfrm>
              <a:custGeom>
                <a:avLst/>
                <a:gdLst>
                  <a:gd name="T0" fmla="*/ 28 w 40"/>
                  <a:gd name="T1" fmla="*/ 23 h 56"/>
                  <a:gd name="T2" fmla="*/ 28 w 40"/>
                  <a:gd name="T3" fmla="*/ 8 h 56"/>
                  <a:gd name="T4" fmla="*/ 20 w 40"/>
                  <a:gd name="T5" fmla="*/ 0 h 56"/>
                  <a:gd name="T6" fmla="*/ 12 w 40"/>
                  <a:gd name="T7" fmla="*/ 8 h 56"/>
                  <a:gd name="T8" fmla="*/ 12 w 40"/>
                  <a:gd name="T9" fmla="*/ 23 h 56"/>
                  <a:gd name="T10" fmla="*/ 16 w 40"/>
                  <a:gd name="T11" fmla="*/ 30 h 56"/>
                  <a:gd name="T12" fmla="*/ 16 w 40"/>
                  <a:gd name="T13" fmla="*/ 33 h 56"/>
                  <a:gd name="T14" fmla="*/ 14 w 40"/>
                  <a:gd name="T15" fmla="*/ 35 h 56"/>
                  <a:gd name="T16" fmla="*/ 0 w 40"/>
                  <a:gd name="T17" fmla="*/ 42 h 56"/>
                  <a:gd name="T18" fmla="*/ 0 w 40"/>
                  <a:gd name="T19" fmla="*/ 52 h 56"/>
                  <a:gd name="T20" fmla="*/ 4 w 40"/>
                  <a:gd name="T21" fmla="*/ 56 h 56"/>
                  <a:gd name="T22" fmla="*/ 36 w 40"/>
                  <a:gd name="T23" fmla="*/ 56 h 56"/>
                  <a:gd name="T24" fmla="*/ 40 w 40"/>
                  <a:gd name="T25" fmla="*/ 52 h 56"/>
                  <a:gd name="T26" fmla="*/ 40 w 40"/>
                  <a:gd name="T27" fmla="*/ 42 h 56"/>
                  <a:gd name="T28" fmla="*/ 24 w 40"/>
                  <a:gd name="T29" fmla="*/ 30 h 56"/>
                  <a:gd name="T30" fmla="*/ 28 w 40"/>
                  <a:gd name="T31"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6">
                    <a:moveTo>
                      <a:pt x="28" y="23"/>
                    </a:moveTo>
                    <a:cubicBezTo>
                      <a:pt x="28" y="8"/>
                      <a:pt x="28" y="8"/>
                      <a:pt x="28" y="8"/>
                    </a:cubicBezTo>
                    <a:cubicBezTo>
                      <a:pt x="28" y="3"/>
                      <a:pt x="25" y="0"/>
                      <a:pt x="20" y="0"/>
                    </a:cubicBezTo>
                    <a:cubicBezTo>
                      <a:pt x="16" y="0"/>
                      <a:pt x="12" y="3"/>
                      <a:pt x="12" y="8"/>
                    </a:cubicBezTo>
                    <a:cubicBezTo>
                      <a:pt x="12" y="23"/>
                      <a:pt x="12" y="23"/>
                      <a:pt x="12" y="23"/>
                    </a:cubicBezTo>
                    <a:cubicBezTo>
                      <a:pt x="16" y="30"/>
                      <a:pt x="16" y="30"/>
                      <a:pt x="16" y="30"/>
                    </a:cubicBezTo>
                    <a:cubicBezTo>
                      <a:pt x="16" y="31"/>
                      <a:pt x="17" y="32"/>
                      <a:pt x="16" y="33"/>
                    </a:cubicBezTo>
                    <a:cubicBezTo>
                      <a:pt x="16" y="34"/>
                      <a:pt x="15" y="35"/>
                      <a:pt x="14" y="35"/>
                    </a:cubicBezTo>
                    <a:cubicBezTo>
                      <a:pt x="0" y="42"/>
                      <a:pt x="0" y="42"/>
                      <a:pt x="0" y="42"/>
                    </a:cubicBezTo>
                    <a:cubicBezTo>
                      <a:pt x="0" y="52"/>
                      <a:pt x="0" y="52"/>
                      <a:pt x="0" y="52"/>
                    </a:cubicBezTo>
                    <a:cubicBezTo>
                      <a:pt x="0" y="54"/>
                      <a:pt x="2" y="56"/>
                      <a:pt x="4" y="56"/>
                    </a:cubicBezTo>
                    <a:cubicBezTo>
                      <a:pt x="36" y="56"/>
                      <a:pt x="36" y="56"/>
                      <a:pt x="36" y="56"/>
                    </a:cubicBezTo>
                    <a:cubicBezTo>
                      <a:pt x="38" y="56"/>
                      <a:pt x="40" y="54"/>
                      <a:pt x="40" y="52"/>
                    </a:cubicBezTo>
                    <a:cubicBezTo>
                      <a:pt x="40" y="42"/>
                      <a:pt x="40" y="42"/>
                      <a:pt x="40" y="42"/>
                    </a:cubicBezTo>
                    <a:cubicBezTo>
                      <a:pt x="24" y="30"/>
                      <a:pt x="24" y="30"/>
                      <a:pt x="24" y="30"/>
                    </a:cubicBezTo>
                    <a:lnTo>
                      <a:pt x="28" y="2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65"/>
              <p:cNvSpPr>
                <a:spLocks noEditPoints="1"/>
              </p:cNvSpPr>
              <p:nvPr/>
            </p:nvSpPr>
            <p:spPr bwMode="auto">
              <a:xfrm>
                <a:off x="7150101" y="5892800"/>
                <a:ext cx="541338" cy="449263"/>
              </a:xfrm>
              <a:custGeom>
                <a:avLst/>
                <a:gdLst>
                  <a:gd name="T0" fmla="*/ 188 w 192"/>
                  <a:gd name="T1" fmla="*/ 24 h 160"/>
                  <a:gd name="T2" fmla="*/ 104 w 192"/>
                  <a:gd name="T3" fmla="*/ 24 h 160"/>
                  <a:gd name="T4" fmla="*/ 104 w 192"/>
                  <a:gd name="T5" fmla="*/ 4 h 160"/>
                  <a:gd name="T6" fmla="*/ 100 w 192"/>
                  <a:gd name="T7" fmla="*/ 0 h 160"/>
                  <a:gd name="T8" fmla="*/ 4 w 192"/>
                  <a:gd name="T9" fmla="*/ 0 h 160"/>
                  <a:gd name="T10" fmla="*/ 0 w 192"/>
                  <a:gd name="T11" fmla="*/ 4 h 160"/>
                  <a:gd name="T12" fmla="*/ 0 w 192"/>
                  <a:gd name="T13" fmla="*/ 156 h 160"/>
                  <a:gd name="T14" fmla="*/ 4 w 192"/>
                  <a:gd name="T15" fmla="*/ 160 h 160"/>
                  <a:gd name="T16" fmla="*/ 60 w 192"/>
                  <a:gd name="T17" fmla="*/ 160 h 160"/>
                  <a:gd name="T18" fmla="*/ 64 w 192"/>
                  <a:gd name="T19" fmla="*/ 156 h 160"/>
                  <a:gd name="T20" fmla="*/ 64 w 192"/>
                  <a:gd name="T21" fmla="*/ 136 h 160"/>
                  <a:gd name="T22" fmla="*/ 72 w 192"/>
                  <a:gd name="T23" fmla="*/ 136 h 160"/>
                  <a:gd name="T24" fmla="*/ 72 w 192"/>
                  <a:gd name="T25" fmla="*/ 156 h 160"/>
                  <a:gd name="T26" fmla="*/ 76 w 192"/>
                  <a:gd name="T27" fmla="*/ 160 h 160"/>
                  <a:gd name="T28" fmla="*/ 116 w 192"/>
                  <a:gd name="T29" fmla="*/ 160 h 160"/>
                  <a:gd name="T30" fmla="*/ 120 w 192"/>
                  <a:gd name="T31" fmla="*/ 156 h 160"/>
                  <a:gd name="T32" fmla="*/ 120 w 192"/>
                  <a:gd name="T33" fmla="*/ 136 h 160"/>
                  <a:gd name="T34" fmla="*/ 128 w 192"/>
                  <a:gd name="T35" fmla="*/ 136 h 160"/>
                  <a:gd name="T36" fmla="*/ 128 w 192"/>
                  <a:gd name="T37" fmla="*/ 156 h 160"/>
                  <a:gd name="T38" fmla="*/ 132 w 192"/>
                  <a:gd name="T39" fmla="*/ 160 h 160"/>
                  <a:gd name="T40" fmla="*/ 188 w 192"/>
                  <a:gd name="T41" fmla="*/ 160 h 160"/>
                  <a:gd name="T42" fmla="*/ 192 w 192"/>
                  <a:gd name="T43" fmla="*/ 156 h 160"/>
                  <a:gd name="T44" fmla="*/ 192 w 192"/>
                  <a:gd name="T45" fmla="*/ 28 h 160"/>
                  <a:gd name="T46" fmla="*/ 188 w 192"/>
                  <a:gd name="T47" fmla="*/ 24 h 160"/>
                  <a:gd name="T48" fmla="*/ 80 w 192"/>
                  <a:gd name="T49" fmla="*/ 100 h 160"/>
                  <a:gd name="T50" fmla="*/ 68 w 192"/>
                  <a:gd name="T51" fmla="*/ 112 h 160"/>
                  <a:gd name="T52" fmla="*/ 36 w 192"/>
                  <a:gd name="T53" fmla="*/ 112 h 160"/>
                  <a:gd name="T54" fmla="*/ 24 w 192"/>
                  <a:gd name="T55" fmla="*/ 100 h 160"/>
                  <a:gd name="T56" fmla="*/ 24 w 192"/>
                  <a:gd name="T57" fmla="*/ 88 h 160"/>
                  <a:gd name="T58" fmla="*/ 26 w 192"/>
                  <a:gd name="T59" fmla="*/ 84 h 160"/>
                  <a:gd name="T60" fmla="*/ 39 w 192"/>
                  <a:gd name="T61" fmla="*/ 78 h 160"/>
                  <a:gd name="T62" fmla="*/ 37 w 192"/>
                  <a:gd name="T63" fmla="*/ 74 h 160"/>
                  <a:gd name="T64" fmla="*/ 36 w 192"/>
                  <a:gd name="T65" fmla="*/ 72 h 160"/>
                  <a:gd name="T66" fmla="*/ 36 w 192"/>
                  <a:gd name="T67" fmla="*/ 56 h 160"/>
                  <a:gd name="T68" fmla="*/ 52 w 192"/>
                  <a:gd name="T69" fmla="*/ 40 h 160"/>
                  <a:gd name="T70" fmla="*/ 68 w 192"/>
                  <a:gd name="T71" fmla="*/ 56 h 160"/>
                  <a:gd name="T72" fmla="*/ 68 w 192"/>
                  <a:gd name="T73" fmla="*/ 72 h 160"/>
                  <a:gd name="T74" fmla="*/ 68 w 192"/>
                  <a:gd name="T75" fmla="*/ 74 h 160"/>
                  <a:gd name="T76" fmla="*/ 65 w 192"/>
                  <a:gd name="T77" fmla="*/ 78 h 160"/>
                  <a:gd name="T78" fmla="*/ 78 w 192"/>
                  <a:gd name="T79" fmla="*/ 84 h 160"/>
                  <a:gd name="T80" fmla="*/ 80 w 192"/>
                  <a:gd name="T81" fmla="*/ 88 h 160"/>
                  <a:gd name="T82" fmla="*/ 80 w 192"/>
                  <a:gd name="T83" fmla="*/ 100 h 160"/>
                  <a:gd name="T84" fmla="*/ 164 w 192"/>
                  <a:gd name="T85" fmla="*/ 112 h 160"/>
                  <a:gd name="T86" fmla="*/ 100 w 192"/>
                  <a:gd name="T87" fmla="*/ 112 h 160"/>
                  <a:gd name="T88" fmla="*/ 96 w 192"/>
                  <a:gd name="T89" fmla="*/ 108 h 160"/>
                  <a:gd name="T90" fmla="*/ 100 w 192"/>
                  <a:gd name="T91" fmla="*/ 104 h 160"/>
                  <a:gd name="T92" fmla="*/ 164 w 192"/>
                  <a:gd name="T93" fmla="*/ 104 h 160"/>
                  <a:gd name="T94" fmla="*/ 168 w 192"/>
                  <a:gd name="T95" fmla="*/ 108 h 160"/>
                  <a:gd name="T96" fmla="*/ 164 w 192"/>
                  <a:gd name="T97" fmla="*/ 112 h 160"/>
                  <a:gd name="T98" fmla="*/ 164 w 192"/>
                  <a:gd name="T99" fmla="*/ 88 h 160"/>
                  <a:gd name="T100" fmla="*/ 100 w 192"/>
                  <a:gd name="T101" fmla="*/ 88 h 160"/>
                  <a:gd name="T102" fmla="*/ 96 w 192"/>
                  <a:gd name="T103" fmla="*/ 84 h 160"/>
                  <a:gd name="T104" fmla="*/ 100 w 192"/>
                  <a:gd name="T105" fmla="*/ 80 h 160"/>
                  <a:gd name="T106" fmla="*/ 164 w 192"/>
                  <a:gd name="T107" fmla="*/ 80 h 160"/>
                  <a:gd name="T108" fmla="*/ 168 w 192"/>
                  <a:gd name="T109" fmla="*/ 84 h 160"/>
                  <a:gd name="T110" fmla="*/ 164 w 192"/>
                  <a:gd name="T111" fmla="*/ 88 h 160"/>
                  <a:gd name="T112" fmla="*/ 164 w 192"/>
                  <a:gd name="T113" fmla="*/ 64 h 160"/>
                  <a:gd name="T114" fmla="*/ 100 w 192"/>
                  <a:gd name="T115" fmla="*/ 64 h 160"/>
                  <a:gd name="T116" fmla="*/ 96 w 192"/>
                  <a:gd name="T117" fmla="*/ 60 h 160"/>
                  <a:gd name="T118" fmla="*/ 100 w 192"/>
                  <a:gd name="T119" fmla="*/ 56 h 160"/>
                  <a:gd name="T120" fmla="*/ 164 w 192"/>
                  <a:gd name="T121" fmla="*/ 56 h 160"/>
                  <a:gd name="T122" fmla="*/ 168 w 192"/>
                  <a:gd name="T123" fmla="*/ 60 h 160"/>
                  <a:gd name="T124" fmla="*/ 164 w 192"/>
                  <a:gd name="T12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2" h="160">
                    <a:moveTo>
                      <a:pt x="188" y="24"/>
                    </a:moveTo>
                    <a:cubicBezTo>
                      <a:pt x="104" y="24"/>
                      <a:pt x="104" y="24"/>
                      <a:pt x="104" y="24"/>
                    </a:cubicBezTo>
                    <a:cubicBezTo>
                      <a:pt x="104" y="4"/>
                      <a:pt x="104" y="4"/>
                      <a:pt x="104" y="4"/>
                    </a:cubicBezTo>
                    <a:cubicBezTo>
                      <a:pt x="104" y="2"/>
                      <a:pt x="102" y="0"/>
                      <a:pt x="100" y="0"/>
                    </a:cubicBezTo>
                    <a:cubicBezTo>
                      <a:pt x="4" y="0"/>
                      <a:pt x="4" y="0"/>
                      <a:pt x="4" y="0"/>
                    </a:cubicBezTo>
                    <a:cubicBezTo>
                      <a:pt x="2" y="0"/>
                      <a:pt x="0" y="2"/>
                      <a:pt x="0" y="4"/>
                    </a:cubicBezTo>
                    <a:cubicBezTo>
                      <a:pt x="0" y="156"/>
                      <a:pt x="0" y="156"/>
                      <a:pt x="0" y="156"/>
                    </a:cubicBezTo>
                    <a:cubicBezTo>
                      <a:pt x="0" y="158"/>
                      <a:pt x="2" y="160"/>
                      <a:pt x="4" y="160"/>
                    </a:cubicBezTo>
                    <a:cubicBezTo>
                      <a:pt x="60" y="160"/>
                      <a:pt x="60" y="160"/>
                      <a:pt x="60" y="160"/>
                    </a:cubicBezTo>
                    <a:cubicBezTo>
                      <a:pt x="62" y="160"/>
                      <a:pt x="64" y="158"/>
                      <a:pt x="64" y="156"/>
                    </a:cubicBezTo>
                    <a:cubicBezTo>
                      <a:pt x="64" y="136"/>
                      <a:pt x="64" y="136"/>
                      <a:pt x="64" y="136"/>
                    </a:cubicBezTo>
                    <a:cubicBezTo>
                      <a:pt x="72" y="136"/>
                      <a:pt x="72" y="136"/>
                      <a:pt x="72" y="136"/>
                    </a:cubicBezTo>
                    <a:cubicBezTo>
                      <a:pt x="72" y="156"/>
                      <a:pt x="72" y="156"/>
                      <a:pt x="72" y="156"/>
                    </a:cubicBezTo>
                    <a:cubicBezTo>
                      <a:pt x="72" y="158"/>
                      <a:pt x="74" y="160"/>
                      <a:pt x="76" y="160"/>
                    </a:cubicBezTo>
                    <a:cubicBezTo>
                      <a:pt x="116" y="160"/>
                      <a:pt x="116" y="160"/>
                      <a:pt x="116" y="160"/>
                    </a:cubicBezTo>
                    <a:cubicBezTo>
                      <a:pt x="118" y="160"/>
                      <a:pt x="120" y="158"/>
                      <a:pt x="120" y="156"/>
                    </a:cubicBezTo>
                    <a:cubicBezTo>
                      <a:pt x="120" y="136"/>
                      <a:pt x="120" y="136"/>
                      <a:pt x="120" y="136"/>
                    </a:cubicBezTo>
                    <a:cubicBezTo>
                      <a:pt x="128" y="136"/>
                      <a:pt x="128" y="136"/>
                      <a:pt x="128" y="136"/>
                    </a:cubicBezTo>
                    <a:cubicBezTo>
                      <a:pt x="128" y="156"/>
                      <a:pt x="128" y="156"/>
                      <a:pt x="128" y="156"/>
                    </a:cubicBezTo>
                    <a:cubicBezTo>
                      <a:pt x="128" y="158"/>
                      <a:pt x="130" y="160"/>
                      <a:pt x="132" y="160"/>
                    </a:cubicBezTo>
                    <a:cubicBezTo>
                      <a:pt x="188" y="160"/>
                      <a:pt x="188" y="160"/>
                      <a:pt x="188" y="160"/>
                    </a:cubicBezTo>
                    <a:cubicBezTo>
                      <a:pt x="190" y="160"/>
                      <a:pt x="192" y="158"/>
                      <a:pt x="192" y="156"/>
                    </a:cubicBezTo>
                    <a:cubicBezTo>
                      <a:pt x="192" y="28"/>
                      <a:pt x="192" y="28"/>
                      <a:pt x="192" y="28"/>
                    </a:cubicBezTo>
                    <a:cubicBezTo>
                      <a:pt x="192" y="26"/>
                      <a:pt x="190" y="24"/>
                      <a:pt x="188" y="24"/>
                    </a:cubicBezTo>
                    <a:close/>
                    <a:moveTo>
                      <a:pt x="80" y="100"/>
                    </a:moveTo>
                    <a:cubicBezTo>
                      <a:pt x="80" y="106"/>
                      <a:pt x="75" y="112"/>
                      <a:pt x="68" y="112"/>
                    </a:cubicBezTo>
                    <a:cubicBezTo>
                      <a:pt x="36" y="112"/>
                      <a:pt x="36" y="112"/>
                      <a:pt x="36" y="112"/>
                    </a:cubicBezTo>
                    <a:cubicBezTo>
                      <a:pt x="30" y="112"/>
                      <a:pt x="24" y="106"/>
                      <a:pt x="24" y="100"/>
                    </a:cubicBezTo>
                    <a:cubicBezTo>
                      <a:pt x="24" y="88"/>
                      <a:pt x="24" y="88"/>
                      <a:pt x="24" y="88"/>
                    </a:cubicBezTo>
                    <a:cubicBezTo>
                      <a:pt x="24" y="86"/>
                      <a:pt x="25" y="85"/>
                      <a:pt x="26" y="84"/>
                    </a:cubicBezTo>
                    <a:cubicBezTo>
                      <a:pt x="39" y="78"/>
                      <a:pt x="39" y="78"/>
                      <a:pt x="39" y="78"/>
                    </a:cubicBezTo>
                    <a:cubicBezTo>
                      <a:pt x="37" y="74"/>
                      <a:pt x="37" y="74"/>
                      <a:pt x="37" y="74"/>
                    </a:cubicBezTo>
                    <a:cubicBezTo>
                      <a:pt x="36" y="73"/>
                      <a:pt x="36" y="73"/>
                      <a:pt x="36" y="72"/>
                    </a:cubicBezTo>
                    <a:cubicBezTo>
                      <a:pt x="36" y="56"/>
                      <a:pt x="36" y="56"/>
                      <a:pt x="36" y="56"/>
                    </a:cubicBezTo>
                    <a:cubicBezTo>
                      <a:pt x="36" y="47"/>
                      <a:pt x="43" y="40"/>
                      <a:pt x="52" y="40"/>
                    </a:cubicBezTo>
                    <a:cubicBezTo>
                      <a:pt x="61" y="40"/>
                      <a:pt x="68" y="47"/>
                      <a:pt x="68" y="56"/>
                    </a:cubicBezTo>
                    <a:cubicBezTo>
                      <a:pt x="68" y="72"/>
                      <a:pt x="68" y="72"/>
                      <a:pt x="68" y="72"/>
                    </a:cubicBezTo>
                    <a:cubicBezTo>
                      <a:pt x="68" y="73"/>
                      <a:pt x="68" y="73"/>
                      <a:pt x="68" y="74"/>
                    </a:cubicBezTo>
                    <a:cubicBezTo>
                      <a:pt x="65" y="78"/>
                      <a:pt x="65" y="78"/>
                      <a:pt x="65" y="78"/>
                    </a:cubicBezTo>
                    <a:cubicBezTo>
                      <a:pt x="78" y="84"/>
                      <a:pt x="78" y="84"/>
                      <a:pt x="78" y="84"/>
                    </a:cubicBezTo>
                    <a:cubicBezTo>
                      <a:pt x="79" y="85"/>
                      <a:pt x="80" y="86"/>
                      <a:pt x="80" y="88"/>
                    </a:cubicBezTo>
                    <a:lnTo>
                      <a:pt x="80" y="100"/>
                    </a:lnTo>
                    <a:close/>
                    <a:moveTo>
                      <a:pt x="164" y="112"/>
                    </a:moveTo>
                    <a:cubicBezTo>
                      <a:pt x="100" y="112"/>
                      <a:pt x="100" y="112"/>
                      <a:pt x="100" y="112"/>
                    </a:cubicBezTo>
                    <a:cubicBezTo>
                      <a:pt x="98" y="112"/>
                      <a:pt x="96" y="110"/>
                      <a:pt x="96" y="108"/>
                    </a:cubicBezTo>
                    <a:cubicBezTo>
                      <a:pt x="96" y="106"/>
                      <a:pt x="98" y="104"/>
                      <a:pt x="100" y="104"/>
                    </a:cubicBezTo>
                    <a:cubicBezTo>
                      <a:pt x="164" y="104"/>
                      <a:pt x="164" y="104"/>
                      <a:pt x="164" y="104"/>
                    </a:cubicBezTo>
                    <a:cubicBezTo>
                      <a:pt x="166" y="104"/>
                      <a:pt x="168" y="106"/>
                      <a:pt x="168" y="108"/>
                    </a:cubicBezTo>
                    <a:cubicBezTo>
                      <a:pt x="168" y="110"/>
                      <a:pt x="166" y="112"/>
                      <a:pt x="164" y="112"/>
                    </a:cubicBezTo>
                    <a:close/>
                    <a:moveTo>
                      <a:pt x="164" y="88"/>
                    </a:moveTo>
                    <a:cubicBezTo>
                      <a:pt x="100" y="88"/>
                      <a:pt x="100" y="88"/>
                      <a:pt x="100" y="88"/>
                    </a:cubicBezTo>
                    <a:cubicBezTo>
                      <a:pt x="98" y="88"/>
                      <a:pt x="96" y="86"/>
                      <a:pt x="96" y="84"/>
                    </a:cubicBezTo>
                    <a:cubicBezTo>
                      <a:pt x="96" y="82"/>
                      <a:pt x="98" y="80"/>
                      <a:pt x="100" y="80"/>
                    </a:cubicBezTo>
                    <a:cubicBezTo>
                      <a:pt x="164" y="80"/>
                      <a:pt x="164" y="80"/>
                      <a:pt x="164" y="80"/>
                    </a:cubicBezTo>
                    <a:cubicBezTo>
                      <a:pt x="166" y="80"/>
                      <a:pt x="168" y="82"/>
                      <a:pt x="168" y="84"/>
                    </a:cubicBezTo>
                    <a:cubicBezTo>
                      <a:pt x="168" y="86"/>
                      <a:pt x="166" y="88"/>
                      <a:pt x="164" y="88"/>
                    </a:cubicBezTo>
                    <a:close/>
                    <a:moveTo>
                      <a:pt x="164" y="64"/>
                    </a:moveTo>
                    <a:cubicBezTo>
                      <a:pt x="100" y="64"/>
                      <a:pt x="100" y="64"/>
                      <a:pt x="100" y="64"/>
                    </a:cubicBezTo>
                    <a:cubicBezTo>
                      <a:pt x="98" y="64"/>
                      <a:pt x="96" y="62"/>
                      <a:pt x="96" y="60"/>
                    </a:cubicBezTo>
                    <a:cubicBezTo>
                      <a:pt x="96" y="58"/>
                      <a:pt x="98" y="56"/>
                      <a:pt x="100" y="56"/>
                    </a:cubicBezTo>
                    <a:cubicBezTo>
                      <a:pt x="164" y="56"/>
                      <a:pt x="164" y="56"/>
                      <a:pt x="164" y="56"/>
                    </a:cubicBezTo>
                    <a:cubicBezTo>
                      <a:pt x="166" y="56"/>
                      <a:pt x="168" y="58"/>
                      <a:pt x="168" y="60"/>
                    </a:cubicBezTo>
                    <a:cubicBezTo>
                      <a:pt x="168" y="62"/>
                      <a:pt x="166" y="64"/>
                      <a:pt x="164" y="6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2" name="组合 21"/>
          <p:cNvGrpSpPr/>
          <p:nvPr/>
        </p:nvGrpSpPr>
        <p:grpSpPr>
          <a:xfrm>
            <a:off x="6530432" y="1356080"/>
            <a:ext cx="1377351" cy="1741822"/>
            <a:chOff x="6785667" y="1572104"/>
            <a:chExt cx="1377351" cy="1741822"/>
          </a:xfrm>
        </p:grpSpPr>
        <p:sp>
          <p:nvSpPr>
            <p:cNvPr id="23" name="矩形 22"/>
            <p:cNvSpPr/>
            <p:nvPr/>
          </p:nvSpPr>
          <p:spPr>
            <a:xfrm>
              <a:off x="6785667" y="2814287"/>
              <a:ext cx="1377351" cy="4996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输入文本</a:t>
              </a:r>
            </a:p>
          </p:txBody>
        </p:sp>
        <p:sp>
          <p:nvSpPr>
            <p:cNvPr id="24" name="椭圆 23"/>
            <p:cNvSpPr/>
            <p:nvPr/>
          </p:nvSpPr>
          <p:spPr>
            <a:xfrm>
              <a:off x="6842738" y="1572104"/>
              <a:ext cx="1246474" cy="1246474"/>
            </a:xfrm>
            <a:prstGeom prst="ellipse">
              <a:avLst/>
            </a:prstGeom>
            <a:solidFill>
              <a:srgbClr val="0070C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5" name="组合 24"/>
            <p:cNvGrpSpPr/>
            <p:nvPr/>
          </p:nvGrpSpPr>
          <p:grpSpPr>
            <a:xfrm>
              <a:off x="7228150" y="1853158"/>
              <a:ext cx="475649" cy="712427"/>
              <a:chOff x="658813" y="3189288"/>
              <a:chExt cx="360363" cy="539750"/>
            </a:xfrm>
          </p:grpSpPr>
          <p:sp>
            <p:nvSpPr>
              <p:cNvPr id="26" name="Freeform 35"/>
              <p:cNvSpPr/>
              <p:nvPr/>
            </p:nvSpPr>
            <p:spPr bwMode="auto">
              <a:xfrm>
                <a:off x="749300" y="3594100"/>
                <a:ext cx="179388" cy="134938"/>
              </a:xfrm>
              <a:custGeom>
                <a:avLst/>
                <a:gdLst>
                  <a:gd name="T0" fmla="*/ 0 w 64"/>
                  <a:gd name="T1" fmla="*/ 4 h 48"/>
                  <a:gd name="T2" fmla="*/ 0 w 64"/>
                  <a:gd name="T3" fmla="*/ 28 h 48"/>
                  <a:gd name="T4" fmla="*/ 4 w 64"/>
                  <a:gd name="T5" fmla="*/ 32 h 48"/>
                  <a:gd name="T6" fmla="*/ 8 w 64"/>
                  <a:gd name="T7" fmla="*/ 32 h 48"/>
                  <a:gd name="T8" fmla="*/ 8 w 64"/>
                  <a:gd name="T9" fmla="*/ 36 h 48"/>
                  <a:gd name="T10" fmla="*/ 20 w 64"/>
                  <a:gd name="T11" fmla="*/ 48 h 48"/>
                  <a:gd name="T12" fmla="*/ 44 w 64"/>
                  <a:gd name="T13" fmla="*/ 48 h 48"/>
                  <a:gd name="T14" fmla="*/ 56 w 64"/>
                  <a:gd name="T15" fmla="*/ 36 h 48"/>
                  <a:gd name="T16" fmla="*/ 56 w 64"/>
                  <a:gd name="T17" fmla="*/ 32 h 48"/>
                  <a:gd name="T18" fmla="*/ 60 w 64"/>
                  <a:gd name="T19" fmla="*/ 32 h 48"/>
                  <a:gd name="T20" fmla="*/ 64 w 64"/>
                  <a:gd name="T21" fmla="*/ 28 h 48"/>
                  <a:gd name="T22" fmla="*/ 64 w 64"/>
                  <a:gd name="T23" fmla="*/ 4 h 48"/>
                  <a:gd name="T24" fmla="*/ 64 w 64"/>
                  <a:gd name="T25" fmla="*/ 0 h 48"/>
                  <a:gd name="T26" fmla="*/ 0 w 64"/>
                  <a:gd name="T27" fmla="*/ 0 h 48"/>
                  <a:gd name="T28" fmla="*/ 0 w 64"/>
                  <a:gd name="T2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48">
                    <a:moveTo>
                      <a:pt x="0" y="4"/>
                    </a:moveTo>
                    <a:cubicBezTo>
                      <a:pt x="0" y="28"/>
                      <a:pt x="0" y="28"/>
                      <a:pt x="0" y="28"/>
                    </a:cubicBezTo>
                    <a:cubicBezTo>
                      <a:pt x="0" y="30"/>
                      <a:pt x="2" y="32"/>
                      <a:pt x="4" y="32"/>
                    </a:cubicBezTo>
                    <a:cubicBezTo>
                      <a:pt x="8" y="32"/>
                      <a:pt x="8" y="32"/>
                      <a:pt x="8" y="32"/>
                    </a:cubicBezTo>
                    <a:cubicBezTo>
                      <a:pt x="8" y="36"/>
                      <a:pt x="8" y="36"/>
                      <a:pt x="8" y="36"/>
                    </a:cubicBezTo>
                    <a:cubicBezTo>
                      <a:pt x="8" y="42"/>
                      <a:pt x="14" y="48"/>
                      <a:pt x="20" y="48"/>
                    </a:cubicBezTo>
                    <a:cubicBezTo>
                      <a:pt x="44" y="48"/>
                      <a:pt x="44" y="48"/>
                      <a:pt x="44" y="48"/>
                    </a:cubicBezTo>
                    <a:cubicBezTo>
                      <a:pt x="51" y="48"/>
                      <a:pt x="56" y="42"/>
                      <a:pt x="56" y="36"/>
                    </a:cubicBezTo>
                    <a:cubicBezTo>
                      <a:pt x="56" y="32"/>
                      <a:pt x="56" y="32"/>
                      <a:pt x="56" y="32"/>
                    </a:cubicBezTo>
                    <a:cubicBezTo>
                      <a:pt x="60" y="32"/>
                      <a:pt x="60" y="32"/>
                      <a:pt x="60" y="32"/>
                    </a:cubicBezTo>
                    <a:cubicBezTo>
                      <a:pt x="62" y="32"/>
                      <a:pt x="64" y="30"/>
                      <a:pt x="64" y="28"/>
                    </a:cubicBezTo>
                    <a:cubicBezTo>
                      <a:pt x="64" y="4"/>
                      <a:pt x="64" y="4"/>
                      <a:pt x="64" y="4"/>
                    </a:cubicBezTo>
                    <a:cubicBezTo>
                      <a:pt x="64" y="3"/>
                      <a:pt x="64" y="1"/>
                      <a:pt x="64" y="0"/>
                    </a:cubicBezTo>
                    <a:cubicBezTo>
                      <a:pt x="0" y="0"/>
                      <a:pt x="0" y="0"/>
                      <a:pt x="0" y="0"/>
                    </a:cubicBezTo>
                    <a:cubicBezTo>
                      <a:pt x="0" y="1"/>
                      <a:pt x="0" y="3"/>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6"/>
              <p:cNvSpPr>
                <a:spLocks noEditPoints="1"/>
              </p:cNvSpPr>
              <p:nvPr/>
            </p:nvSpPr>
            <p:spPr bwMode="auto">
              <a:xfrm>
                <a:off x="658813" y="3189288"/>
                <a:ext cx="360363" cy="382588"/>
              </a:xfrm>
              <a:custGeom>
                <a:avLst/>
                <a:gdLst>
                  <a:gd name="T0" fmla="*/ 64 w 128"/>
                  <a:gd name="T1" fmla="*/ 0 h 136"/>
                  <a:gd name="T2" fmla="*/ 0 w 128"/>
                  <a:gd name="T3" fmla="*/ 64 h 136"/>
                  <a:gd name="T4" fmla="*/ 19 w 128"/>
                  <a:gd name="T5" fmla="*/ 115 h 136"/>
                  <a:gd name="T6" fmla="*/ 30 w 128"/>
                  <a:gd name="T7" fmla="*/ 136 h 136"/>
                  <a:gd name="T8" fmla="*/ 99 w 128"/>
                  <a:gd name="T9" fmla="*/ 136 h 136"/>
                  <a:gd name="T10" fmla="*/ 110 w 128"/>
                  <a:gd name="T11" fmla="*/ 115 h 136"/>
                  <a:gd name="T12" fmla="*/ 128 w 128"/>
                  <a:gd name="T13" fmla="*/ 64 h 136"/>
                  <a:gd name="T14" fmla="*/ 64 w 128"/>
                  <a:gd name="T15" fmla="*/ 0 h 136"/>
                  <a:gd name="T16" fmla="*/ 61 w 128"/>
                  <a:gd name="T17" fmla="*/ 32 h 136"/>
                  <a:gd name="T18" fmla="*/ 32 w 128"/>
                  <a:gd name="T19" fmla="*/ 64 h 136"/>
                  <a:gd name="T20" fmla="*/ 45 w 128"/>
                  <a:gd name="T21" fmla="*/ 94 h 136"/>
                  <a:gd name="T22" fmla="*/ 48 w 128"/>
                  <a:gd name="T23" fmla="*/ 98 h 136"/>
                  <a:gd name="T24" fmla="*/ 46 w 128"/>
                  <a:gd name="T25" fmla="*/ 104 h 136"/>
                  <a:gd name="T26" fmla="*/ 44 w 128"/>
                  <a:gd name="T27" fmla="*/ 104 h 136"/>
                  <a:gd name="T28" fmla="*/ 41 w 128"/>
                  <a:gd name="T29" fmla="*/ 102 h 136"/>
                  <a:gd name="T30" fmla="*/ 38 w 128"/>
                  <a:gd name="T31" fmla="*/ 98 h 136"/>
                  <a:gd name="T32" fmla="*/ 24 w 128"/>
                  <a:gd name="T33" fmla="*/ 64 h 136"/>
                  <a:gd name="T34" fmla="*/ 60 w 128"/>
                  <a:gd name="T35" fmla="*/ 24 h 136"/>
                  <a:gd name="T36" fmla="*/ 64 w 128"/>
                  <a:gd name="T37" fmla="*/ 28 h 136"/>
                  <a:gd name="T38" fmla="*/ 61 w 128"/>
                  <a:gd name="T39"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36">
                    <a:moveTo>
                      <a:pt x="64" y="0"/>
                    </a:moveTo>
                    <a:cubicBezTo>
                      <a:pt x="29" y="0"/>
                      <a:pt x="0" y="29"/>
                      <a:pt x="0" y="64"/>
                    </a:cubicBezTo>
                    <a:cubicBezTo>
                      <a:pt x="0" y="83"/>
                      <a:pt x="10" y="100"/>
                      <a:pt x="19" y="115"/>
                    </a:cubicBezTo>
                    <a:cubicBezTo>
                      <a:pt x="23" y="122"/>
                      <a:pt x="27" y="129"/>
                      <a:pt x="30" y="136"/>
                    </a:cubicBezTo>
                    <a:cubicBezTo>
                      <a:pt x="99" y="136"/>
                      <a:pt x="99" y="136"/>
                      <a:pt x="99" y="136"/>
                    </a:cubicBezTo>
                    <a:cubicBezTo>
                      <a:pt x="101" y="129"/>
                      <a:pt x="105" y="122"/>
                      <a:pt x="110" y="115"/>
                    </a:cubicBezTo>
                    <a:cubicBezTo>
                      <a:pt x="118" y="100"/>
                      <a:pt x="128" y="83"/>
                      <a:pt x="128" y="64"/>
                    </a:cubicBezTo>
                    <a:cubicBezTo>
                      <a:pt x="128" y="29"/>
                      <a:pt x="99" y="0"/>
                      <a:pt x="64" y="0"/>
                    </a:cubicBezTo>
                    <a:close/>
                    <a:moveTo>
                      <a:pt x="61" y="32"/>
                    </a:moveTo>
                    <a:cubicBezTo>
                      <a:pt x="44" y="34"/>
                      <a:pt x="32" y="47"/>
                      <a:pt x="32" y="64"/>
                    </a:cubicBezTo>
                    <a:cubicBezTo>
                      <a:pt x="32" y="72"/>
                      <a:pt x="39" y="84"/>
                      <a:pt x="45" y="94"/>
                    </a:cubicBezTo>
                    <a:cubicBezTo>
                      <a:pt x="46" y="95"/>
                      <a:pt x="47" y="97"/>
                      <a:pt x="48" y="98"/>
                    </a:cubicBezTo>
                    <a:cubicBezTo>
                      <a:pt x="49" y="100"/>
                      <a:pt x="48" y="102"/>
                      <a:pt x="46" y="104"/>
                    </a:cubicBezTo>
                    <a:cubicBezTo>
                      <a:pt x="45" y="104"/>
                      <a:pt x="45" y="104"/>
                      <a:pt x="44" y="104"/>
                    </a:cubicBezTo>
                    <a:cubicBezTo>
                      <a:pt x="43" y="104"/>
                      <a:pt x="41" y="103"/>
                      <a:pt x="41" y="102"/>
                    </a:cubicBezTo>
                    <a:cubicBezTo>
                      <a:pt x="40" y="101"/>
                      <a:pt x="39" y="99"/>
                      <a:pt x="38" y="98"/>
                    </a:cubicBezTo>
                    <a:cubicBezTo>
                      <a:pt x="32" y="87"/>
                      <a:pt x="24" y="74"/>
                      <a:pt x="24" y="64"/>
                    </a:cubicBezTo>
                    <a:cubicBezTo>
                      <a:pt x="24" y="43"/>
                      <a:pt x="39" y="26"/>
                      <a:pt x="60" y="24"/>
                    </a:cubicBezTo>
                    <a:cubicBezTo>
                      <a:pt x="62" y="24"/>
                      <a:pt x="64" y="25"/>
                      <a:pt x="64" y="28"/>
                    </a:cubicBezTo>
                    <a:cubicBezTo>
                      <a:pt x="64" y="30"/>
                      <a:pt x="63" y="32"/>
                      <a:pt x="6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28" name="TextBox 80"/>
          <p:cNvSpPr>
            <a:spLocks noChangeArrowheads="1"/>
          </p:cNvSpPr>
          <p:nvPr/>
        </p:nvSpPr>
        <p:spPr bwMode="auto">
          <a:xfrm>
            <a:off x="1037348" y="3950454"/>
            <a:ext cx="679662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1500"/>
              </a:lnSpc>
              <a:spcBef>
                <a:spcPts val="600"/>
              </a:spcBef>
              <a:spcAft>
                <a:spcPts val="600"/>
              </a:spcAft>
              <a:buClr>
                <a:srgbClr val="074AA1"/>
              </a:buClr>
              <a:defRPr/>
            </a:pP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000"/>
                            </p:stCondLst>
                            <p:childTnLst>
                              <p:par>
                                <p:cTn id="29" presetID="16" presetClass="entr" presetSubtype="21"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inVertical)">
                                      <p:cBhvr>
                                        <p:cTn id="31" dur="500"/>
                                        <p:tgtEl>
                                          <p:spTgt spid="2"/>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1250"/>
                                        <p:tgtEl>
                                          <p:spTgt spid="3"/>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p:cBhvr>
                                        <p:cTn id="39" dur="12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 grpId="0" bldLvl="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p:nvPr/>
        </p:nvGrpSpPr>
        <p:grpSpPr bwMode="auto">
          <a:xfrm>
            <a:off x="1356295" y="1419622"/>
            <a:ext cx="1415772" cy="1738312"/>
            <a:chOff x="65001" y="0"/>
            <a:chExt cx="1414985" cy="1737603"/>
          </a:xfrm>
        </p:grpSpPr>
        <p:sp>
          <p:nvSpPr>
            <p:cNvPr id="3" name="矩形 60"/>
            <p:cNvSpPr>
              <a:spLocks noChangeArrowheads="1"/>
            </p:cNvSpPr>
            <p:nvPr/>
          </p:nvSpPr>
          <p:spPr bwMode="auto">
            <a:xfrm>
              <a:off x="65001" y="1399187"/>
              <a:ext cx="1414985" cy="338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b="1" dirty="0" smtClean="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6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 name="组合 4"/>
            <p:cNvGrpSpPr/>
            <p:nvPr/>
          </p:nvGrpSpPr>
          <p:grpSpPr bwMode="auto">
            <a:xfrm>
              <a:off x="263156" y="0"/>
              <a:ext cx="1177493" cy="1328651"/>
              <a:chOff x="0" y="0"/>
              <a:chExt cx="1177493" cy="1328651"/>
            </a:xfrm>
          </p:grpSpPr>
          <p:sp>
            <p:nvSpPr>
              <p:cNvPr id="5" name="Freeform 6"/>
              <p:cNvSpPr>
                <a:spLocks noChangeArrowheads="1"/>
              </p:cNvSpPr>
              <p:nvPr/>
            </p:nvSpPr>
            <p:spPr bwMode="auto">
              <a:xfrm>
                <a:off x="0" y="0"/>
                <a:ext cx="1177493" cy="132865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2"/>
                  <a:gd name="T34" fmla="*/ 0 h 702"/>
                  <a:gd name="T35" fmla="*/ 622 w 622"/>
                  <a:gd name="T36" fmla="*/ 702 h 7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17375E"/>
              </a:solidFill>
              <a:ln w="38100" cmpd="sng">
                <a:solidFill>
                  <a:srgbClr val="FFFFFF"/>
                </a:solidFill>
                <a:miter lim="800000"/>
              </a:ln>
            </p:spPr>
            <p:txBody>
              <a:bodyPr/>
              <a:lstStyle/>
              <a:p>
                <a:endParaRPr lang="zh-CN" altLang="zh-CN" sz="1400">
                  <a:solidFill>
                    <a:srgbClr val="000000"/>
                  </a:solidFill>
                  <a:latin typeface="Calibri" panose="020F0502020204030204" pitchFamily="34" charset="0"/>
                  <a:sym typeface="Calibri" panose="020F0502020204030204" pitchFamily="34" charset="0"/>
                </a:endParaRPr>
              </a:p>
            </p:txBody>
          </p:sp>
          <p:sp>
            <p:nvSpPr>
              <p:cNvPr id="6" name="五角星 64"/>
              <p:cNvSpPr>
                <a:spLocks noChangeArrowheads="1"/>
              </p:cNvSpPr>
              <p:nvPr/>
            </p:nvSpPr>
            <p:spPr bwMode="auto">
              <a:xfrm>
                <a:off x="330512" y="303585"/>
                <a:ext cx="516467" cy="516467"/>
              </a:xfrm>
              <a:prstGeom prst="star5">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grpSp>
      <p:grpSp>
        <p:nvGrpSpPr>
          <p:cNvPr id="7" name="组合 9"/>
          <p:cNvGrpSpPr/>
          <p:nvPr/>
        </p:nvGrpSpPr>
        <p:grpSpPr bwMode="auto">
          <a:xfrm>
            <a:off x="3138948" y="1448197"/>
            <a:ext cx="1415772" cy="1711210"/>
            <a:chOff x="193570" y="0"/>
            <a:chExt cx="1416172" cy="1710630"/>
          </a:xfrm>
        </p:grpSpPr>
        <p:sp>
          <p:nvSpPr>
            <p:cNvPr id="8" name="矩形 61"/>
            <p:cNvSpPr>
              <a:spLocks noChangeArrowheads="1"/>
            </p:cNvSpPr>
            <p:nvPr/>
          </p:nvSpPr>
          <p:spPr bwMode="auto">
            <a:xfrm>
              <a:off x="193570" y="1372191"/>
              <a:ext cx="1416172" cy="33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grpSp>
          <p:nvGrpSpPr>
            <p:cNvPr id="9" name="组合 5"/>
            <p:cNvGrpSpPr/>
            <p:nvPr/>
          </p:nvGrpSpPr>
          <p:grpSpPr bwMode="auto">
            <a:xfrm>
              <a:off x="312909" y="0"/>
              <a:ext cx="1177493" cy="1328651"/>
              <a:chOff x="0" y="0"/>
              <a:chExt cx="1177493" cy="1328651"/>
            </a:xfrm>
          </p:grpSpPr>
          <p:sp>
            <p:nvSpPr>
              <p:cNvPr id="10" name="Freeform 6"/>
              <p:cNvSpPr>
                <a:spLocks noChangeArrowheads="1"/>
              </p:cNvSpPr>
              <p:nvPr/>
            </p:nvSpPr>
            <p:spPr bwMode="auto">
              <a:xfrm>
                <a:off x="0" y="0"/>
                <a:ext cx="1177493" cy="132865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2"/>
                  <a:gd name="T34" fmla="*/ 0 h 702"/>
                  <a:gd name="T35" fmla="*/ 622 w 622"/>
                  <a:gd name="T36" fmla="*/ 702 h 7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DA193F"/>
              </a:solidFill>
              <a:ln w="38100" cmpd="sng">
                <a:solidFill>
                  <a:srgbClr val="FFFFFF"/>
                </a:solidFill>
                <a:miter lim="800000"/>
              </a:ln>
            </p:spPr>
            <p:txBody>
              <a:bodyPr/>
              <a:lstStyle/>
              <a:p>
                <a:endParaRPr lang="zh-CN" altLang="zh-CN" sz="1400">
                  <a:solidFill>
                    <a:srgbClr val="000000"/>
                  </a:solidFill>
                  <a:latin typeface="Calibri" panose="020F0502020204030204" pitchFamily="34" charset="0"/>
                  <a:sym typeface="Calibri" panose="020F0502020204030204" pitchFamily="34" charset="0"/>
                </a:endParaRPr>
              </a:p>
            </p:txBody>
          </p:sp>
          <p:sp>
            <p:nvSpPr>
              <p:cNvPr id="11" name="KSO_Shape"/>
              <p:cNvSpPr>
                <a:spLocks noChangeArrowheads="1"/>
              </p:cNvSpPr>
              <p:nvPr/>
            </p:nvSpPr>
            <p:spPr bwMode="auto">
              <a:xfrm>
                <a:off x="192971" y="297442"/>
                <a:ext cx="676088" cy="569041"/>
              </a:xfrm>
              <a:custGeom>
                <a:avLst/>
                <a:gdLst>
                  <a:gd name="T0" fmla="*/ 2147483646 w 5708"/>
                  <a:gd name="T1" fmla="*/ 2147483646 h 4804"/>
                  <a:gd name="T2" fmla="*/ 2147483646 w 5708"/>
                  <a:gd name="T3" fmla="*/ 2147483646 h 4804"/>
                  <a:gd name="T4" fmla="*/ 2147483646 w 5708"/>
                  <a:gd name="T5" fmla="*/ 2147483646 h 4804"/>
                  <a:gd name="T6" fmla="*/ 2147483646 w 5708"/>
                  <a:gd name="T7" fmla="*/ 2147483646 h 4804"/>
                  <a:gd name="T8" fmla="*/ 2147483646 w 5708"/>
                  <a:gd name="T9" fmla="*/ 2147483646 h 4804"/>
                  <a:gd name="T10" fmla="*/ 2147483646 w 5708"/>
                  <a:gd name="T11" fmla="*/ 2147483646 h 4804"/>
                  <a:gd name="T12" fmla="*/ 2147483646 w 5708"/>
                  <a:gd name="T13" fmla="*/ 2147483646 h 4804"/>
                  <a:gd name="T14" fmla="*/ 2147483646 w 5708"/>
                  <a:gd name="T15" fmla="*/ 2147483646 h 4804"/>
                  <a:gd name="T16" fmla="*/ 2147483646 w 5708"/>
                  <a:gd name="T17" fmla="*/ 2147483646 h 4804"/>
                  <a:gd name="T18" fmla="*/ 2147483646 w 5708"/>
                  <a:gd name="T19" fmla="*/ 2147483646 h 4804"/>
                  <a:gd name="T20" fmla="*/ 2147483646 w 5708"/>
                  <a:gd name="T21" fmla="*/ 2147483646 h 4804"/>
                  <a:gd name="T22" fmla="*/ 2147483646 w 5708"/>
                  <a:gd name="T23" fmla="*/ 2147483646 h 4804"/>
                  <a:gd name="T24" fmla="*/ 2147483646 w 5708"/>
                  <a:gd name="T25" fmla="*/ 2147483646 h 4804"/>
                  <a:gd name="T26" fmla="*/ 2147483646 w 5708"/>
                  <a:gd name="T27" fmla="*/ 2147483646 h 4804"/>
                  <a:gd name="T28" fmla="*/ 2147483646 w 5708"/>
                  <a:gd name="T29" fmla="*/ 2147483646 h 4804"/>
                  <a:gd name="T30" fmla="*/ 2147483646 w 5708"/>
                  <a:gd name="T31" fmla="*/ 2147483646 h 4804"/>
                  <a:gd name="T32" fmla="*/ 2147483646 w 5708"/>
                  <a:gd name="T33" fmla="*/ 2147483646 h 4804"/>
                  <a:gd name="T34" fmla="*/ 2147483646 w 5708"/>
                  <a:gd name="T35" fmla="*/ 2147483646 h 4804"/>
                  <a:gd name="T36" fmla="*/ 2147483646 w 5708"/>
                  <a:gd name="T37" fmla="*/ 2147483646 h 4804"/>
                  <a:gd name="T38" fmla="*/ 2147483646 w 5708"/>
                  <a:gd name="T39" fmla="*/ 2147483646 h 4804"/>
                  <a:gd name="T40" fmla="*/ 2147483646 w 5708"/>
                  <a:gd name="T41" fmla="*/ 2147483646 h 4804"/>
                  <a:gd name="T42" fmla="*/ 2147483646 w 5708"/>
                  <a:gd name="T43" fmla="*/ 2147483646 h 4804"/>
                  <a:gd name="T44" fmla="*/ 2147483646 w 5708"/>
                  <a:gd name="T45" fmla="*/ 2147483646 h 4804"/>
                  <a:gd name="T46" fmla="*/ 2147483646 w 5708"/>
                  <a:gd name="T47" fmla="*/ 2147483646 h 4804"/>
                  <a:gd name="T48" fmla="*/ 2147483646 w 5708"/>
                  <a:gd name="T49" fmla="*/ 2147483646 h 4804"/>
                  <a:gd name="T50" fmla="*/ 2147483646 w 5708"/>
                  <a:gd name="T51" fmla="*/ 2147483646 h 4804"/>
                  <a:gd name="T52" fmla="*/ 2147483646 w 5708"/>
                  <a:gd name="T53" fmla="*/ 2147483646 h 4804"/>
                  <a:gd name="T54" fmla="*/ 2147483646 w 5708"/>
                  <a:gd name="T55" fmla="*/ 2147483646 h 4804"/>
                  <a:gd name="T56" fmla="*/ 2147483646 w 5708"/>
                  <a:gd name="T57" fmla="*/ 2147483646 h 4804"/>
                  <a:gd name="T58" fmla="*/ 2147483646 w 5708"/>
                  <a:gd name="T59" fmla="*/ 2147483646 h 4804"/>
                  <a:gd name="T60" fmla="*/ 2147483646 w 5708"/>
                  <a:gd name="T61" fmla="*/ 2147483646 h 4804"/>
                  <a:gd name="T62" fmla="*/ 2147483646 w 5708"/>
                  <a:gd name="T63" fmla="*/ 2147483646 h 4804"/>
                  <a:gd name="T64" fmla="*/ 2147483646 w 5708"/>
                  <a:gd name="T65" fmla="*/ 2147483646 h 4804"/>
                  <a:gd name="T66" fmla="*/ 2147483646 w 5708"/>
                  <a:gd name="T67" fmla="*/ 2147483646 h 4804"/>
                  <a:gd name="T68" fmla="*/ 2147483646 w 5708"/>
                  <a:gd name="T69" fmla="*/ 2147483646 h 4804"/>
                  <a:gd name="T70" fmla="*/ 2147483646 w 5708"/>
                  <a:gd name="T71" fmla="*/ 2147483646 h 4804"/>
                  <a:gd name="T72" fmla="*/ 2147483646 w 5708"/>
                  <a:gd name="T73" fmla="*/ 2147483646 h 4804"/>
                  <a:gd name="T74" fmla="*/ 2147483646 w 5708"/>
                  <a:gd name="T75" fmla="*/ 2147483646 h 4804"/>
                  <a:gd name="T76" fmla="*/ 2147483646 w 5708"/>
                  <a:gd name="T77" fmla="*/ 2147483646 h 4804"/>
                  <a:gd name="T78" fmla="*/ 2147483646 w 5708"/>
                  <a:gd name="T79" fmla="*/ 2147483646 h 4804"/>
                  <a:gd name="T80" fmla="*/ 2147483646 w 5708"/>
                  <a:gd name="T81" fmla="*/ 2147483646 h 4804"/>
                  <a:gd name="T82" fmla="*/ 2147483646 w 5708"/>
                  <a:gd name="T83" fmla="*/ 2147483646 h 4804"/>
                  <a:gd name="T84" fmla="*/ 2147483646 w 5708"/>
                  <a:gd name="T85" fmla="*/ 2147483646 h 4804"/>
                  <a:gd name="T86" fmla="*/ 2147483646 w 5708"/>
                  <a:gd name="T87" fmla="*/ 2147483646 h 4804"/>
                  <a:gd name="T88" fmla="*/ 2147483646 w 5708"/>
                  <a:gd name="T89" fmla="*/ 2147483646 h 4804"/>
                  <a:gd name="T90" fmla="*/ 2147483646 w 5708"/>
                  <a:gd name="T91" fmla="*/ 2147483646 h 4804"/>
                  <a:gd name="T92" fmla="*/ 2147483646 w 5708"/>
                  <a:gd name="T93" fmla="*/ 2147483646 h 4804"/>
                  <a:gd name="T94" fmla="*/ 2147483646 w 5708"/>
                  <a:gd name="T95" fmla="*/ 2147483646 h 4804"/>
                  <a:gd name="T96" fmla="*/ 2147483646 w 5708"/>
                  <a:gd name="T97" fmla="*/ 2147483646 h 4804"/>
                  <a:gd name="T98" fmla="*/ 2147483646 w 5708"/>
                  <a:gd name="T99" fmla="*/ 2147483646 h 4804"/>
                  <a:gd name="T100" fmla="*/ 2147483646 w 5708"/>
                  <a:gd name="T101" fmla="*/ 2147483646 h 4804"/>
                  <a:gd name="T102" fmla="*/ 2147483646 w 5708"/>
                  <a:gd name="T103" fmla="*/ 2147483646 h 4804"/>
                  <a:gd name="T104" fmla="*/ 2147483646 w 5708"/>
                  <a:gd name="T105" fmla="*/ 2147483646 h 4804"/>
                  <a:gd name="T106" fmla="*/ 2147483646 w 5708"/>
                  <a:gd name="T107" fmla="*/ 2147483646 h 4804"/>
                  <a:gd name="T108" fmla="*/ 2147483646 w 5708"/>
                  <a:gd name="T109" fmla="*/ 2147483646 h 4804"/>
                  <a:gd name="T110" fmla="*/ 2147483646 w 5708"/>
                  <a:gd name="T111" fmla="*/ 2147483646 h 4804"/>
                  <a:gd name="T112" fmla="*/ 2147483646 w 5708"/>
                  <a:gd name="T113" fmla="*/ 2147483646 h 4804"/>
                  <a:gd name="T114" fmla="*/ 2147483646 w 5708"/>
                  <a:gd name="T115" fmla="*/ 2147483646 h 4804"/>
                  <a:gd name="T116" fmla="*/ 2147483646 w 5708"/>
                  <a:gd name="T117" fmla="*/ 2147483646 h 4804"/>
                  <a:gd name="T118" fmla="*/ 2147483646 w 5708"/>
                  <a:gd name="T119" fmla="*/ 2147483646 h 4804"/>
                  <a:gd name="T120" fmla="*/ 2147483646 w 5708"/>
                  <a:gd name="T121" fmla="*/ 2147483646 h 480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708"/>
                  <a:gd name="T184" fmla="*/ 0 h 4804"/>
                  <a:gd name="T185" fmla="*/ 5708 w 5708"/>
                  <a:gd name="T186" fmla="*/ 4804 h 480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708" h="4804">
                    <a:moveTo>
                      <a:pt x="4435" y="1627"/>
                    </a:moveTo>
                    <a:lnTo>
                      <a:pt x="4430" y="1619"/>
                    </a:lnTo>
                    <a:lnTo>
                      <a:pt x="4415" y="1588"/>
                    </a:lnTo>
                    <a:lnTo>
                      <a:pt x="4413" y="1586"/>
                    </a:lnTo>
                    <a:lnTo>
                      <a:pt x="4396" y="1552"/>
                    </a:lnTo>
                    <a:lnTo>
                      <a:pt x="4393" y="1548"/>
                    </a:lnTo>
                    <a:lnTo>
                      <a:pt x="4379" y="1522"/>
                    </a:lnTo>
                    <a:lnTo>
                      <a:pt x="4377" y="1516"/>
                    </a:lnTo>
                    <a:lnTo>
                      <a:pt x="4376" y="1516"/>
                    </a:lnTo>
                    <a:lnTo>
                      <a:pt x="4374" y="1512"/>
                    </a:lnTo>
                    <a:lnTo>
                      <a:pt x="4358" y="1484"/>
                    </a:lnTo>
                    <a:lnTo>
                      <a:pt x="4357" y="1480"/>
                    </a:lnTo>
                    <a:lnTo>
                      <a:pt x="4339" y="1451"/>
                    </a:lnTo>
                    <a:lnTo>
                      <a:pt x="4335" y="1443"/>
                    </a:lnTo>
                    <a:lnTo>
                      <a:pt x="4319" y="1416"/>
                    </a:lnTo>
                    <a:lnTo>
                      <a:pt x="4315" y="1410"/>
                    </a:lnTo>
                    <a:lnTo>
                      <a:pt x="4299" y="1382"/>
                    </a:lnTo>
                    <a:lnTo>
                      <a:pt x="4298" y="1380"/>
                    </a:lnTo>
                    <a:lnTo>
                      <a:pt x="4296" y="1379"/>
                    </a:lnTo>
                    <a:lnTo>
                      <a:pt x="4279" y="1348"/>
                    </a:lnTo>
                    <a:lnTo>
                      <a:pt x="4276" y="1345"/>
                    </a:lnTo>
                    <a:lnTo>
                      <a:pt x="4259" y="1316"/>
                    </a:lnTo>
                    <a:lnTo>
                      <a:pt x="4254" y="1309"/>
                    </a:lnTo>
                    <a:lnTo>
                      <a:pt x="4237" y="1283"/>
                    </a:lnTo>
                    <a:lnTo>
                      <a:pt x="4235" y="1281"/>
                    </a:lnTo>
                    <a:lnTo>
                      <a:pt x="4234" y="1279"/>
                    </a:lnTo>
                    <a:lnTo>
                      <a:pt x="4217" y="1254"/>
                    </a:lnTo>
                    <a:lnTo>
                      <a:pt x="4211" y="1244"/>
                    </a:lnTo>
                    <a:lnTo>
                      <a:pt x="4196" y="1222"/>
                    </a:lnTo>
                    <a:lnTo>
                      <a:pt x="4190" y="1212"/>
                    </a:lnTo>
                    <a:lnTo>
                      <a:pt x="4172" y="1186"/>
                    </a:lnTo>
                    <a:lnTo>
                      <a:pt x="4168" y="1182"/>
                    </a:lnTo>
                    <a:lnTo>
                      <a:pt x="4151" y="1158"/>
                    </a:lnTo>
                    <a:lnTo>
                      <a:pt x="4144" y="1147"/>
                    </a:lnTo>
                    <a:lnTo>
                      <a:pt x="4129" y="1127"/>
                    </a:lnTo>
                    <a:lnTo>
                      <a:pt x="4124" y="1120"/>
                    </a:lnTo>
                    <a:lnTo>
                      <a:pt x="4106" y="1096"/>
                    </a:lnTo>
                    <a:lnTo>
                      <a:pt x="4100" y="1088"/>
                    </a:lnTo>
                    <a:lnTo>
                      <a:pt x="4083" y="1066"/>
                    </a:lnTo>
                    <a:lnTo>
                      <a:pt x="4076" y="1057"/>
                    </a:lnTo>
                    <a:lnTo>
                      <a:pt x="4059" y="1035"/>
                    </a:lnTo>
                    <a:lnTo>
                      <a:pt x="4052" y="1026"/>
                    </a:lnTo>
                    <a:lnTo>
                      <a:pt x="4035" y="1006"/>
                    </a:lnTo>
                    <a:lnTo>
                      <a:pt x="4031" y="999"/>
                    </a:lnTo>
                    <a:lnTo>
                      <a:pt x="4013" y="977"/>
                    </a:lnTo>
                    <a:lnTo>
                      <a:pt x="4004" y="966"/>
                    </a:lnTo>
                    <a:lnTo>
                      <a:pt x="4002" y="964"/>
                    </a:lnTo>
                    <a:lnTo>
                      <a:pt x="3988" y="948"/>
                    </a:lnTo>
                    <a:lnTo>
                      <a:pt x="3987" y="947"/>
                    </a:lnTo>
                    <a:lnTo>
                      <a:pt x="3979" y="936"/>
                    </a:lnTo>
                    <a:lnTo>
                      <a:pt x="3962" y="917"/>
                    </a:lnTo>
                    <a:lnTo>
                      <a:pt x="3960" y="914"/>
                    </a:lnTo>
                    <a:lnTo>
                      <a:pt x="3955" y="909"/>
                    </a:lnTo>
                    <a:lnTo>
                      <a:pt x="3941" y="892"/>
                    </a:lnTo>
                    <a:lnTo>
                      <a:pt x="3930" y="882"/>
                    </a:lnTo>
                    <a:lnTo>
                      <a:pt x="3913" y="862"/>
                    </a:lnTo>
                    <a:lnTo>
                      <a:pt x="3904" y="852"/>
                    </a:lnTo>
                    <a:lnTo>
                      <a:pt x="3887" y="833"/>
                    </a:lnTo>
                    <a:lnTo>
                      <a:pt x="3876" y="822"/>
                    </a:lnTo>
                    <a:lnTo>
                      <a:pt x="3867" y="811"/>
                    </a:lnTo>
                    <a:lnTo>
                      <a:pt x="3849" y="792"/>
                    </a:lnTo>
                    <a:lnTo>
                      <a:pt x="3838" y="781"/>
                    </a:lnTo>
                    <a:lnTo>
                      <a:pt x="3826" y="770"/>
                    </a:lnTo>
                    <a:lnTo>
                      <a:pt x="3810" y="752"/>
                    </a:lnTo>
                    <a:lnTo>
                      <a:pt x="3799" y="742"/>
                    </a:lnTo>
                    <a:lnTo>
                      <a:pt x="3782" y="725"/>
                    </a:lnTo>
                    <a:lnTo>
                      <a:pt x="3772" y="715"/>
                    </a:lnTo>
                    <a:lnTo>
                      <a:pt x="3759" y="702"/>
                    </a:lnTo>
                    <a:lnTo>
                      <a:pt x="3738" y="682"/>
                    </a:lnTo>
                    <a:lnTo>
                      <a:pt x="3732" y="678"/>
                    </a:lnTo>
                    <a:lnTo>
                      <a:pt x="3719" y="665"/>
                    </a:lnTo>
                    <a:lnTo>
                      <a:pt x="3700" y="647"/>
                    </a:lnTo>
                    <a:lnTo>
                      <a:pt x="3691" y="639"/>
                    </a:lnTo>
                    <a:lnTo>
                      <a:pt x="3675" y="624"/>
                    </a:lnTo>
                    <a:lnTo>
                      <a:pt x="3659" y="610"/>
                    </a:lnTo>
                    <a:lnTo>
                      <a:pt x="3649" y="601"/>
                    </a:lnTo>
                    <a:lnTo>
                      <a:pt x="3629" y="584"/>
                    </a:lnTo>
                    <a:lnTo>
                      <a:pt x="3617" y="574"/>
                    </a:lnTo>
                    <a:lnTo>
                      <a:pt x="3607" y="564"/>
                    </a:lnTo>
                    <a:lnTo>
                      <a:pt x="3606" y="563"/>
                    </a:lnTo>
                    <a:lnTo>
                      <a:pt x="3589" y="549"/>
                    </a:lnTo>
                    <a:lnTo>
                      <a:pt x="3539" y="508"/>
                    </a:lnTo>
                    <a:lnTo>
                      <a:pt x="3489" y="467"/>
                    </a:lnTo>
                    <a:lnTo>
                      <a:pt x="3437" y="428"/>
                    </a:lnTo>
                    <a:lnTo>
                      <a:pt x="3385" y="391"/>
                    </a:lnTo>
                    <a:lnTo>
                      <a:pt x="3332" y="353"/>
                    </a:lnTo>
                    <a:lnTo>
                      <a:pt x="3278" y="316"/>
                    </a:lnTo>
                    <a:lnTo>
                      <a:pt x="3224" y="281"/>
                    </a:lnTo>
                    <a:lnTo>
                      <a:pt x="3169" y="247"/>
                    </a:lnTo>
                    <a:lnTo>
                      <a:pt x="3112" y="212"/>
                    </a:lnTo>
                    <a:lnTo>
                      <a:pt x="3054" y="179"/>
                    </a:lnTo>
                    <a:lnTo>
                      <a:pt x="2996" y="147"/>
                    </a:lnTo>
                    <a:lnTo>
                      <a:pt x="2938" y="117"/>
                    </a:lnTo>
                    <a:lnTo>
                      <a:pt x="2878" y="86"/>
                    </a:lnTo>
                    <a:lnTo>
                      <a:pt x="2818" y="56"/>
                    </a:lnTo>
                    <a:lnTo>
                      <a:pt x="2757" y="28"/>
                    </a:lnTo>
                    <a:lnTo>
                      <a:pt x="2694" y="0"/>
                    </a:lnTo>
                    <a:lnTo>
                      <a:pt x="1387" y="1384"/>
                    </a:lnTo>
                    <a:lnTo>
                      <a:pt x="1422" y="1454"/>
                    </a:lnTo>
                    <a:lnTo>
                      <a:pt x="1459" y="1525"/>
                    </a:lnTo>
                    <a:lnTo>
                      <a:pt x="1496" y="1594"/>
                    </a:lnTo>
                    <a:lnTo>
                      <a:pt x="1535" y="1661"/>
                    </a:lnTo>
                    <a:lnTo>
                      <a:pt x="1576" y="1728"/>
                    </a:lnTo>
                    <a:lnTo>
                      <a:pt x="1617" y="1793"/>
                    </a:lnTo>
                    <a:lnTo>
                      <a:pt x="1661" y="1857"/>
                    </a:lnTo>
                    <a:lnTo>
                      <a:pt x="1704" y="1921"/>
                    </a:lnTo>
                    <a:lnTo>
                      <a:pt x="0" y="3724"/>
                    </a:lnTo>
                    <a:lnTo>
                      <a:pt x="68" y="4282"/>
                    </a:lnTo>
                    <a:lnTo>
                      <a:pt x="281" y="4323"/>
                    </a:lnTo>
                    <a:lnTo>
                      <a:pt x="1585" y="2945"/>
                    </a:lnTo>
                    <a:lnTo>
                      <a:pt x="1694" y="3047"/>
                    </a:lnTo>
                    <a:lnTo>
                      <a:pt x="458" y="4356"/>
                    </a:lnTo>
                    <a:lnTo>
                      <a:pt x="723" y="4406"/>
                    </a:lnTo>
                    <a:lnTo>
                      <a:pt x="794" y="4331"/>
                    </a:lnTo>
                    <a:lnTo>
                      <a:pt x="1026" y="4366"/>
                    </a:lnTo>
                    <a:lnTo>
                      <a:pt x="1124" y="4262"/>
                    </a:lnTo>
                    <a:lnTo>
                      <a:pt x="1061" y="4049"/>
                    </a:lnTo>
                    <a:lnTo>
                      <a:pt x="1109" y="3997"/>
                    </a:lnTo>
                    <a:lnTo>
                      <a:pt x="1342" y="4033"/>
                    </a:lnTo>
                    <a:lnTo>
                      <a:pt x="1440" y="3929"/>
                    </a:lnTo>
                    <a:lnTo>
                      <a:pt x="1376" y="3714"/>
                    </a:lnTo>
                    <a:lnTo>
                      <a:pt x="1424" y="3664"/>
                    </a:lnTo>
                    <a:lnTo>
                      <a:pt x="1657" y="3699"/>
                    </a:lnTo>
                    <a:lnTo>
                      <a:pt x="1755" y="3595"/>
                    </a:lnTo>
                    <a:lnTo>
                      <a:pt x="1691" y="3381"/>
                    </a:lnTo>
                    <a:lnTo>
                      <a:pt x="1963" y="3093"/>
                    </a:lnTo>
                    <a:lnTo>
                      <a:pt x="2114" y="3237"/>
                    </a:lnTo>
                    <a:lnTo>
                      <a:pt x="2575" y="2750"/>
                    </a:lnTo>
                    <a:lnTo>
                      <a:pt x="2641" y="2791"/>
                    </a:lnTo>
                    <a:lnTo>
                      <a:pt x="2708" y="2831"/>
                    </a:lnTo>
                    <a:lnTo>
                      <a:pt x="2777" y="2869"/>
                    </a:lnTo>
                    <a:lnTo>
                      <a:pt x="2847" y="2907"/>
                    </a:lnTo>
                    <a:lnTo>
                      <a:pt x="2918" y="2942"/>
                    </a:lnTo>
                    <a:lnTo>
                      <a:pt x="2992" y="2976"/>
                    </a:lnTo>
                    <a:lnTo>
                      <a:pt x="3066" y="3011"/>
                    </a:lnTo>
                    <a:lnTo>
                      <a:pt x="3143" y="3043"/>
                    </a:lnTo>
                    <a:lnTo>
                      <a:pt x="3666" y="2489"/>
                    </a:lnTo>
                    <a:lnTo>
                      <a:pt x="3630" y="2419"/>
                    </a:lnTo>
                    <a:lnTo>
                      <a:pt x="3601" y="2359"/>
                    </a:lnTo>
                    <a:lnTo>
                      <a:pt x="3573" y="2296"/>
                    </a:lnTo>
                    <a:lnTo>
                      <a:pt x="3545" y="2233"/>
                    </a:lnTo>
                    <a:lnTo>
                      <a:pt x="3519" y="2169"/>
                    </a:lnTo>
                    <a:lnTo>
                      <a:pt x="3496" y="2104"/>
                    </a:lnTo>
                    <a:lnTo>
                      <a:pt x="3473" y="2038"/>
                    </a:lnTo>
                    <a:lnTo>
                      <a:pt x="3453" y="1972"/>
                    </a:lnTo>
                    <a:lnTo>
                      <a:pt x="3434" y="1904"/>
                    </a:lnTo>
                    <a:lnTo>
                      <a:pt x="2426" y="951"/>
                    </a:lnTo>
                    <a:lnTo>
                      <a:pt x="2785" y="572"/>
                    </a:lnTo>
                    <a:lnTo>
                      <a:pt x="3284" y="1045"/>
                    </a:lnTo>
                    <a:lnTo>
                      <a:pt x="3890" y="1616"/>
                    </a:lnTo>
                    <a:lnTo>
                      <a:pt x="3845" y="1667"/>
                    </a:lnTo>
                    <a:lnTo>
                      <a:pt x="3847" y="1667"/>
                    </a:lnTo>
                    <a:lnTo>
                      <a:pt x="3850" y="1695"/>
                    </a:lnTo>
                    <a:lnTo>
                      <a:pt x="3855" y="1723"/>
                    </a:lnTo>
                    <a:lnTo>
                      <a:pt x="3860" y="1751"/>
                    </a:lnTo>
                    <a:lnTo>
                      <a:pt x="3872" y="1808"/>
                    </a:lnTo>
                    <a:lnTo>
                      <a:pt x="3888" y="1864"/>
                    </a:lnTo>
                    <a:lnTo>
                      <a:pt x="3907" y="1921"/>
                    </a:lnTo>
                    <a:lnTo>
                      <a:pt x="3927" y="1978"/>
                    </a:lnTo>
                    <a:lnTo>
                      <a:pt x="3948" y="2033"/>
                    </a:lnTo>
                    <a:lnTo>
                      <a:pt x="3971" y="2087"/>
                    </a:lnTo>
                    <a:lnTo>
                      <a:pt x="3995" y="2139"/>
                    </a:lnTo>
                    <a:lnTo>
                      <a:pt x="4098" y="2031"/>
                    </a:lnTo>
                    <a:lnTo>
                      <a:pt x="4097" y="2028"/>
                    </a:lnTo>
                    <a:lnTo>
                      <a:pt x="4425" y="1684"/>
                    </a:lnTo>
                    <a:lnTo>
                      <a:pt x="4450" y="1659"/>
                    </a:lnTo>
                    <a:lnTo>
                      <a:pt x="4435" y="1627"/>
                    </a:lnTo>
                    <a:close/>
                    <a:moveTo>
                      <a:pt x="3784" y="1717"/>
                    </a:moveTo>
                    <a:lnTo>
                      <a:pt x="3784" y="1717"/>
                    </a:lnTo>
                    <a:lnTo>
                      <a:pt x="3783" y="1740"/>
                    </a:lnTo>
                    <a:lnTo>
                      <a:pt x="3784" y="1766"/>
                    </a:lnTo>
                    <a:lnTo>
                      <a:pt x="3786" y="1797"/>
                    </a:lnTo>
                    <a:lnTo>
                      <a:pt x="3791" y="1829"/>
                    </a:lnTo>
                    <a:lnTo>
                      <a:pt x="3799" y="1878"/>
                    </a:lnTo>
                    <a:lnTo>
                      <a:pt x="3811" y="1929"/>
                    </a:lnTo>
                    <a:lnTo>
                      <a:pt x="3826" y="1983"/>
                    </a:lnTo>
                    <a:lnTo>
                      <a:pt x="3843" y="2039"/>
                    </a:lnTo>
                    <a:lnTo>
                      <a:pt x="3864" y="2097"/>
                    </a:lnTo>
                    <a:lnTo>
                      <a:pt x="3888" y="2156"/>
                    </a:lnTo>
                    <a:lnTo>
                      <a:pt x="3914" y="2216"/>
                    </a:lnTo>
                    <a:lnTo>
                      <a:pt x="3942" y="2276"/>
                    </a:lnTo>
                    <a:lnTo>
                      <a:pt x="3959" y="2311"/>
                    </a:lnTo>
                    <a:lnTo>
                      <a:pt x="3976" y="2342"/>
                    </a:lnTo>
                    <a:lnTo>
                      <a:pt x="3994" y="2374"/>
                    </a:lnTo>
                    <a:lnTo>
                      <a:pt x="4012" y="2405"/>
                    </a:lnTo>
                    <a:lnTo>
                      <a:pt x="4047" y="2462"/>
                    </a:lnTo>
                    <a:lnTo>
                      <a:pt x="4065" y="2489"/>
                    </a:lnTo>
                    <a:lnTo>
                      <a:pt x="4084" y="2515"/>
                    </a:lnTo>
                    <a:lnTo>
                      <a:pt x="4164" y="2432"/>
                    </a:lnTo>
                    <a:lnTo>
                      <a:pt x="4234" y="2360"/>
                    </a:lnTo>
                    <a:lnTo>
                      <a:pt x="4448" y="2139"/>
                    </a:lnTo>
                    <a:lnTo>
                      <a:pt x="4710" y="2411"/>
                    </a:lnTo>
                    <a:lnTo>
                      <a:pt x="4988" y="2698"/>
                    </a:lnTo>
                    <a:lnTo>
                      <a:pt x="4988" y="2497"/>
                    </a:lnTo>
                    <a:lnTo>
                      <a:pt x="4920" y="2497"/>
                    </a:lnTo>
                    <a:lnTo>
                      <a:pt x="4920" y="2325"/>
                    </a:lnTo>
                    <a:lnTo>
                      <a:pt x="5088" y="2325"/>
                    </a:lnTo>
                    <a:lnTo>
                      <a:pt x="5403" y="2325"/>
                    </a:lnTo>
                    <a:lnTo>
                      <a:pt x="5403" y="2497"/>
                    </a:lnTo>
                    <a:lnTo>
                      <a:pt x="5327" y="2497"/>
                    </a:lnTo>
                    <a:lnTo>
                      <a:pt x="5327" y="2643"/>
                    </a:lnTo>
                    <a:lnTo>
                      <a:pt x="5327" y="3047"/>
                    </a:lnTo>
                    <a:lnTo>
                      <a:pt x="5425" y="3149"/>
                    </a:lnTo>
                    <a:lnTo>
                      <a:pt x="5708" y="3441"/>
                    </a:lnTo>
                    <a:lnTo>
                      <a:pt x="5614" y="3612"/>
                    </a:lnTo>
                    <a:lnTo>
                      <a:pt x="5383" y="3612"/>
                    </a:lnTo>
                    <a:lnTo>
                      <a:pt x="5383" y="4804"/>
                    </a:lnTo>
                    <a:lnTo>
                      <a:pt x="3508" y="4804"/>
                    </a:lnTo>
                    <a:lnTo>
                      <a:pt x="3508" y="3612"/>
                    </a:lnTo>
                    <a:lnTo>
                      <a:pt x="3267" y="3612"/>
                    </a:lnTo>
                    <a:lnTo>
                      <a:pt x="3165" y="3463"/>
                    </a:lnTo>
                    <a:lnTo>
                      <a:pt x="3734" y="2875"/>
                    </a:lnTo>
                    <a:lnTo>
                      <a:pt x="3837" y="2769"/>
                    </a:lnTo>
                    <a:lnTo>
                      <a:pt x="3861" y="2802"/>
                    </a:lnTo>
                    <a:lnTo>
                      <a:pt x="3885" y="2835"/>
                    </a:lnTo>
                    <a:lnTo>
                      <a:pt x="3910" y="2867"/>
                    </a:lnTo>
                    <a:lnTo>
                      <a:pt x="3936" y="2897"/>
                    </a:lnTo>
                    <a:lnTo>
                      <a:pt x="3962" y="2928"/>
                    </a:lnTo>
                    <a:lnTo>
                      <a:pt x="3989" y="2958"/>
                    </a:lnTo>
                    <a:lnTo>
                      <a:pt x="4017" y="2985"/>
                    </a:lnTo>
                    <a:lnTo>
                      <a:pt x="4044" y="3013"/>
                    </a:lnTo>
                    <a:lnTo>
                      <a:pt x="4080" y="3046"/>
                    </a:lnTo>
                    <a:lnTo>
                      <a:pt x="4120" y="3078"/>
                    </a:lnTo>
                    <a:lnTo>
                      <a:pt x="4141" y="3093"/>
                    </a:lnTo>
                    <a:lnTo>
                      <a:pt x="4162" y="3109"/>
                    </a:lnTo>
                    <a:lnTo>
                      <a:pt x="4184" y="3123"/>
                    </a:lnTo>
                    <a:lnTo>
                      <a:pt x="4207" y="3137"/>
                    </a:lnTo>
                    <a:lnTo>
                      <a:pt x="4216" y="3150"/>
                    </a:lnTo>
                    <a:lnTo>
                      <a:pt x="4226" y="3162"/>
                    </a:lnTo>
                    <a:lnTo>
                      <a:pt x="4237" y="3174"/>
                    </a:lnTo>
                    <a:lnTo>
                      <a:pt x="4248" y="3185"/>
                    </a:lnTo>
                    <a:lnTo>
                      <a:pt x="4261" y="3196"/>
                    </a:lnTo>
                    <a:lnTo>
                      <a:pt x="4273" y="3206"/>
                    </a:lnTo>
                    <a:lnTo>
                      <a:pt x="4287" y="3214"/>
                    </a:lnTo>
                    <a:lnTo>
                      <a:pt x="4301" y="3222"/>
                    </a:lnTo>
                    <a:lnTo>
                      <a:pt x="4315" y="3229"/>
                    </a:lnTo>
                    <a:lnTo>
                      <a:pt x="4330" y="3236"/>
                    </a:lnTo>
                    <a:lnTo>
                      <a:pt x="4345" y="3242"/>
                    </a:lnTo>
                    <a:lnTo>
                      <a:pt x="4361" y="3246"/>
                    </a:lnTo>
                    <a:lnTo>
                      <a:pt x="4378" y="3250"/>
                    </a:lnTo>
                    <a:lnTo>
                      <a:pt x="4394" y="3253"/>
                    </a:lnTo>
                    <a:lnTo>
                      <a:pt x="4411" y="3254"/>
                    </a:lnTo>
                    <a:lnTo>
                      <a:pt x="4428" y="3255"/>
                    </a:lnTo>
                    <a:lnTo>
                      <a:pt x="4444" y="3254"/>
                    </a:lnTo>
                    <a:lnTo>
                      <a:pt x="4458" y="3253"/>
                    </a:lnTo>
                    <a:lnTo>
                      <a:pt x="4474" y="3250"/>
                    </a:lnTo>
                    <a:lnTo>
                      <a:pt x="4489" y="3248"/>
                    </a:lnTo>
                    <a:lnTo>
                      <a:pt x="4503" y="3245"/>
                    </a:lnTo>
                    <a:lnTo>
                      <a:pt x="4517" y="3240"/>
                    </a:lnTo>
                    <a:lnTo>
                      <a:pt x="4530" y="3234"/>
                    </a:lnTo>
                    <a:lnTo>
                      <a:pt x="4544" y="3228"/>
                    </a:lnTo>
                    <a:lnTo>
                      <a:pt x="4557" y="3221"/>
                    </a:lnTo>
                    <a:lnTo>
                      <a:pt x="4569" y="3214"/>
                    </a:lnTo>
                    <a:lnTo>
                      <a:pt x="4582" y="3206"/>
                    </a:lnTo>
                    <a:lnTo>
                      <a:pt x="4593" y="3197"/>
                    </a:lnTo>
                    <a:lnTo>
                      <a:pt x="4605" y="3188"/>
                    </a:lnTo>
                    <a:lnTo>
                      <a:pt x="4615" y="3178"/>
                    </a:lnTo>
                    <a:lnTo>
                      <a:pt x="4625" y="3168"/>
                    </a:lnTo>
                    <a:lnTo>
                      <a:pt x="4634" y="3156"/>
                    </a:lnTo>
                    <a:lnTo>
                      <a:pt x="4638" y="3151"/>
                    </a:lnTo>
                    <a:lnTo>
                      <a:pt x="4639" y="3151"/>
                    </a:lnTo>
                    <a:lnTo>
                      <a:pt x="4641" y="3148"/>
                    </a:lnTo>
                    <a:lnTo>
                      <a:pt x="4641" y="3146"/>
                    </a:lnTo>
                    <a:lnTo>
                      <a:pt x="4645" y="3143"/>
                    </a:lnTo>
                    <a:lnTo>
                      <a:pt x="4645" y="3142"/>
                    </a:lnTo>
                    <a:lnTo>
                      <a:pt x="4654" y="3129"/>
                    </a:lnTo>
                    <a:lnTo>
                      <a:pt x="4655" y="3128"/>
                    </a:lnTo>
                    <a:lnTo>
                      <a:pt x="4664" y="3112"/>
                    </a:lnTo>
                    <a:lnTo>
                      <a:pt x="4672" y="3096"/>
                    </a:lnTo>
                    <a:lnTo>
                      <a:pt x="4674" y="3090"/>
                    </a:lnTo>
                    <a:lnTo>
                      <a:pt x="4680" y="3073"/>
                    </a:lnTo>
                    <a:lnTo>
                      <a:pt x="4686" y="3056"/>
                    </a:lnTo>
                    <a:lnTo>
                      <a:pt x="4690" y="3037"/>
                    </a:lnTo>
                    <a:lnTo>
                      <a:pt x="4692" y="3019"/>
                    </a:lnTo>
                    <a:lnTo>
                      <a:pt x="4693" y="3004"/>
                    </a:lnTo>
                    <a:lnTo>
                      <a:pt x="4694" y="2988"/>
                    </a:lnTo>
                    <a:lnTo>
                      <a:pt x="4693" y="2969"/>
                    </a:lnTo>
                    <a:lnTo>
                      <a:pt x="4692" y="2950"/>
                    </a:lnTo>
                    <a:lnTo>
                      <a:pt x="4689" y="2932"/>
                    </a:lnTo>
                    <a:lnTo>
                      <a:pt x="4684" y="2914"/>
                    </a:lnTo>
                    <a:lnTo>
                      <a:pt x="4678" y="2896"/>
                    </a:lnTo>
                    <a:lnTo>
                      <a:pt x="4671" y="2878"/>
                    </a:lnTo>
                    <a:lnTo>
                      <a:pt x="4663" y="2862"/>
                    </a:lnTo>
                    <a:lnTo>
                      <a:pt x="4653" y="2847"/>
                    </a:lnTo>
                    <a:lnTo>
                      <a:pt x="4644" y="2831"/>
                    </a:lnTo>
                    <a:lnTo>
                      <a:pt x="4632" y="2817"/>
                    </a:lnTo>
                    <a:lnTo>
                      <a:pt x="4620" y="2804"/>
                    </a:lnTo>
                    <a:lnTo>
                      <a:pt x="4607" y="2791"/>
                    </a:lnTo>
                    <a:lnTo>
                      <a:pt x="4594" y="2779"/>
                    </a:lnTo>
                    <a:lnTo>
                      <a:pt x="4579" y="2769"/>
                    </a:lnTo>
                    <a:lnTo>
                      <a:pt x="4563" y="2759"/>
                    </a:lnTo>
                    <a:lnTo>
                      <a:pt x="4548" y="2751"/>
                    </a:lnTo>
                    <a:lnTo>
                      <a:pt x="4557" y="2776"/>
                    </a:lnTo>
                    <a:lnTo>
                      <a:pt x="4565" y="2802"/>
                    </a:lnTo>
                    <a:lnTo>
                      <a:pt x="4569" y="2827"/>
                    </a:lnTo>
                    <a:lnTo>
                      <a:pt x="4572" y="2852"/>
                    </a:lnTo>
                    <a:lnTo>
                      <a:pt x="4570" y="2877"/>
                    </a:lnTo>
                    <a:lnTo>
                      <a:pt x="4567" y="2901"/>
                    </a:lnTo>
                    <a:lnTo>
                      <a:pt x="4561" y="2923"/>
                    </a:lnTo>
                    <a:lnTo>
                      <a:pt x="4553" y="2946"/>
                    </a:lnTo>
                    <a:lnTo>
                      <a:pt x="4547" y="2956"/>
                    </a:lnTo>
                    <a:lnTo>
                      <a:pt x="4541" y="2966"/>
                    </a:lnTo>
                    <a:lnTo>
                      <a:pt x="4535" y="2975"/>
                    </a:lnTo>
                    <a:lnTo>
                      <a:pt x="4528" y="2985"/>
                    </a:lnTo>
                    <a:lnTo>
                      <a:pt x="4520" y="2994"/>
                    </a:lnTo>
                    <a:lnTo>
                      <a:pt x="4511" y="3002"/>
                    </a:lnTo>
                    <a:lnTo>
                      <a:pt x="4502" y="3010"/>
                    </a:lnTo>
                    <a:lnTo>
                      <a:pt x="4492" y="3018"/>
                    </a:lnTo>
                    <a:lnTo>
                      <a:pt x="4483" y="3024"/>
                    </a:lnTo>
                    <a:lnTo>
                      <a:pt x="4472" y="3031"/>
                    </a:lnTo>
                    <a:lnTo>
                      <a:pt x="4461" y="3036"/>
                    </a:lnTo>
                    <a:lnTo>
                      <a:pt x="4449" y="3040"/>
                    </a:lnTo>
                    <a:lnTo>
                      <a:pt x="4436" y="3045"/>
                    </a:lnTo>
                    <a:lnTo>
                      <a:pt x="4423" y="3048"/>
                    </a:lnTo>
                    <a:lnTo>
                      <a:pt x="4410" y="3052"/>
                    </a:lnTo>
                    <a:lnTo>
                      <a:pt x="4396" y="3053"/>
                    </a:lnTo>
                    <a:lnTo>
                      <a:pt x="4379" y="3054"/>
                    </a:lnTo>
                    <a:lnTo>
                      <a:pt x="4363" y="3054"/>
                    </a:lnTo>
                    <a:lnTo>
                      <a:pt x="4346" y="3053"/>
                    </a:lnTo>
                    <a:lnTo>
                      <a:pt x="4328" y="3050"/>
                    </a:lnTo>
                    <a:lnTo>
                      <a:pt x="4312" y="3046"/>
                    </a:lnTo>
                    <a:lnTo>
                      <a:pt x="4293" y="3040"/>
                    </a:lnTo>
                    <a:lnTo>
                      <a:pt x="4275" y="3033"/>
                    </a:lnTo>
                    <a:lnTo>
                      <a:pt x="4257" y="3025"/>
                    </a:lnTo>
                    <a:lnTo>
                      <a:pt x="4239" y="3014"/>
                    </a:lnTo>
                    <a:lnTo>
                      <a:pt x="4220" y="3004"/>
                    </a:lnTo>
                    <a:lnTo>
                      <a:pt x="4201" y="2992"/>
                    </a:lnTo>
                    <a:lnTo>
                      <a:pt x="4181" y="2978"/>
                    </a:lnTo>
                    <a:lnTo>
                      <a:pt x="4162" y="2963"/>
                    </a:lnTo>
                    <a:lnTo>
                      <a:pt x="4142" y="2948"/>
                    </a:lnTo>
                    <a:lnTo>
                      <a:pt x="4123" y="2930"/>
                    </a:lnTo>
                    <a:lnTo>
                      <a:pt x="4103" y="2913"/>
                    </a:lnTo>
                    <a:lnTo>
                      <a:pt x="4082" y="2891"/>
                    </a:lnTo>
                    <a:lnTo>
                      <a:pt x="4059" y="2868"/>
                    </a:lnTo>
                    <a:lnTo>
                      <a:pt x="4037" y="2843"/>
                    </a:lnTo>
                    <a:lnTo>
                      <a:pt x="4014" y="2818"/>
                    </a:lnTo>
                    <a:lnTo>
                      <a:pt x="3992" y="2791"/>
                    </a:lnTo>
                    <a:lnTo>
                      <a:pt x="3971" y="2763"/>
                    </a:lnTo>
                    <a:lnTo>
                      <a:pt x="3948" y="2733"/>
                    </a:lnTo>
                    <a:lnTo>
                      <a:pt x="3926" y="2701"/>
                    </a:lnTo>
                    <a:lnTo>
                      <a:pt x="3903" y="2669"/>
                    </a:lnTo>
                    <a:lnTo>
                      <a:pt x="3882" y="2636"/>
                    </a:lnTo>
                    <a:lnTo>
                      <a:pt x="3861" y="2602"/>
                    </a:lnTo>
                    <a:lnTo>
                      <a:pt x="3838" y="2567"/>
                    </a:lnTo>
                    <a:lnTo>
                      <a:pt x="3818" y="2530"/>
                    </a:lnTo>
                    <a:lnTo>
                      <a:pt x="3797" y="2492"/>
                    </a:lnTo>
                    <a:lnTo>
                      <a:pt x="3777" y="2455"/>
                    </a:lnTo>
                    <a:lnTo>
                      <a:pt x="3757" y="2414"/>
                    </a:lnTo>
                    <a:lnTo>
                      <a:pt x="3737" y="2375"/>
                    </a:lnTo>
                    <a:lnTo>
                      <a:pt x="3719" y="2335"/>
                    </a:lnTo>
                    <a:lnTo>
                      <a:pt x="3701" y="2295"/>
                    </a:lnTo>
                    <a:lnTo>
                      <a:pt x="3685" y="2255"/>
                    </a:lnTo>
                    <a:lnTo>
                      <a:pt x="3668" y="2216"/>
                    </a:lnTo>
                    <a:lnTo>
                      <a:pt x="3654" y="2177"/>
                    </a:lnTo>
                    <a:lnTo>
                      <a:pt x="3640" y="2138"/>
                    </a:lnTo>
                    <a:lnTo>
                      <a:pt x="3627" y="2099"/>
                    </a:lnTo>
                    <a:lnTo>
                      <a:pt x="3614" y="2060"/>
                    </a:lnTo>
                    <a:lnTo>
                      <a:pt x="3603" y="2022"/>
                    </a:lnTo>
                    <a:lnTo>
                      <a:pt x="3593" y="1986"/>
                    </a:lnTo>
                    <a:lnTo>
                      <a:pt x="3583" y="1949"/>
                    </a:lnTo>
                    <a:lnTo>
                      <a:pt x="3575" y="1913"/>
                    </a:lnTo>
                    <a:lnTo>
                      <a:pt x="3568" y="1878"/>
                    </a:lnTo>
                    <a:lnTo>
                      <a:pt x="3561" y="1843"/>
                    </a:lnTo>
                    <a:lnTo>
                      <a:pt x="3556" y="1810"/>
                    </a:lnTo>
                    <a:lnTo>
                      <a:pt x="3550" y="1765"/>
                    </a:lnTo>
                    <a:lnTo>
                      <a:pt x="3545" y="1723"/>
                    </a:lnTo>
                    <a:lnTo>
                      <a:pt x="3543" y="1681"/>
                    </a:lnTo>
                    <a:lnTo>
                      <a:pt x="3543" y="1641"/>
                    </a:lnTo>
                    <a:lnTo>
                      <a:pt x="3544" y="1603"/>
                    </a:lnTo>
                    <a:lnTo>
                      <a:pt x="3548" y="1568"/>
                    </a:lnTo>
                    <a:lnTo>
                      <a:pt x="3552" y="1534"/>
                    </a:lnTo>
                    <a:lnTo>
                      <a:pt x="3560" y="1502"/>
                    </a:lnTo>
                    <a:lnTo>
                      <a:pt x="3784" y="1717"/>
                    </a:lnTo>
                    <a:close/>
                    <a:moveTo>
                      <a:pt x="4168" y="4304"/>
                    </a:moveTo>
                    <a:lnTo>
                      <a:pt x="4168" y="3644"/>
                    </a:lnTo>
                    <a:lnTo>
                      <a:pt x="4717" y="3644"/>
                    </a:lnTo>
                    <a:lnTo>
                      <a:pt x="4717" y="4304"/>
                    </a:lnTo>
                    <a:lnTo>
                      <a:pt x="4168" y="4304"/>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Calibri" panose="020F0502020204030204" pitchFamily="34" charset="0"/>
                  <a:sym typeface="宋体" panose="02010600030101010101" pitchFamily="2" charset="-122"/>
                </a:endParaRPr>
              </a:p>
            </p:txBody>
          </p:sp>
        </p:grpSp>
      </p:grpSp>
      <p:grpSp>
        <p:nvGrpSpPr>
          <p:cNvPr id="12" name="组合 10"/>
          <p:cNvGrpSpPr/>
          <p:nvPr/>
        </p:nvGrpSpPr>
        <p:grpSpPr bwMode="auto">
          <a:xfrm>
            <a:off x="4883771" y="1440259"/>
            <a:ext cx="1416050" cy="1717675"/>
            <a:chOff x="0" y="0"/>
            <a:chExt cx="1415772" cy="1717873"/>
          </a:xfrm>
        </p:grpSpPr>
        <p:sp>
          <p:nvSpPr>
            <p:cNvPr id="13" name="矩形 62"/>
            <p:cNvSpPr>
              <a:spLocks noChangeArrowheads="1"/>
            </p:cNvSpPr>
            <p:nvPr/>
          </p:nvSpPr>
          <p:spPr bwMode="auto">
            <a:xfrm>
              <a:off x="0" y="1379319"/>
              <a:ext cx="14157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grpSp>
          <p:nvGrpSpPr>
            <p:cNvPr id="14" name="组合 6"/>
            <p:cNvGrpSpPr/>
            <p:nvPr/>
          </p:nvGrpSpPr>
          <p:grpSpPr bwMode="auto">
            <a:xfrm>
              <a:off x="71273" y="0"/>
              <a:ext cx="1177493" cy="1328651"/>
              <a:chOff x="0" y="0"/>
              <a:chExt cx="1177493" cy="1328651"/>
            </a:xfrm>
          </p:grpSpPr>
          <p:sp>
            <p:nvSpPr>
              <p:cNvPr id="15" name="Freeform 6"/>
              <p:cNvSpPr>
                <a:spLocks noChangeArrowheads="1"/>
              </p:cNvSpPr>
              <p:nvPr/>
            </p:nvSpPr>
            <p:spPr bwMode="auto">
              <a:xfrm>
                <a:off x="0" y="0"/>
                <a:ext cx="1177493" cy="132865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2"/>
                  <a:gd name="T34" fmla="*/ 0 h 702"/>
                  <a:gd name="T35" fmla="*/ 622 w 622"/>
                  <a:gd name="T36" fmla="*/ 702 h 7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FF9900"/>
              </a:solidFill>
              <a:ln w="38100" cmpd="sng">
                <a:solidFill>
                  <a:srgbClr val="FFFFFF"/>
                </a:solidFill>
                <a:miter lim="800000"/>
              </a:ln>
            </p:spPr>
            <p:txBody>
              <a:bodyPr/>
              <a:lstStyle/>
              <a:p>
                <a:endParaRPr lang="zh-CN" altLang="zh-CN" sz="1400">
                  <a:solidFill>
                    <a:srgbClr val="000000"/>
                  </a:solidFill>
                  <a:latin typeface="Calibri" panose="020F0502020204030204" pitchFamily="34" charset="0"/>
                  <a:sym typeface="Calibri" panose="020F0502020204030204" pitchFamily="34" charset="0"/>
                </a:endParaRPr>
              </a:p>
            </p:txBody>
          </p:sp>
          <p:sp>
            <p:nvSpPr>
              <p:cNvPr id="16" name="KSO_Shape"/>
              <p:cNvSpPr>
                <a:spLocks noChangeArrowheads="1"/>
              </p:cNvSpPr>
              <p:nvPr/>
            </p:nvSpPr>
            <p:spPr bwMode="auto">
              <a:xfrm>
                <a:off x="317593" y="273796"/>
                <a:ext cx="542305" cy="630587"/>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822"/>
                  <a:gd name="T148" fmla="*/ 0 h 6759"/>
                  <a:gd name="T149" fmla="*/ 5822 w 5822"/>
                  <a:gd name="T150" fmla="*/ 6759 h 675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Calibri" panose="020F0502020204030204" pitchFamily="34" charset="0"/>
                  <a:sym typeface="宋体" panose="02010600030101010101" pitchFamily="2" charset="-122"/>
                </a:endParaRPr>
              </a:p>
            </p:txBody>
          </p:sp>
        </p:grpSp>
      </p:grpSp>
      <p:grpSp>
        <p:nvGrpSpPr>
          <p:cNvPr id="17" name="组合 11"/>
          <p:cNvGrpSpPr/>
          <p:nvPr/>
        </p:nvGrpSpPr>
        <p:grpSpPr bwMode="auto">
          <a:xfrm>
            <a:off x="6706221" y="1419622"/>
            <a:ext cx="1416791" cy="1739762"/>
            <a:chOff x="0" y="0"/>
            <a:chExt cx="1416271" cy="1739052"/>
          </a:xfrm>
        </p:grpSpPr>
        <p:sp>
          <p:nvSpPr>
            <p:cNvPr id="18" name="矩形 63"/>
            <p:cNvSpPr>
              <a:spLocks noChangeArrowheads="1"/>
            </p:cNvSpPr>
            <p:nvPr/>
          </p:nvSpPr>
          <p:spPr bwMode="auto">
            <a:xfrm>
              <a:off x="1018" y="1400636"/>
              <a:ext cx="1415253" cy="338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b="1"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p>
          </p:txBody>
        </p:sp>
        <p:grpSp>
          <p:nvGrpSpPr>
            <p:cNvPr id="19" name="组合 7"/>
            <p:cNvGrpSpPr/>
            <p:nvPr/>
          </p:nvGrpSpPr>
          <p:grpSpPr bwMode="auto">
            <a:xfrm>
              <a:off x="0" y="0"/>
              <a:ext cx="1177493" cy="1328651"/>
              <a:chOff x="0" y="0"/>
              <a:chExt cx="1177493" cy="1328651"/>
            </a:xfrm>
          </p:grpSpPr>
          <p:sp>
            <p:nvSpPr>
              <p:cNvPr id="20" name="Freeform 6"/>
              <p:cNvSpPr>
                <a:spLocks noChangeArrowheads="1"/>
              </p:cNvSpPr>
              <p:nvPr/>
            </p:nvSpPr>
            <p:spPr bwMode="auto">
              <a:xfrm>
                <a:off x="0" y="0"/>
                <a:ext cx="1177493" cy="132865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22"/>
                  <a:gd name="T34" fmla="*/ 0 h 702"/>
                  <a:gd name="T35" fmla="*/ 622 w 622"/>
                  <a:gd name="T36" fmla="*/ 702 h 70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rgbClr val="31859C"/>
              </a:solidFill>
              <a:ln w="38100" cmpd="sng">
                <a:solidFill>
                  <a:srgbClr val="FFFFFF"/>
                </a:solidFill>
                <a:miter lim="800000"/>
              </a:ln>
            </p:spPr>
            <p:txBody>
              <a:bodyPr/>
              <a:lstStyle/>
              <a:p>
                <a:endParaRPr lang="zh-CN" altLang="zh-CN" sz="1400">
                  <a:solidFill>
                    <a:srgbClr val="000000"/>
                  </a:solidFill>
                  <a:latin typeface="Calibri" panose="020F0502020204030204" pitchFamily="34" charset="0"/>
                  <a:sym typeface="Calibri" panose="020F0502020204030204" pitchFamily="34" charset="0"/>
                </a:endParaRPr>
              </a:p>
            </p:txBody>
          </p:sp>
          <p:sp>
            <p:nvSpPr>
              <p:cNvPr id="21" name="KSO_Shape"/>
              <p:cNvSpPr>
                <a:spLocks noChangeArrowheads="1"/>
              </p:cNvSpPr>
              <p:nvPr/>
            </p:nvSpPr>
            <p:spPr bwMode="auto">
              <a:xfrm>
                <a:off x="353796" y="335091"/>
                <a:ext cx="469900" cy="453454"/>
              </a:xfrm>
              <a:custGeom>
                <a:avLst/>
                <a:gdLst>
                  <a:gd name="T0" fmla="*/ 1009307 w 2289175"/>
                  <a:gd name="T1" fmla="*/ 1299506 h 2209800"/>
                  <a:gd name="T2" fmla="*/ 693568 w 2289175"/>
                  <a:gd name="T3" fmla="*/ 1298185 h 2209800"/>
                  <a:gd name="T4" fmla="*/ 1451869 w 2289175"/>
                  <a:gd name="T5" fmla="*/ 1294673 h 2209800"/>
                  <a:gd name="T6" fmla="*/ 252326 w 2289175"/>
                  <a:gd name="T7" fmla="*/ 1293352 h 2209800"/>
                  <a:gd name="T8" fmla="*/ 1451869 w 2289175"/>
                  <a:gd name="T9" fmla="*/ 1058774 h 2209800"/>
                  <a:gd name="T10" fmla="*/ 252326 w 2289175"/>
                  <a:gd name="T11" fmla="*/ 1057453 h 2209800"/>
                  <a:gd name="T12" fmla="*/ 1009307 w 2289175"/>
                  <a:gd name="T13" fmla="*/ 1023493 h 2209800"/>
                  <a:gd name="T14" fmla="*/ 693568 w 2289175"/>
                  <a:gd name="T15" fmla="*/ 1022172 h 2209800"/>
                  <a:gd name="T16" fmla="*/ 1672753 w 2289175"/>
                  <a:gd name="T17" fmla="*/ 821818 h 2209800"/>
                  <a:gd name="T18" fmla="*/ 252326 w 2289175"/>
                  <a:gd name="T19" fmla="*/ 819176 h 2209800"/>
                  <a:gd name="T20" fmla="*/ 473476 w 2289175"/>
                  <a:gd name="T21" fmla="*/ 819176 h 2209800"/>
                  <a:gd name="T22" fmla="*/ 1229928 w 2289175"/>
                  <a:gd name="T23" fmla="*/ 744839 h 2209800"/>
                  <a:gd name="T24" fmla="*/ 915509 w 2289175"/>
                  <a:gd name="T25" fmla="*/ 743518 h 2209800"/>
                  <a:gd name="T26" fmla="*/ 1229928 w 2289175"/>
                  <a:gd name="T27" fmla="*/ 464864 h 2209800"/>
                  <a:gd name="T28" fmla="*/ 915509 w 2289175"/>
                  <a:gd name="T29" fmla="*/ 463544 h 2209800"/>
                  <a:gd name="T30" fmla="*/ 632534 w 2289175"/>
                  <a:gd name="T31" fmla="*/ 349491 h 2209800"/>
                  <a:gd name="T32" fmla="*/ 620380 w 2289175"/>
                  <a:gd name="T33" fmla="*/ 355302 h 2209800"/>
                  <a:gd name="T34" fmla="*/ 614567 w 2289175"/>
                  <a:gd name="T35" fmla="*/ 367454 h 2209800"/>
                  <a:gd name="T36" fmla="*/ 1322667 w 2289175"/>
                  <a:gd name="T37" fmla="*/ 369831 h 2209800"/>
                  <a:gd name="T38" fmla="*/ 1319497 w 2289175"/>
                  <a:gd name="T39" fmla="*/ 358473 h 2209800"/>
                  <a:gd name="T40" fmla="*/ 1306550 w 2289175"/>
                  <a:gd name="T41" fmla="*/ 349755 h 2209800"/>
                  <a:gd name="T42" fmla="*/ 1139829 w 2289175"/>
                  <a:gd name="T43" fmla="*/ 0 h 2209800"/>
                  <a:gd name="T44" fmla="*/ 1324252 w 2289175"/>
                  <a:gd name="T45" fmla="*/ 228239 h 2209800"/>
                  <a:gd name="T46" fmla="*/ 1358072 w 2289175"/>
                  <a:gd name="T47" fmla="*/ 237749 h 2209800"/>
                  <a:gd name="T48" fmla="*/ 1387929 w 2289175"/>
                  <a:gd name="T49" fmla="*/ 255183 h 2209800"/>
                  <a:gd name="T50" fmla="*/ 1412764 w 2289175"/>
                  <a:gd name="T51" fmla="*/ 278694 h 2209800"/>
                  <a:gd name="T52" fmla="*/ 1431524 w 2289175"/>
                  <a:gd name="T53" fmla="*/ 307488 h 2209800"/>
                  <a:gd name="T54" fmla="*/ 1442621 w 2289175"/>
                  <a:gd name="T55" fmla="*/ 341038 h 2209800"/>
                  <a:gd name="T56" fmla="*/ 1445527 w 2289175"/>
                  <a:gd name="T57" fmla="*/ 695547 h 2209800"/>
                  <a:gd name="T58" fmla="*/ 1665885 w 2289175"/>
                  <a:gd name="T59" fmla="*/ 693698 h 2209800"/>
                  <a:gd name="T60" fmla="*/ 1701025 w 2289175"/>
                  <a:gd name="T61" fmla="*/ 700038 h 2209800"/>
                  <a:gd name="T62" fmla="*/ 1732731 w 2289175"/>
                  <a:gd name="T63" fmla="*/ 714038 h 2209800"/>
                  <a:gd name="T64" fmla="*/ 1759681 w 2289175"/>
                  <a:gd name="T65" fmla="*/ 735436 h 2209800"/>
                  <a:gd name="T66" fmla="*/ 1781083 w 2289175"/>
                  <a:gd name="T67" fmla="*/ 762381 h 2209800"/>
                  <a:gd name="T68" fmla="*/ 1795350 w 2289175"/>
                  <a:gd name="T69" fmla="*/ 793816 h 2209800"/>
                  <a:gd name="T70" fmla="*/ 1801691 w 2289175"/>
                  <a:gd name="T71" fmla="*/ 828950 h 2209800"/>
                  <a:gd name="T72" fmla="*/ 1800370 w 2289175"/>
                  <a:gd name="T73" fmla="*/ 1703601 h 2209800"/>
                  <a:gd name="T74" fmla="*/ 0 w 2289175"/>
                  <a:gd name="T75" fmla="*/ 1709941 h 2209800"/>
                  <a:gd name="T76" fmla="*/ 123125 w 2289175"/>
                  <a:gd name="T77" fmla="*/ 1683524 h 2209800"/>
                  <a:gd name="T78" fmla="*/ 126295 w 2289175"/>
                  <a:gd name="T79" fmla="*/ 806496 h 2209800"/>
                  <a:gd name="T80" fmla="*/ 137393 w 2289175"/>
                  <a:gd name="T81" fmla="*/ 773211 h 2209800"/>
                  <a:gd name="T82" fmla="*/ 155888 w 2289175"/>
                  <a:gd name="T83" fmla="*/ 744153 h 2209800"/>
                  <a:gd name="T84" fmla="*/ 180989 w 2289175"/>
                  <a:gd name="T85" fmla="*/ 720643 h 2209800"/>
                  <a:gd name="T86" fmla="*/ 210581 w 2289175"/>
                  <a:gd name="T87" fmla="*/ 703208 h 2209800"/>
                  <a:gd name="T88" fmla="*/ 244664 w 2289175"/>
                  <a:gd name="T89" fmla="*/ 693698 h 2209800"/>
                  <a:gd name="T90" fmla="*/ 467399 w 2289175"/>
                  <a:gd name="T91" fmla="*/ 692377 h 2209800"/>
                  <a:gd name="T92" fmla="*/ 491707 w 2289175"/>
                  <a:gd name="T93" fmla="*/ 362170 h 2209800"/>
                  <a:gd name="T94" fmla="*/ 498048 w 2289175"/>
                  <a:gd name="T95" fmla="*/ 327301 h 2209800"/>
                  <a:gd name="T96" fmla="*/ 512315 w 2289175"/>
                  <a:gd name="T97" fmla="*/ 295601 h 2209800"/>
                  <a:gd name="T98" fmla="*/ 533717 w 2289175"/>
                  <a:gd name="T99" fmla="*/ 268656 h 2209800"/>
                  <a:gd name="T100" fmla="*/ 560403 w 2289175"/>
                  <a:gd name="T101" fmla="*/ 247259 h 2209800"/>
                  <a:gd name="T102" fmla="*/ 592373 w 2289175"/>
                  <a:gd name="T103" fmla="*/ 232994 h 2209800"/>
                  <a:gd name="T104" fmla="*/ 627250 w 2289175"/>
                  <a:gd name="T105" fmla="*/ 226654 h 22098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89175"/>
                  <a:gd name="T160" fmla="*/ 0 h 2209800"/>
                  <a:gd name="T161" fmla="*/ 2289175 w 2289175"/>
                  <a:gd name="T162" fmla="*/ 2209800 h 22098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89175" h="2209800">
                    <a:moveTo>
                      <a:pt x="1212850" y="1562100"/>
                    </a:moveTo>
                    <a:lnTo>
                      <a:pt x="1477963" y="1562100"/>
                    </a:lnTo>
                    <a:lnTo>
                      <a:pt x="1477963" y="1747838"/>
                    </a:lnTo>
                    <a:lnTo>
                      <a:pt x="1212850" y="1747838"/>
                    </a:lnTo>
                    <a:lnTo>
                      <a:pt x="1212850" y="1562100"/>
                    </a:lnTo>
                    <a:close/>
                    <a:moveTo>
                      <a:pt x="833437" y="1560513"/>
                    </a:moveTo>
                    <a:lnTo>
                      <a:pt x="1100137" y="1560513"/>
                    </a:lnTo>
                    <a:lnTo>
                      <a:pt x="1100137" y="1746251"/>
                    </a:lnTo>
                    <a:lnTo>
                      <a:pt x="833437" y="1746251"/>
                    </a:lnTo>
                    <a:lnTo>
                      <a:pt x="833437" y="1560513"/>
                    </a:lnTo>
                    <a:close/>
                    <a:moveTo>
                      <a:pt x="1744662" y="1556291"/>
                    </a:moveTo>
                    <a:lnTo>
                      <a:pt x="1744662" y="1740785"/>
                    </a:lnTo>
                    <a:lnTo>
                      <a:pt x="2010092" y="1740785"/>
                    </a:lnTo>
                    <a:lnTo>
                      <a:pt x="2010092" y="1556291"/>
                    </a:lnTo>
                    <a:lnTo>
                      <a:pt x="1744662" y="1556291"/>
                    </a:lnTo>
                    <a:close/>
                    <a:moveTo>
                      <a:pt x="303212" y="1554703"/>
                    </a:moveTo>
                    <a:lnTo>
                      <a:pt x="303212" y="1739197"/>
                    </a:lnTo>
                    <a:lnTo>
                      <a:pt x="568960" y="1739197"/>
                    </a:lnTo>
                    <a:lnTo>
                      <a:pt x="568960" y="1554703"/>
                    </a:lnTo>
                    <a:lnTo>
                      <a:pt x="303212" y="1554703"/>
                    </a:lnTo>
                    <a:close/>
                    <a:moveTo>
                      <a:pt x="1744662" y="1272723"/>
                    </a:moveTo>
                    <a:lnTo>
                      <a:pt x="1744662" y="1457852"/>
                    </a:lnTo>
                    <a:lnTo>
                      <a:pt x="2010092" y="1457852"/>
                    </a:lnTo>
                    <a:lnTo>
                      <a:pt x="2010092" y="1272723"/>
                    </a:lnTo>
                    <a:lnTo>
                      <a:pt x="1744662" y="1272723"/>
                    </a:lnTo>
                    <a:close/>
                    <a:moveTo>
                      <a:pt x="303212" y="1271135"/>
                    </a:moveTo>
                    <a:lnTo>
                      <a:pt x="303212" y="1456264"/>
                    </a:lnTo>
                    <a:lnTo>
                      <a:pt x="568960" y="1456264"/>
                    </a:lnTo>
                    <a:lnTo>
                      <a:pt x="568960" y="1271135"/>
                    </a:lnTo>
                    <a:lnTo>
                      <a:pt x="303212" y="1271135"/>
                    </a:lnTo>
                    <a:close/>
                    <a:moveTo>
                      <a:pt x="1212850" y="1230313"/>
                    </a:moveTo>
                    <a:lnTo>
                      <a:pt x="1477963" y="1230313"/>
                    </a:lnTo>
                    <a:lnTo>
                      <a:pt x="1477963" y="1414463"/>
                    </a:lnTo>
                    <a:lnTo>
                      <a:pt x="1212850" y="1414463"/>
                    </a:lnTo>
                    <a:lnTo>
                      <a:pt x="1212850" y="1230313"/>
                    </a:lnTo>
                    <a:close/>
                    <a:moveTo>
                      <a:pt x="833437" y="1228725"/>
                    </a:moveTo>
                    <a:lnTo>
                      <a:pt x="1100137" y="1228725"/>
                    </a:lnTo>
                    <a:lnTo>
                      <a:pt x="1100137" y="1412875"/>
                    </a:lnTo>
                    <a:lnTo>
                      <a:pt x="833437" y="1412875"/>
                    </a:lnTo>
                    <a:lnTo>
                      <a:pt x="833437" y="1228725"/>
                    </a:lnTo>
                    <a:close/>
                    <a:moveTo>
                      <a:pt x="1744662" y="986297"/>
                    </a:moveTo>
                    <a:lnTo>
                      <a:pt x="1744662" y="987885"/>
                    </a:lnTo>
                    <a:lnTo>
                      <a:pt x="1744662" y="1171426"/>
                    </a:lnTo>
                    <a:lnTo>
                      <a:pt x="2010092" y="1171426"/>
                    </a:lnTo>
                    <a:lnTo>
                      <a:pt x="2010092" y="987885"/>
                    </a:lnTo>
                    <a:lnTo>
                      <a:pt x="2010092" y="986297"/>
                    </a:lnTo>
                    <a:lnTo>
                      <a:pt x="2007870" y="986297"/>
                    </a:lnTo>
                    <a:lnTo>
                      <a:pt x="1746885" y="986297"/>
                    </a:lnTo>
                    <a:lnTo>
                      <a:pt x="1744662" y="986297"/>
                    </a:lnTo>
                    <a:close/>
                    <a:moveTo>
                      <a:pt x="303212" y="984709"/>
                    </a:moveTo>
                    <a:lnTo>
                      <a:pt x="303212" y="986297"/>
                    </a:lnTo>
                    <a:lnTo>
                      <a:pt x="303212" y="1169838"/>
                    </a:lnTo>
                    <a:lnTo>
                      <a:pt x="568960" y="1169838"/>
                    </a:lnTo>
                    <a:lnTo>
                      <a:pt x="568960" y="986297"/>
                    </a:lnTo>
                    <a:lnTo>
                      <a:pt x="568960" y="984709"/>
                    </a:lnTo>
                    <a:lnTo>
                      <a:pt x="566420" y="984709"/>
                    </a:lnTo>
                    <a:lnTo>
                      <a:pt x="305435" y="984709"/>
                    </a:lnTo>
                    <a:lnTo>
                      <a:pt x="303212" y="984709"/>
                    </a:lnTo>
                    <a:close/>
                    <a:moveTo>
                      <a:pt x="1212850" y="895350"/>
                    </a:moveTo>
                    <a:lnTo>
                      <a:pt x="1477963" y="895350"/>
                    </a:lnTo>
                    <a:lnTo>
                      <a:pt x="1477963" y="1079500"/>
                    </a:lnTo>
                    <a:lnTo>
                      <a:pt x="1212850" y="1079500"/>
                    </a:lnTo>
                    <a:lnTo>
                      <a:pt x="1212850" y="895350"/>
                    </a:lnTo>
                    <a:close/>
                    <a:moveTo>
                      <a:pt x="833437" y="893763"/>
                    </a:moveTo>
                    <a:lnTo>
                      <a:pt x="1100137" y="893763"/>
                    </a:lnTo>
                    <a:lnTo>
                      <a:pt x="1100137" y="1077913"/>
                    </a:lnTo>
                    <a:lnTo>
                      <a:pt x="833437" y="1077913"/>
                    </a:lnTo>
                    <a:lnTo>
                      <a:pt x="833437" y="893763"/>
                    </a:lnTo>
                    <a:close/>
                    <a:moveTo>
                      <a:pt x="1212850" y="558800"/>
                    </a:moveTo>
                    <a:lnTo>
                      <a:pt x="1477963" y="558800"/>
                    </a:lnTo>
                    <a:lnTo>
                      <a:pt x="1477963" y="744538"/>
                    </a:lnTo>
                    <a:lnTo>
                      <a:pt x="1212850" y="744538"/>
                    </a:lnTo>
                    <a:lnTo>
                      <a:pt x="1212850" y="558800"/>
                    </a:lnTo>
                    <a:close/>
                    <a:moveTo>
                      <a:pt x="833437" y="557213"/>
                    </a:moveTo>
                    <a:lnTo>
                      <a:pt x="1100137" y="557213"/>
                    </a:lnTo>
                    <a:lnTo>
                      <a:pt x="1100137" y="742951"/>
                    </a:lnTo>
                    <a:lnTo>
                      <a:pt x="833437" y="742951"/>
                    </a:lnTo>
                    <a:lnTo>
                      <a:pt x="833437" y="557213"/>
                    </a:lnTo>
                    <a:close/>
                    <a:moveTo>
                      <a:pt x="762952" y="419796"/>
                    </a:moveTo>
                    <a:lnTo>
                      <a:pt x="760095" y="420113"/>
                    </a:lnTo>
                    <a:lnTo>
                      <a:pt x="757872" y="420431"/>
                    </a:lnTo>
                    <a:lnTo>
                      <a:pt x="755332" y="421066"/>
                    </a:lnTo>
                    <a:lnTo>
                      <a:pt x="753110" y="421701"/>
                    </a:lnTo>
                    <a:lnTo>
                      <a:pt x="748982" y="423924"/>
                    </a:lnTo>
                    <a:lnTo>
                      <a:pt x="745490" y="427099"/>
                    </a:lnTo>
                    <a:lnTo>
                      <a:pt x="742315" y="430910"/>
                    </a:lnTo>
                    <a:lnTo>
                      <a:pt x="740092" y="434720"/>
                    </a:lnTo>
                    <a:lnTo>
                      <a:pt x="739140" y="436943"/>
                    </a:lnTo>
                    <a:lnTo>
                      <a:pt x="738822" y="439483"/>
                    </a:lnTo>
                    <a:lnTo>
                      <a:pt x="738505" y="441706"/>
                    </a:lnTo>
                    <a:lnTo>
                      <a:pt x="738188" y="444564"/>
                    </a:lnTo>
                    <a:lnTo>
                      <a:pt x="738188" y="2050075"/>
                    </a:lnTo>
                    <a:lnTo>
                      <a:pt x="762952" y="2050075"/>
                    </a:lnTo>
                    <a:lnTo>
                      <a:pt x="1589405" y="2050075"/>
                    </a:lnTo>
                    <a:lnTo>
                      <a:pt x="1589405" y="444564"/>
                    </a:lnTo>
                    <a:lnTo>
                      <a:pt x="1589405" y="441706"/>
                    </a:lnTo>
                    <a:lnTo>
                      <a:pt x="1589088" y="439483"/>
                    </a:lnTo>
                    <a:lnTo>
                      <a:pt x="1588770" y="436943"/>
                    </a:lnTo>
                    <a:lnTo>
                      <a:pt x="1587500" y="434720"/>
                    </a:lnTo>
                    <a:lnTo>
                      <a:pt x="1585595" y="430910"/>
                    </a:lnTo>
                    <a:lnTo>
                      <a:pt x="1582420" y="427099"/>
                    </a:lnTo>
                    <a:lnTo>
                      <a:pt x="1578928" y="423924"/>
                    </a:lnTo>
                    <a:lnTo>
                      <a:pt x="1574482" y="421701"/>
                    </a:lnTo>
                    <a:lnTo>
                      <a:pt x="1572578" y="421066"/>
                    </a:lnTo>
                    <a:lnTo>
                      <a:pt x="1570038" y="420431"/>
                    </a:lnTo>
                    <a:lnTo>
                      <a:pt x="1567498" y="420113"/>
                    </a:lnTo>
                    <a:lnTo>
                      <a:pt x="1564958" y="419796"/>
                    </a:lnTo>
                    <a:lnTo>
                      <a:pt x="762952" y="419796"/>
                    </a:lnTo>
                    <a:close/>
                    <a:moveTo>
                      <a:pt x="1252855" y="0"/>
                    </a:moveTo>
                    <a:lnTo>
                      <a:pt x="1369695" y="0"/>
                    </a:lnTo>
                    <a:lnTo>
                      <a:pt x="1369695" y="272454"/>
                    </a:lnTo>
                    <a:lnTo>
                      <a:pt x="1564958" y="272454"/>
                    </a:lnTo>
                    <a:lnTo>
                      <a:pt x="1574165" y="272454"/>
                    </a:lnTo>
                    <a:lnTo>
                      <a:pt x="1582738" y="273407"/>
                    </a:lnTo>
                    <a:lnTo>
                      <a:pt x="1591310" y="274360"/>
                    </a:lnTo>
                    <a:lnTo>
                      <a:pt x="1599565" y="275947"/>
                    </a:lnTo>
                    <a:lnTo>
                      <a:pt x="1607820" y="278170"/>
                    </a:lnTo>
                    <a:lnTo>
                      <a:pt x="1616392" y="280076"/>
                    </a:lnTo>
                    <a:lnTo>
                      <a:pt x="1624012" y="282616"/>
                    </a:lnTo>
                    <a:lnTo>
                      <a:pt x="1631950" y="285791"/>
                    </a:lnTo>
                    <a:lnTo>
                      <a:pt x="1639570" y="289284"/>
                    </a:lnTo>
                    <a:lnTo>
                      <a:pt x="1646872" y="293412"/>
                    </a:lnTo>
                    <a:lnTo>
                      <a:pt x="1654175" y="297223"/>
                    </a:lnTo>
                    <a:lnTo>
                      <a:pt x="1661160" y="301669"/>
                    </a:lnTo>
                    <a:lnTo>
                      <a:pt x="1667828" y="306749"/>
                    </a:lnTo>
                    <a:lnTo>
                      <a:pt x="1674495" y="311830"/>
                    </a:lnTo>
                    <a:lnTo>
                      <a:pt x="1680845" y="316911"/>
                    </a:lnTo>
                    <a:lnTo>
                      <a:pt x="1686560" y="322944"/>
                    </a:lnTo>
                    <a:lnTo>
                      <a:pt x="1692275" y="328660"/>
                    </a:lnTo>
                    <a:lnTo>
                      <a:pt x="1697672" y="335011"/>
                    </a:lnTo>
                    <a:lnTo>
                      <a:pt x="1702752" y="341362"/>
                    </a:lnTo>
                    <a:lnTo>
                      <a:pt x="1707515" y="348348"/>
                    </a:lnTo>
                    <a:lnTo>
                      <a:pt x="1712278" y="355334"/>
                    </a:lnTo>
                    <a:lnTo>
                      <a:pt x="1716088" y="362637"/>
                    </a:lnTo>
                    <a:lnTo>
                      <a:pt x="1720215" y="369623"/>
                    </a:lnTo>
                    <a:lnTo>
                      <a:pt x="1723708" y="377562"/>
                    </a:lnTo>
                    <a:lnTo>
                      <a:pt x="1726565" y="385501"/>
                    </a:lnTo>
                    <a:lnTo>
                      <a:pt x="1729105" y="393439"/>
                    </a:lnTo>
                    <a:lnTo>
                      <a:pt x="1731645" y="401696"/>
                    </a:lnTo>
                    <a:lnTo>
                      <a:pt x="1733550" y="409952"/>
                    </a:lnTo>
                    <a:lnTo>
                      <a:pt x="1735138" y="418208"/>
                    </a:lnTo>
                    <a:lnTo>
                      <a:pt x="1736408" y="426782"/>
                    </a:lnTo>
                    <a:lnTo>
                      <a:pt x="1736725" y="435355"/>
                    </a:lnTo>
                    <a:lnTo>
                      <a:pt x="1737042" y="444564"/>
                    </a:lnTo>
                    <a:lnTo>
                      <a:pt x="1737042" y="836098"/>
                    </a:lnTo>
                    <a:lnTo>
                      <a:pt x="1749425" y="834192"/>
                    </a:lnTo>
                    <a:lnTo>
                      <a:pt x="1755140" y="833875"/>
                    </a:lnTo>
                    <a:lnTo>
                      <a:pt x="1761490" y="833557"/>
                    </a:lnTo>
                    <a:lnTo>
                      <a:pt x="1992948" y="833557"/>
                    </a:lnTo>
                    <a:lnTo>
                      <a:pt x="2001838" y="833875"/>
                    </a:lnTo>
                    <a:lnTo>
                      <a:pt x="2010728" y="834192"/>
                    </a:lnTo>
                    <a:lnTo>
                      <a:pt x="2019300" y="835463"/>
                    </a:lnTo>
                    <a:lnTo>
                      <a:pt x="2027555" y="837050"/>
                    </a:lnTo>
                    <a:lnTo>
                      <a:pt x="2035810" y="838956"/>
                    </a:lnTo>
                    <a:lnTo>
                      <a:pt x="2044065" y="841496"/>
                    </a:lnTo>
                    <a:lnTo>
                      <a:pt x="2052002" y="844036"/>
                    </a:lnTo>
                    <a:lnTo>
                      <a:pt x="2059940" y="846894"/>
                    </a:lnTo>
                    <a:lnTo>
                      <a:pt x="2067560" y="850387"/>
                    </a:lnTo>
                    <a:lnTo>
                      <a:pt x="2074862" y="854515"/>
                    </a:lnTo>
                    <a:lnTo>
                      <a:pt x="2082165" y="858326"/>
                    </a:lnTo>
                    <a:lnTo>
                      <a:pt x="2089468" y="863089"/>
                    </a:lnTo>
                    <a:lnTo>
                      <a:pt x="2096135" y="867852"/>
                    </a:lnTo>
                    <a:lnTo>
                      <a:pt x="2102485" y="872933"/>
                    </a:lnTo>
                    <a:lnTo>
                      <a:pt x="2108518" y="878331"/>
                    </a:lnTo>
                    <a:lnTo>
                      <a:pt x="2114550" y="884047"/>
                    </a:lnTo>
                    <a:lnTo>
                      <a:pt x="2120582" y="889763"/>
                    </a:lnTo>
                    <a:lnTo>
                      <a:pt x="2125662" y="896114"/>
                    </a:lnTo>
                    <a:lnTo>
                      <a:pt x="2130742" y="902782"/>
                    </a:lnTo>
                    <a:lnTo>
                      <a:pt x="2135822" y="909451"/>
                    </a:lnTo>
                    <a:lnTo>
                      <a:pt x="2140268" y="916437"/>
                    </a:lnTo>
                    <a:lnTo>
                      <a:pt x="2144395" y="923740"/>
                    </a:lnTo>
                    <a:lnTo>
                      <a:pt x="2147888" y="931044"/>
                    </a:lnTo>
                    <a:lnTo>
                      <a:pt x="2151698" y="938665"/>
                    </a:lnTo>
                    <a:lnTo>
                      <a:pt x="2154555" y="946604"/>
                    </a:lnTo>
                    <a:lnTo>
                      <a:pt x="2157412" y="954225"/>
                    </a:lnTo>
                    <a:lnTo>
                      <a:pt x="2159952" y="962481"/>
                    </a:lnTo>
                    <a:lnTo>
                      <a:pt x="2161540" y="970737"/>
                    </a:lnTo>
                    <a:lnTo>
                      <a:pt x="2162810" y="979628"/>
                    </a:lnTo>
                    <a:lnTo>
                      <a:pt x="2164080" y="987885"/>
                    </a:lnTo>
                    <a:lnTo>
                      <a:pt x="2165032" y="996458"/>
                    </a:lnTo>
                    <a:lnTo>
                      <a:pt x="2165032" y="1005667"/>
                    </a:lnTo>
                    <a:lnTo>
                      <a:pt x="2165032" y="2025306"/>
                    </a:lnTo>
                    <a:lnTo>
                      <a:pt x="2165032" y="2032927"/>
                    </a:lnTo>
                    <a:lnTo>
                      <a:pt x="2164080" y="2040548"/>
                    </a:lnTo>
                    <a:lnTo>
                      <a:pt x="2163445" y="2047852"/>
                    </a:lnTo>
                    <a:lnTo>
                      <a:pt x="2162175" y="2055473"/>
                    </a:lnTo>
                    <a:lnTo>
                      <a:pt x="2289175" y="2055473"/>
                    </a:lnTo>
                    <a:lnTo>
                      <a:pt x="2289175" y="2209800"/>
                    </a:lnTo>
                    <a:lnTo>
                      <a:pt x="0" y="2209800"/>
                    </a:lnTo>
                    <a:lnTo>
                      <a:pt x="0" y="2055473"/>
                    </a:lnTo>
                    <a:lnTo>
                      <a:pt x="151765" y="2055473"/>
                    </a:lnTo>
                    <a:lnTo>
                      <a:pt x="150178" y="2047534"/>
                    </a:lnTo>
                    <a:lnTo>
                      <a:pt x="149225" y="2039596"/>
                    </a:lnTo>
                    <a:lnTo>
                      <a:pt x="148590" y="2031975"/>
                    </a:lnTo>
                    <a:lnTo>
                      <a:pt x="147955" y="2023718"/>
                    </a:lnTo>
                    <a:lnTo>
                      <a:pt x="147955" y="1004079"/>
                    </a:lnTo>
                    <a:lnTo>
                      <a:pt x="148590" y="994871"/>
                    </a:lnTo>
                    <a:lnTo>
                      <a:pt x="149225" y="986297"/>
                    </a:lnTo>
                    <a:lnTo>
                      <a:pt x="150178" y="977723"/>
                    </a:lnTo>
                    <a:lnTo>
                      <a:pt x="151765" y="969467"/>
                    </a:lnTo>
                    <a:lnTo>
                      <a:pt x="153670" y="960893"/>
                    </a:lnTo>
                    <a:lnTo>
                      <a:pt x="155892" y="952637"/>
                    </a:lnTo>
                    <a:lnTo>
                      <a:pt x="158750" y="945016"/>
                    </a:lnTo>
                    <a:lnTo>
                      <a:pt x="161925" y="937077"/>
                    </a:lnTo>
                    <a:lnTo>
                      <a:pt x="165100" y="929456"/>
                    </a:lnTo>
                    <a:lnTo>
                      <a:pt x="168910" y="922153"/>
                    </a:lnTo>
                    <a:lnTo>
                      <a:pt x="173355" y="914849"/>
                    </a:lnTo>
                    <a:lnTo>
                      <a:pt x="177482" y="907863"/>
                    </a:lnTo>
                    <a:lnTo>
                      <a:pt x="182245" y="901195"/>
                    </a:lnTo>
                    <a:lnTo>
                      <a:pt x="187325" y="894526"/>
                    </a:lnTo>
                    <a:lnTo>
                      <a:pt x="193040" y="888175"/>
                    </a:lnTo>
                    <a:lnTo>
                      <a:pt x="198438" y="882459"/>
                    </a:lnTo>
                    <a:lnTo>
                      <a:pt x="204788" y="876744"/>
                    </a:lnTo>
                    <a:lnTo>
                      <a:pt x="210820" y="871345"/>
                    </a:lnTo>
                    <a:lnTo>
                      <a:pt x="217488" y="866265"/>
                    </a:lnTo>
                    <a:lnTo>
                      <a:pt x="224155" y="861501"/>
                    </a:lnTo>
                    <a:lnTo>
                      <a:pt x="231140" y="856738"/>
                    </a:lnTo>
                    <a:lnTo>
                      <a:pt x="238125" y="852928"/>
                    </a:lnTo>
                    <a:lnTo>
                      <a:pt x="245745" y="848800"/>
                    </a:lnTo>
                    <a:lnTo>
                      <a:pt x="253048" y="845307"/>
                    </a:lnTo>
                    <a:lnTo>
                      <a:pt x="260985" y="842449"/>
                    </a:lnTo>
                    <a:lnTo>
                      <a:pt x="268922" y="839908"/>
                    </a:lnTo>
                    <a:lnTo>
                      <a:pt x="277178" y="837368"/>
                    </a:lnTo>
                    <a:lnTo>
                      <a:pt x="285432" y="835463"/>
                    </a:lnTo>
                    <a:lnTo>
                      <a:pt x="294005" y="833875"/>
                    </a:lnTo>
                    <a:lnTo>
                      <a:pt x="302260" y="832605"/>
                    </a:lnTo>
                    <a:lnTo>
                      <a:pt x="311468" y="832287"/>
                    </a:lnTo>
                    <a:lnTo>
                      <a:pt x="320040" y="831970"/>
                    </a:lnTo>
                    <a:lnTo>
                      <a:pt x="551498" y="831970"/>
                    </a:lnTo>
                    <a:lnTo>
                      <a:pt x="561658" y="832287"/>
                    </a:lnTo>
                    <a:lnTo>
                      <a:pt x="571500" y="833240"/>
                    </a:lnTo>
                    <a:lnTo>
                      <a:pt x="581342" y="834828"/>
                    </a:lnTo>
                    <a:lnTo>
                      <a:pt x="590868" y="836733"/>
                    </a:lnTo>
                    <a:lnTo>
                      <a:pt x="590868" y="444564"/>
                    </a:lnTo>
                    <a:lnTo>
                      <a:pt x="590868" y="435355"/>
                    </a:lnTo>
                    <a:lnTo>
                      <a:pt x="591820" y="426782"/>
                    </a:lnTo>
                    <a:lnTo>
                      <a:pt x="592772" y="418208"/>
                    </a:lnTo>
                    <a:lnTo>
                      <a:pt x="594360" y="409952"/>
                    </a:lnTo>
                    <a:lnTo>
                      <a:pt x="595948" y="401696"/>
                    </a:lnTo>
                    <a:lnTo>
                      <a:pt x="598488" y="393439"/>
                    </a:lnTo>
                    <a:lnTo>
                      <a:pt x="601028" y="385501"/>
                    </a:lnTo>
                    <a:lnTo>
                      <a:pt x="604202" y="377562"/>
                    </a:lnTo>
                    <a:lnTo>
                      <a:pt x="607695" y="369623"/>
                    </a:lnTo>
                    <a:lnTo>
                      <a:pt x="611822" y="362637"/>
                    </a:lnTo>
                    <a:lnTo>
                      <a:pt x="615632" y="355334"/>
                    </a:lnTo>
                    <a:lnTo>
                      <a:pt x="620078" y="348348"/>
                    </a:lnTo>
                    <a:lnTo>
                      <a:pt x="625158" y="341362"/>
                    </a:lnTo>
                    <a:lnTo>
                      <a:pt x="630238" y="335011"/>
                    </a:lnTo>
                    <a:lnTo>
                      <a:pt x="635318" y="328660"/>
                    </a:lnTo>
                    <a:lnTo>
                      <a:pt x="641350" y="322944"/>
                    </a:lnTo>
                    <a:lnTo>
                      <a:pt x="647065" y="316911"/>
                    </a:lnTo>
                    <a:lnTo>
                      <a:pt x="653415" y="311830"/>
                    </a:lnTo>
                    <a:lnTo>
                      <a:pt x="659765" y="306749"/>
                    </a:lnTo>
                    <a:lnTo>
                      <a:pt x="666750" y="301669"/>
                    </a:lnTo>
                    <a:lnTo>
                      <a:pt x="673418" y="297223"/>
                    </a:lnTo>
                    <a:lnTo>
                      <a:pt x="681038" y="293412"/>
                    </a:lnTo>
                    <a:lnTo>
                      <a:pt x="688022" y="289284"/>
                    </a:lnTo>
                    <a:lnTo>
                      <a:pt x="695960" y="285791"/>
                    </a:lnTo>
                    <a:lnTo>
                      <a:pt x="703898" y="282616"/>
                    </a:lnTo>
                    <a:lnTo>
                      <a:pt x="711835" y="280076"/>
                    </a:lnTo>
                    <a:lnTo>
                      <a:pt x="720090" y="278170"/>
                    </a:lnTo>
                    <a:lnTo>
                      <a:pt x="728345" y="275947"/>
                    </a:lnTo>
                    <a:lnTo>
                      <a:pt x="736600" y="274360"/>
                    </a:lnTo>
                    <a:lnTo>
                      <a:pt x="745172" y="273407"/>
                    </a:lnTo>
                    <a:lnTo>
                      <a:pt x="753745" y="272454"/>
                    </a:lnTo>
                    <a:lnTo>
                      <a:pt x="762952" y="272454"/>
                    </a:lnTo>
                    <a:lnTo>
                      <a:pt x="1252855" y="272454"/>
                    </a:lnTo>
                    <a:lnTo>
                      <a:pt x="1252855" y="0"/>
                    </a:ln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latin typeface="Calibri" panose="020F0502020204030204" pitchFamily="34" charset="0"/>
                  <a:sym typeface="宋体" panose="02010600030101010101" pitchFamily="2" charset="-122"/>
                </a:endParaRPr>
              </a:p>
            </p:txBody>
          </p:sp>
        </p:grpSp>
      </p:grpSp>
      <p:grpSp>
        <p:nvGrpSpPr>
          <p:cNvPr id="22" name="组合 79"/>
          <p:cNvGrpSpPr/>
          <p:nvPr/>
        </p:nvGrpSpPr>
        <p:grpSpPr bwMode="auto">
          <a:xfrm>
            <a:off x="1043608" y="2364184"/>
            <a:ext cx="7272338" cy="1016000"/>
            <a:chOff x="0" y="0"/>
            <a:chExt cx="7582388" cy="1252757"/>
          </a:xfrm>
        </p:grpSpPr>
        <p:grpSp>
          <p:nvGrpSpPr>
            <p:cNvPr id="23" name="组合 74"/>
            <p:cNvGrpSpPr/>
            <p:nvPr/>
          </p:nvGrpSpPr>
          <p:grpSpPr bwMode="auto">
            <a:xfrm>
              <a:off x="0" y="9525"/>
              <a:ext cx="626754" cy="1243232"/>
              <a:chOff x="0" y="0"/>
              <a:chExt cx="626754" cy="1243232"/>
            </a:xfrm>
          </p:grpSpPr>
          <p:sp>
            <p:nvSpPr>
              <p:cNvPr id="28" name="直接连接符 69"/>
              <p:cNvSpPr>
                <a:spLocks noChangeShapeType="1"/>
              </p:cNvSpPr>
              <p:nvPr/>
            </p:nvSpPr>
            <p:spPr bwMode="auto">
              <a:xfrm>
                <a:off x="0" y="0"/>
                <a:ext cx="626754" cy="1"/>
              </a:xfrm>
              <a:prstGeom prst="line">
                <a:avLst/>
              </a:prstGeom>
              <a:noFill/>
              <a:ln w="9525" cap="flat" cmpd="sng">
                <a:solidFill>
                  <a:srgbClr val="A5A5A5"/>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9" name="直接连接符 71"/>
              <p:cNvSpPr>
                <a:spLocks noChangeShapeType="1"/>
              </p:cNvSpPr>
              <p:nvPr/>
            </p:nvSpPr>
            <p:spPr bwMode="auto">
              <a:xfrm>
                <a:off x="0" y="0"/>
                <a:ext cx="1" cy="1243232"/>
              </a:xfrm>
              <a:prstGeom prst="line">
                <a:avLst/>
              </a:prstGeom>
              <a:noFill/>
              <a:ln w="9525" cap="flat" cmpd="sng">
                <a:solidFill>
                  <a:srgbClr val="A5A5A5"/>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24" name="直接连接符 73"/>
            <p:cNvSpPr>
              <a:spLocks noChangeShapeType="1"/>
            </p:cNvSpPr>
            <p:nvPr/>
          </p:nvSpPr>
          <p:spPr bwMode="auto">
            <a:xfrm>
              <a:off x="0" y="1252757"/>
              <a:ext cx="7582388" cy="1"/>
            </a:xfrm>
            <a:prstGeom prst="line">
              <a:avLst/>
            </a:prstGeom>
            <a:noFill/>
            <a:ln w="9525" cap="flat" cmpd="sng">
              <a:solidFill>
                <a:srgbClr val="A5A5A5"/>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5" name="组合 75"/>
            <p:cNvGrpSpPr/>
            <p:nvPr/>
          </p:nvGrpSpPr>
          <p:grpSpPr bwMode="auto">
            <a:xfrm flipH="1">
              <a:off x="6955634" y="0"/>
              <a:ext cx="626754" cy="1243232"/>
              <a:chOff x="0" y="0"/>
              <a:chExt cx="626754" cy="1243232"/>
            </a:xfrm>
          </p:grpSpPr>
          <p:sp>
            <p:nvSpPr>
              <p:cNvPr id="26" name="直接连接符 76"/>
              <p:cNvSpPr>
                <a:spLocks noChangeShapeType="1"/>
              </p:cNvSpPr>
              <p:nvPr/>
            </p:nvSpPr>
            <p:spPr bwMode="auto">
              <a:xfrm>
                <a:off x="0" y="0"/>
                <a:ext cx="626754" cy="1"/>
              </a:xfrm>
              <a:prstGeom prst="line">
                <a:avLst/>
              </a:prstGeom>
              <a:noFill/>
              <a:ln w="9525" cap="flat" cmpd="sng">
                <a:solidFill>
                  <a:srgbClr val="A5A5A5"/>
                </a:solidFill>
                <a:rou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27" name="直接连接符 77"/>
              <p:cNvSpPr>
                <a:spLocks noChangeShapeType="1"/>
              </p:cNvSpPr>
              <p:nvPr/>
            </p:nvSpPr>
            <p:spPr bwMode="auto">
              <a:xfrm>
                <a:off x="0" y="0"/>
                <a:ext cx="1" cy="1243232"/>
              </a:xfrm>
              <a:prstGeom prst="line">
                <a:avLst/>
              </a:prstGeom>
              <a:noFill/>
              <a:ln w="9525" cap="flat" cmpd="sng">
                <a:solidFill>
                  <a:srgbClr val="A5A5A5"/>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30" name="TextBox 80"/>
          <p:cNvSpPr>
            <a:spLocks noChangeArrowheads="1"/>
          </p:cNvSpPr>
          <p:nvPr/>
        </p:nvSpPr>
        <p:spPr bwMode="auto">
          <a:xfrm>
            <a:off x="1144365" y="3595687"/>
            <a:ext cx="73723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spcBef>
                <a:spcPts val="600"/>
              </a:spcBef>
              <a:spcAft>
                <a:spcPts val="600"/>
              </a:spcAft>
              <a:buClr>
                <a:srgbClr val="074AA1"/>
              </a:buClr>
              <a:defRPr/>
            </a:pP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或者复制您的文本粘贴到此处请在此处输入您的文本，或者复制您的文本粘贴到此处请在此处输入您的文本，或者复制您的文本粘贴到此处请在此处输入您的文本，或者复制您的文本粘贴到此处</a:t>
            </a:r>
            <a:endPar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p:cBhvr>
                                        <p:cTn id="9" dur="500"/>
                                        <p:tgtEl>
                                          <p:spTgt spid="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p:cBhvr>
                                        <p:cTn id="15" dur="500"/>
                                        <p:tgtEl>
                                          <p:spTgt spid="7"/>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p:cBhvr>
                                        <p:cTn id="21" dur="500"/>
                                        <p:tgtEl>
                                          <p:spTgt spid="1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p:cBhvr>
                                        <p:cTn id="27" dur="500"/>
                                        <p:tgtEl>
                                          <p:spTgt spid="17"/>
                                        </p:tgtEl>
                                      </p:cBhvr>
                                    </p:animEffect>
                                  </p:childTnLst>
                                </p:cTn>
                              </p:par>
                            </p:childTnLst>
                          </p:cTn>
                        </p:par>
                        <p:par>
                          <p:cTn id="28" fill="hold">
                            <p:stCondLst>
                              <p:cond delay="2000"/>
                            </p:stCondLst>
                            <p:childTnLst>
                              <p:par>
                                <p:cTn id="29" presetID="16" presetClass="entr" presetSubtype="21"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p:cBhvr>
                                        <p:cTn id="31" dur="500"/>
                                        <p:tgtEl>
                                          <p:spTgt spid="22"/>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p:cBhvr>
                                        <p:cTn id="35" dur="1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组合 97"/>
          <p:cNvGrpSpPr/>
          <p:nvPr/>
        </p:nvGrpSpPr>
        <p:grpSpPr>
          <a:xfrm>
            <a:off x="4590167" y="555526"/>
            <a:ext cx="2164652" cy="2418267"/>
            <a:chOff x="4590167" y="675338"/>
            <a:chExt cx="2164652" cy="2418267"/>
          </a:xfrm>
        </p:grpSpPr>
        <p:grpSp>
          <p:nvGrpSpPr>
            <p:cNvPr id="99" name="组合 98"/>
            <p:cNvGrpSpPr/>
            <p:nvPr/>
          </p:nvGrpSpPr>
          <p:grpSpPr>
            <a:xfrm>
              <a:off x="4590167" y="675338"/>
              <a:ext cx="2164652" cy="2418267"/>
              <a:chOff x="4590167" y="675338"/>
              <a:chExt cx="2164652" cy="2418267"/>
            </a:xfrm>
          </p:grpSpPr>
          <p:sp>
            <p:nvSpPr>
              <p:cNvPr id="101" name="任意多边形 100"/>
              <p:cNvSpPr>
                <a:spLocks noChangeAspect="1"/>
              </p:cNvSpPr>
              <p:nvPr/>
            </p:nvSpPr>
            <p:spPr>
              <a:xfrm rot="13500000" flipV="1">
                <a:off x="4463360" y="1387360"/>
                <a:ext cx="2418267" cy="994224"/>
              </a:xfrm>
              <a:custGeom>
                <a:avLst/>
                <a:gdLst>
                  <a:gd name="connsiteX0" fmla="*/ 3637975 w 3637975"/>
                  <a:gd name="connsiteY0" fmla="*/ 1160157 h 1495684"/>
                  <a:gd name="connsiteX1" fmla="*/ 3290021 w 3637975"/>
                  <a:gd name="connsiteY1" fmla="*/ 1480151 h 1495684"/>
                  <a:gd name="connsiteX2" fmla="*/ 2025580 w 3637975"/>
                  <a:gd name="connsiteY2" fmla="*/ 1495684 h 1495684"/>
                  <a:gd name="connsiteX3" fmla="*/ 1947912 w 3637975"/>
                  <a:gd name="connsiteY3" fmla="*/ 1452190 h 1495684"/>
                  <a:gd name="connsiteX4" fmla="*/ 1529441 w 3637975"/>
                  <a:gd name="connsiteY4" fmla="*/ 1046027 h 1495684"/>
                  <a:gd name="connsiteX5" fmla="*/ 534359 w 3637975"/>
                  <a:gd name="connsiteY5" fmla="*/ 88543 h 1495684"/>
                  <a:gd name="connsiteX6" fmla="*/ 0 w 3637975"/>
                  <a:gd name="connsiteY6" fmla="*/ 335527 h 1495684"/>
                  <a:gd name="connsiteX7" fmla="*/ 347954 w 3637975"/>
                  <a:gd name="connsiteY7" fmla="*/ 15534 h 1495684"/>
                  <a:gd name="connsiteX8" fmla="*/ 1612395 w 3637975"/>
                  <a:gd name="connsiteY8" fmla="*/ 0 h 1495684"/>
                  <a:gd name="connsiteX9" fmla="*/ 1690063 w 3637975"/>
                  <a:gd name="connsiteY9" fmla="*/ 43495 h 1495684"/>
                  <a:gd name="connsiteX10" fmla="*/ 2108534 w 3637975"/>
                  <a:gd name="connsiteY10" fmla="*/ 449657 h 1495684"/>
                  <a:gd name="connsiteX11" fmla="*/ 2109461 w 3637975"/>
                  <a:gd name="connsiteY11" fmla="*/ 448715 h 1495684"/>
                  <a:gd name="connsiteX12" fmla="*/ 3103616 w 3637975"/>
                  <a:gd name="connsiteY12" fmla="*/ 1407142 h 1495684"/>
                  <a:gd name="connsiteX13" fmla="*/ 3637975 w 3637975"/>
                  <a:gd name="connsiteY13" fmla="*/ 1160157 h 1495684"/>
                  <a:gd name="connsiteX0-1" fmla="*/ 3637975 w 3637975"/>
                  <a:gd name="connsiteY0-2" fmla="*/ 1160157 h 1495684"/>
                  <a:gd name="connsiteX1-3" fmla="*/ 3290021 w 3637975"/>
                  <a:gd name="connsiteY1-4" fmla="*/ 1480151 h 1495684"/>
                  <a:gd name="connsiteX2-5" fmla="*/ 2025580 w 3637975"/>
                  <a:gd name="connsiteY2-6" fmla="*/ 1495684 h 1495684"/>
                  <a:gd name="connsiteX3-7" fmla="*/ 1947912 w 3637975"/>
                  <a:gd name="connsiteY3-8" fmla="*/ 1452190 h 1495684"/>
                  <a:gd name="connsiteX4-9" fmla="*/ 534359 w 3637975"/>
                  <a:gd name="connsiteY4-10" fmla="*/ 88543 h 1495684"/>
                  <a:gd name="connsiteX5-11" fmla="*/ 0 w 3637975"/>
                  <a:gd name="connsiteY5-12" fmla="*/ 335527 h 1495684"/>
                  <a:gd name="connsiteX6-13" fmla="*/ 347954 w 3637975"/>
                  <a:gd name="connsiteY6-14" fmla="*/ 15534 h 1495684"/>
                  <a:gd name="connsiteX7-15" fmla="*/ 1612395 w 3637975"/>
                  <a:gd name="connsiteY7-16" fmla="*/ 0 h 1495684"/>
                  <a:gd name="connsiteX8-17" fmla="*/ 1690063 w 3637975"/>
                  <a:gd name="connsiteY8-18" fmla="*/ 43495 h 1495684"/>
                  <a:gd name="connsiteX9-19" fmla="*/ 2108534 w 3637975"/>
                  <a:gd name="connsiteY9-20" fmla="*/ 449657 h 1495684"/>
                  <a:gd name="connsiteX10-21" fmla="*/ 2109461 w 3637975"/>
                  <a:gd name="connsiteY10-22" fmla="*/ 448715 h 1495684"/>
                  <a:gd name="connsiteX11-23" fmla="*/ 3103616 w 3637975"/>
                  <a:gd name="connsiteY11-24" fmla="*/ 1407142 h 1495684"/>
                  <a:gd name="connsiteX12-25" fmla="*/ 3637975 w 3637975"/>
                  <a:gd name="connsiteY12-26" fmla="*/ 1160157 h 1495684"/>
                  <a:gd name="connsiteX0-27" fmla="*/ 3637975 w 3637975"/>
                  <a:gd name="connsiteY0-28" fmla="*/ 1160157 h 1495684"/>
                  <a:gd name="connsiteX1-29" fmla="*/ 3290021 w 3637975"/>
                  <a:gd name="connsiteY1-30" fmla="*/ 1480151 h 1495684"/>
                  <a:gd name="connsiteX2-31" fmla="*/ 2025580 w 3637975"/>
                  <a:gd name="connsiteY2-32" fmla="*/ 1495684 h 1495684"/>
                  <a:gd name="connsiteX3-33" fmla="*/ 1947912 w 3637975"/>
                  <a:gd name="connsiteY3-34" fmla="*/ 1452190 h 1495684"/>
                  <a:gd name="connsiteX4-35" fmla="*/ 534359 w 3637975"/>
                  <a:gd name="connsiteY4-36" fmla="*/ 88543 h 1495684"/>
                  <a:gd name="connsiteX5-37" fmla="*/ 0 w 3637975"/>
                  <a:gd name="connsiteY5-38" fmla="*/ 335527 h 1495684"/>
                  <a:gd name="connsiteX6-39" fmla="*/ 347954 w 3637975"/>
                  <a:gd name="connsiteY6-40" fmla="*/ 15534 h 1495684"/>
                  <a:gd name="connsiteX7-41" fmla="*/ 1612395 w 3637975"/>
                  <a:gd name="connsiteY7-42" fmla="*/ 0 h 1495684"/>
                  <a:gd name="connsiteX8-43" fmla="*/ 1690063 w 3637975"/>
                  <a:gd name="connsiteY8-44" fmla="*/ 43495 h 1495684"/>
                  <a:gd name="connsiteX9-45" fmla="*/ 2108534 w 3637975"/>
                  <a:gd name="connsiteY9-46" fmla="*/ 449657 h 1495684"/>
                  <a:gd name="connsiteX10-47" fmla="*/ 3103616 w 3637975"/>
                  <a:gd name="connsiteY10-48" fmla="*/ 1407142 h 1495684"/>
                  <a:gd name="connsiteX11-49" fmla="*/ 3637975 w 3637975"/>
                  <a:gd name="connsiteY11-50" fmla="*/ 1160157 h 1495684"/>
                  <a:gd name="connsiteX0-51" fmla="*/ 3637975 w 3637975"/>
                  <a:gd name="connsiteY0-52" fmla="*/ 1160157 h 1495684"/>
                  <a:gd name="connsiteX1-53" fmla="*/ 3290021 w 3637975"/>
                  <a:gd name="connsiteY1-54" fmla="*/ 1480151 h 1495684"/>
                  <a:gd name="connsiteX2-55" fmla="*/ 2025580 w 3637975"/>
                  <a:gd name="connsiteY2-56" fmla="*/ 1495684 h 1495684"/>
                  <a:gd name="connsiteX3-57" fmla="*/ 1947912 w 3637975"/>
                  <a:gd name="connsiteY3-58" fmla="*/ 1452190 h 1495684"/>
                  <a:gd name="connsiteX4-59" fmla="*/ 534359 w 3637975"/>
                  <a:gd name="connsiteY4-60" fmla="*/ 88543 h 1495684"/>
                  <a:gd name="connsiteX5-61" fmla="*/ 0 w 3637975"/>
                  <a:gd name="connsiteY5-62" fmla="*/ 335527 h 1495684"/>
                  <a:gd name="connsiteX6-63" fmla="*/ 347954 w 3637975"/>
                  <a:gd name="connsiteY6-64" fmla="*/ 15534 h 1495684"/>
                  <a:gd name="connsiteX7-65" fmla="*/ 1612395 w 3637975"/>
                  <a:gd name="connsiteY7-66" fmla="*/ 0 h 1495684"/>
                  <a:gd name="connsiteX8-67" fmla="*/ 1690063 w 3637975"/>
                  <a:gd name="connsiteY8-68" fmla="*/ 43495 h 1495684"/>
                  <a:gd name="connsiteX9-69" fmla="*/ 3103616 w 3637975"/>
                  <a:gd name="connsiteY9-70" fmla="*/ 1407142 h 1495684"/>
                  <a:gd name="connsiteX10-71" fmla="*/ 3637975 w 3637975"/>
                  <a:gd name="connsiteY10-72" fmla="*/ 1160157 h 14956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3637975" h="1495684">
                    <a:moveTo>
                      <a:pt x="3637975" y="1160157"/>
                    </a:moveTo>
                    <a:cubicBezTo>
                      <a:pt x="3600694" y="1301514"/>
                      <a:pt x="3542184" y="1431478"/>
                      <a:pt x="3290021" y="1480151"/>
                    </a:cubicBezTo>
                    <a:lnTo>
                      <a:pt x="2025580" y="1495684"/>
                    </a:lnTo>
                    <a:cubicBezTo>
                      <a:pt x="1992701" y="1485846"/>
                      <a:pt x="1970694" y="1479115"/>
                      <a:pt x="1947912" y="1452190"/>
                    </a:cubicBezTo>
                    <a:lnTo>
                      <a:pt x="534359" y="88543"/>
                    </a:lnTo>
                    <a:cubicBezTo>
                      <a:pt x="302908" y="-39352"/>
                      <a:pt x="60582" y="93720"/>
                      <a:pt x="0" y="335527"/>
                    </a:cubicBezTo>
                    <a:cubicBezTo>
                      <a:pt x="37281" y="194171"/>
                      <a:pt x="95791" y="64206"/>
                      <a:pt x="347954" y="15534"/>
                    </a:cubicBezTo>
                    <a:lnTo>
                      <a:pt x="1612395" y="0"/>
                    </a:lnTo>
                    <a:cubicBezTo>
                      <a:pt x="1645275" y="9838"/>
                      <a:pt x="1667281" y="16569"/>
                      <a:pt x="1690063" y="43495"/>
                    </a:cubicBezTo>
                    <a:lnTo>
                      <a:pt x="3103616" y="1407142"/>
                    </a:lnTo>
                    <a:cubicBezTo>
                      <a:pt x="3335067" y="1535036"/>
                      <a:pt x="3577393" y="1401965"/>
                      <a:pt x="3637975" y="1160157"/>
                    </a:cubicBezTo>
                    <a:close/>
                  </a:path>
                </a:pathLst>
              </a:custGeom>
              <a:solidFill>
                <a:srgbClr val="FF9900"/>
              </a:solidFill>
              <a:ln>
                <a:noFill/>
              </a:ln>
              <a:effectLst>
                <a:outerShdw blurRad="241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圆角矩形 20"/>
              <p:cNvSpPr/>
              <p:nvPr/>
            </p:nvSpPr>
            <p:spPr>
              <a:xfrm rot="13500000" flipV="1">
                <a:off x="6217329" y="2139811"/>
                <a:ext cx="526524" cy="548457"/>
              </a:xfrm>
              <a:custGeom>
                <a:avLst/>
                <a:gdLst>
                  <a:gd name="connsiteX0" fmla="*/ 361741 w 792088"/>
                  <a:gd name="connsiteY0" fmla="*/ 52520 h 877442"/>
                  <a:gd name="connsiteX1" fmla="*/ 534359 w 792088"/>
                  <a:gd name="connsiteY1" fmla="*/ 101889 h 877442"/>
                  <a:gd name="connsiteX2" fmla="*/ 792088 w 792088"/>
                  <a:gd name="connsiteY2" fmla="*/ 350519 h 877442"/>
                  <a:gd name="connsiteX3" fmla="*/ 792088 w 792088"/>
                  <a:gd name="connsiteY3" fmla="*/ 745425 h 877442"/>
                  <a:gd name="connsiteX4" fmla="*/ 660071 w 792088"/>
                  <a:gd name="connsiteY4" fmla="*/ 877442 h 877442"/>
                  <a:gd name="connsiteX5" fmla="*/ 132017 w 792088"/>
                  <a:gd name="connsiteY5" fmla="*/ 877442 h 877442"/>
                  <a:gd name="connsiteX6" fmla="*/ 0 w 792088"/>
                  <a:gd name="connsiteY6" fmla="*/ 745425 h 877442"/>
                  <a:gd name="connsiteX7" fmla="*/ 0 w 792088"/>
                  <a:gd name="connsiteY7" fmla="*/ 348873 h 877442"/>
                  <a:gd name="connsiteX8" fmla="*/ 361741 w 792088"/>
                  <a:gd name="connsiteY8" fmla="*/ 52520 h 877442"/>
                  <a:gd name="connsiteX9" fmla="*/ 132017 w 792088"/>
                  <a:gd name="connsiteY9" fmla="*/ 13346 h 877442"/>
                  <a:gd name="connsiteX10" fmla="*/ 660071 w 792088"/>
                  <a:gd name="connsiteY10" fmla="*/ 13346 h 877442"/>
                  <a:gd name="connsiteX11" fmla="*/ 347954 w 792088"/>
                  <a:gd name="connsiteY11" fmla="*/ 28880 h 877442"/>
                  <a:gd name="connsiteX12" fmla="*/ 0 w 792088"/>
                  <a:gd name="connsiteY12" fmla="*/ 348873 h 877442"/>
                  <a:gd name="connsiteX13" fmla="*/ 0 w 792088"/>
                  <a:gd name="connsiteY13" fmla="*/ 145363 h 877442"/>
                  <a:gd name="connsiteX14" fmla="*/ 132017 w 792088"/>
                  <a:gd name="connsiteY14" fmla="*/ 13346 h 877442"/>
                  <a:gd name="connsiteX0-1" fmla="*/ 361741 w 792088"/>
                  <a:gd name="connsiteY0-2" fmla="*/ 39174 h 864096"/>
                  <a:gd name="connsiteX1-3" fmla="*/ 534359 w 792088"/>
                  <a:gd name="connsiteY1-4" fmla="*/ 88543 h 864096"/>
                  <a:gd name="connsiteX2-5" fmla="*/ 792088 w 792088"/>
                  <a:gd name="connsiteY2-6" fmla="*/ 337173 h 864096"/>
                  <a:gd name="connsiteX3-7" fmla="*/ 792088 w 792088"/>
                  <a:gd name="connsiteY3-8" fmla="*/ 732079 h 864096"/>
                  <a:gd name="connsiteX4-9" fmla="*/ 660071 w 792088"/>
                  <a:gd name="connsiteY4-10" fmla="*/ 864096 h 864096"/>
                  <a:gd name="connsiteX5-11" fmla="*/ 132017 w 792088"/>
                  <a:gd name="connsiteY5-12" fmla="*/ 864096 h 864096"/>
                  <a:gd name="connsiteX6-13" fmla="*/ 0 w 792088"/>
                  <a:gd name="connsiteY6-14" fmla="*/ 732079 h 864096"/>
                  <a:gd name="connsiteX7-15" fmla="*/ 0 w 792088"/>
                  <a:gd name="connsiteY7-16" fmla="*/ 335527 h 864096"/>
                  <a:gd name="connsiteX8-17" fmla="*/ 361741 w 792088"/>
                  <a:gd name="connsiteY8-18" fmla="*/ 39174 h 864096"/>
                  <a:gd name="connsiteX9-19" fmla="*/ 132017 w 792088"/>
                  <a:gd name="connsiteY9-20" fmla="*/ 0 h 864096"/>
                  <a:gd name="connsiteX10-21" fmla="*/ 347954 w 792088"/>
                  <a:gd name="connsiteY10-22" fmla="*/ 15534 h 864096"/>
                  <a:gd name="connsiteX11-23" fmla="*/ 0 w 792088"/>
                  <a:gd name="connsiteY11-24" fmla="*/ 335527 h 864096"/>
                  <a:gd name="connsiteX12-25" fmla="*/ 0 w 792088"/>
                  <a:gd name="connsiteY12-26" fmla="*/ 132017 h 864096"/>
                  <a:gd name="connsiteX13-27" fmla="*/ 132017 w 792088"/>
                  <a:gd name="connsiteY13-28" fmla="*/ 0 h 864096"/>
                  <a:gd name="connsiteX0-29" fmla="*/ 361741 w 792088"/>
                  <a:gd name="connsiteY0-30" fmla="*/ 39174 h 864096"/>
                  <a:gd name="connsiteX1-31" fmla="*/ 534359 w 792088"/>
                  <a:gd name="connsiteY1-32" fmla="*/ 88543 h 864096"/>
                  <a:gd name="connsiteX2-33" fmla="*/ 792088 w 792088"/>
                  <a:gd name="connsiteY2-34" fmla="*/ 337173 h 864096"/>
                  <a:gd name="connsiteX3-35" fmla="*/ 792088 w 792088"/>
                  <a:gd name="connsiteY3-36" fmla="*/ 732079 h 864096"/>
                  <a:gd name="connsiteX4-37" fmla="*/ 660071 w 792088"/>
                  <a:gd name="connsiteY4-38" fmla="*/ 864096 h 864096"/>
                  <a:gd name="connsiteX5-39" fmla="*/ 132017 w 792088"/>
                  <a:gd name="connsiteY5-40" fmla="*/ 864096 h 864096"/>
                  <a:gd name="connsiteX6-41" fmla="*/ 0 w 792088"/>
                  <a:gd name="connsiteY6-42" fmla="*/ 732079 h 864096"/>
                  <a:gd name="connsiteX7-43" fmla="*/ 0 w 792088"/>
                  <a:gd name="connsiteY7-44" fmla="*/ 335527 h 864096"/>
                  <a:gd name="connsiteX8-45" fmla="*/ 361741 w 792088"/>
                  <a:gd name="connsiteY8-46" fmla="*/ 39174 h 864096"/>
                  <a:gd name="connsiteX9-47" fmla="*/ 132017 w 792088"/>
                  <a:gd name="connsiteY9-48" fmla="*/ 0 h 864096"/>
                  <a:gd name="connsiteX10-49" fmla="*/ 0 w 792088"/>
                  <a:gd name="connsiteY10-50" fmla="*/ 335527 h 864096"/>
                  <a:gd name="connsiteX11-51" fmla="*/ 0 w 792088"/>
                  <a:gd name="connsiteY11-52" fmla="*/ 132017 h 864096"/>
                  <a:gd name="connsiteX12-53" fmla="*/ 132017 w 792088"/>
                  <a:gd name="connsiteY12-54" fmla="*/ 0 h 864096"/>
                  <a:gd name="connsiteX0-55" fmla="*/ 361741 w 792088"/>
                  <a:gd name="connsiteY0-56" fmla="*/ 162 h 825084"/>
                  <a:gd name="connsiteX1-57" fmla="*/ 534359 w 792088"/>
                  <a:gd name="connsiteY1-58" fmla="*/ 49531 h 825084"/>
                  <a:gd name="connsiteX2-59" fmla="*/ 792088 w 792088"/>
                  <a:gd name="connsiteY2-60" fmla="*/ 298161 h 825084"/>
                  <a:gd name="connsiteX3-61" fmla="*/ 792088 w 792088"/>
                  <a:gd name="connsiteY3-62" fmla="*/ 693067 h 825084"/>
                  <a:gd name="connsiteX4-63" fmla="*/ 660071 w 792088"/>
                  <a:gd name="connsiteY4-64" fmla="*/ 825084 h 825084"/>
                  <a:gd name="connsiteX5-65" fmla="*/ 132017 w 792088"/>
                  <a:gd name="connsiteY5-66" fmla="*/ 825084 h 825084"/>
                  <a:gd name="connsiteX6-67" fmla="*/ 0 w 792088"/>
                  <a:gd name="connsiteY6-68" fmla="*/ 693067 h 825084"/>
                  <a:gd name="connsiteX7-69" fmla="*/ 0 w 792088"/>
                  <a:gd name="connsiteY7-70" fmla="*/ 296515 h 825084"/>
                  <a:gd name="connsiteX8-71" fmla="*/ 361741 w 792088"/>
                  <a:gd name="connsiteY8-72" fmla="*/ 162 h 825084"/>
                  <a:gd name="connsiteX9-73" fmla="*/ 0 w 792088"/>
                  <a:gd name="connsiteY9-74" fmla="*/ 93005 h 825084"/>
                  <a:gd name="connsiteX10-75" fmla="*/ 0 w 792088"/>
                  <a:gd name="connsiteY10-76" fmla="*/ 296515 h 825084"/>
                  <a:gd name="connsiteX11-77" fmla="*/ 0 w 792088"/>
                  <a:gd name="connsiteY11-78" fmla="*/ 93005 h 825084"/>
                  <a:gd name="connsiteX0-79" fmla="*/ 361741 w 792088"/>
                  <a:gd name="connsiteY0-80" fmla="*/ 162 h 825084"/>
                  <a:gd name="connsiteX1-81" fmla="*/ 534359 w 792088"/>
                  <a:gd name="connsiteY1-82" fmla="*/ 49531 h 825084"/>
                  <a:gd name="connsiteX2-83" fmla="*/ 792088 w 792088"/>
                  <a:gd name="connsiteY2-84" fmla="*/ 298161 h 825084"/>
                  <a:gd name="connsiteX3-85" fmla="*/ 792088 w 792088"/>
                  <a:gd name="connsiteY3-86" fmla="*/ 693067 h 825084"/>
                  <a:gd name="connsiteX4-87" fmla="*/ 660071 w 792088"/>
                  <a:gd name="connsiteY4-88" fmla="*/ 825084 h 825084"/>
                  <a:gd name="connsiteX5-89" fmla="*/ 132017 w 792088"/>
                  <a:gd name="connsiteY5-90" fmla="*/ 825084 h 825084"/>
                  <a:gd name="connsiteX6-91" fmla="*/ 0 w 792088"/>
                  <a:gd name="connsiteY6-92" fmla="*/ 693067 h 825084"/>
                  <a:gd name="connsiteX7-93" fmla="*/ 0 w 792088"/>
                  <a:gd name="connsiteY7-94" fmla="*/ 296515 h 825084"/>
                  <a:gd name="connsiteX8-95" fmla="*/ 361741 w 792088"/>
                  <a:gd name="connsiteY8-96" fmla="*/ 162 h 825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2088" h="825084">
                    <a:moveTo>
                      <a:pt x="361741" y="162"/>
                    </a:moveTo>
                    <a:cubicBezTo>
                      <a:pt x="417954" y="1894"/>
                      <a:pt x="476496" y="17557"/>
                      <a:pt x="534359" y="49531"/>
                    </a:cubicBezTo>
                    <a:lnTo>
                      <a:pt x="792088" y="298161"/>
                    </a:lnTo>
                    <a:lnTo>
                      <a:pt x="792088" y="693067"/>
                    </a:lnTo>
                    <a:cubicBezTo>
                      <a:pt x="792088" y="765978"/>
                      <a:pt x="732982" y="825084"/>
                      <a:pt x="660071" y="825084"/>
                    </a:cubicBezTo>
                    <a:lnTo>
                      <a:pt x="132017" y="825084"/>
                    </a:lnTo>
                    <a:cubicBezTo>
                      <a:pt x="59106" y="825084"/>
                      <a:pt x="0" y="765978"/>
                      <a:pt x="0" y="693067"/>
                    </a:cubicBezTo>
                    <a:lnTo>
                      <a:pt x="0" y="296515"/>
                    </a:lnTo>
                    <a:cubicBezTo>
                      <a:pt x="45437" y="115160"/>
                      <a:pt x="193104" y="-5032"/>
                      <a:pt x="361741" y="162"/>
                    </a:cubicBezTo>
                    <a:close/>
                  </a:path>
                </a:pathLst>
              </a:cu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0800000" scaled="1"/>
                <a:tileRect/>
              </a:gradFill>
              <a:ln>
                <a:noFill/>
              </a:ln>
              <a:effectLst>
                <a:outerShdw blurRad="50800" dist="38100" dir="18900000" algn="bl" rotWithShape="0">
                  <a:prstClr val="black">
                    <a:alpha val="7000"/>
                  </a:prstClr>
                </a:outerShdw>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3" name="圆角矩形 23"/>
              <p:cNvSpPr/>
              <p:nvPr/>
            </p:nvSpPr>
            <p:spPr>
              <a:xfrm rot="13500000" flipV="1">
                <a:off x="4601134" y="1080677"/>
                <a:ext cx="526524" cy="548457"/>
              </a:xfrm>
              <a:custGeom>
                <a:avLst/>
                <a:gdLst>
                  <a:gd name="connsiteX0" fmla="*/ 792088 w 792088"/>
                  <a:gd name="connsiteY0" fmla="*/ 528569 h 877442"/>
                  <a:gd name="connsiteX1" fmla="*/ 792088 w 792088"/>
                  <a:gd name="connsiteY1" fmla="*/ 732079 h 877442"/>
                  <a:gd name="connsiteX2" fmla="*/ 660071 w 792088"/>
                  <a:gd name="connsiteY2" fmla="*/ 864096 h 877442"/>
                  <a:gd name="connsiteX3" fmla="*/ 132017 w 792088"/>
                  <a:gd name="connsiteY3" fmla="*/ 864096 h 877442"/>
                  <a:gd name="connsiteX4" fmla="*/ 444134 w 792088"/>
                  <a:gd name="connsiteY4" fmla="*/ 848563 h 877442"/>
                  <a:gd name="connsiteX5" fmla="*/ 792088 w 792088"/>
                  <a:gd name="connsiteY5" fmla="*/ 528569 h 877442"/>
                  <a:gd name="connsiteX6" fmla="*/ 132017 w 792088"/>
                  <a:gd name="connsiteY6" fmla="*/ 0 h 877442"/>
                  <a:gd name="connsiteX7" fmla="*/ 660071 w 792088"/>
                  <a:gd name="connsiteY7" fmla="*/ 0 h 877442"/>
                  <a:gd name="connsiteX8" fmla="*/ 792088 w 792088"/>
                  <a:gd name="connsiteY8" fmla="*/ 132017 h 877442"/>
                  <a:gd name="connsiteX9" fmla="*/ 792088 w 792088"/>
                  <a:gd name="connsiteY9" fmla="*/ 528569 h 877442"/>
                  <a:gd name="connsiteX10" fmla="*/ 257729 w 792088"/>
                  <a:gd name="connsiteY10" fmla="*/ 775554 h 877442"/>
                  <a:gd name="connsiteX11" fmla="*/ 0 w 792088"/>
                  <a:gd name="connsiteY11" fmla="*/ 526924 h 877442"/>
                  <a:gd name="connsiteX12" fmla="*/ 0 w 792088"/>
                  <a:gd name="connsiteY12" fmla="*/ 132017 h 877442"/>
                  <a:gd name="connsiteX13" fmla="*/ 132017 w 792088"/>
                  <a:gd name="connsiteY13" fmla="*/ 0 h 877442"/>
                  <a:gd name="connsiteX0-1" fmla="*/ 792088 w 792088"/>
                  <a:gd name="connsiteY0-2" fmla="*/ 528569 h 864096"/>
                  <a:gd name="connsiteX1-3" fmla="*/ 792088 w 792088"/>
                  <a:gd name="connsiteY1-4" fmla="*/ 732079 h 864096"/>
                  <a:gd name="connsiteX2-5" fmla="*/ 660071 w 792088"/>
                  <a:gd name="connsiteY2-6" fmla="*/ 864096 h 864096"/>
                  <a:gd name="connsiteX3-7" fmla="*/ 444134 w 792088"/>
                  <a:gd name="connsiteY3-8" fmla="*/ 848563 h 864096"/>
                  <a:gd name="connsiteX4-9" fmla="*/ 792088 w 792088"/>
                  <a:gd name="connsiteY4-10" fmla="*/ 528569 h 864096"/>
                  <a:gd name="connsiteX5-11" fmla="*/ 132017 w 792088"/>
                  <a:gd name="connsiteY5-12" fmla="*/ 0 h 864096"/>
                  <a:gd name="connsiteX6-13" fmla="*/ 660071 w 792088"/>
                  <a:gd name="connsiteY6-14" fmla="*/ 0 h 864096"/>
                  <a:gd name="connsiteX7-15" fmla="*/ 792088 w 792088"/>
                  <a:gd name="connsiteY7-16" fmla="*/ 132017 h 864096"/>
                  <a:gd name="connsiteX8-17" fmla="*/ 792088 w 792088"/>
                  <a:gd name="connsiteY8-18" fmla="*/ 528569 h 864096"/>
                  <a:gd name="connsiteX9-19" fmla="*/ 257729 w 792088"/>
                  <a:gd name="connsiteY9-20" fmla="*/ 775554 h 864096"/>
                  <a:gd name="connsiteX10-21" fmla="*/ 0 w 792088"/>
                  <a:gd name="connsiteY10-22" fmla="*/ 526924 h 864096"/>
                  <a:gd name="connsiteX11-23" fmla="*/ 0 w 792088"/>
                  <a:gd name="connsiteY11-24" fmla="*/ 132017 h 864096"/>
                  <a:gd name="connsiteX12-25" fmla="*/ 132017 w 792088"/>
                  <a:gd name="connsiteY12-26" fmla="*/ 0 h 864096"/>
                  <a:gd name="connsiteX0-27" fmla="*/ 792088 w 792088"/>
                  <a:gd name="connsiteY0-28" fmla="*/ 528569 h 864096"/>
                  <a:gd name="connsiteX1-29" fmla="*/ 792088 w 792088"/>
                  <a:gd name="connsiteY1-30" fmla="*/ 732079 h 864096"/>
                  <a:gd name="connsiteX2-31" fmla="*/ 660071 w 792088"/>
                  <a:gd name="connsiteY2-32" fmla="*/ 864096 h 864096"/>
                  <a:gd name="connsiteX3-33" fmla="*/ 792088 w 792088"/>
                  <a:gd name="connsiteY3-34" fmla="*/ 528569 h 864096"/>
                  <a:gd name="connsiteX4-35" fmla="*/ 132017 w 792088"/>
                  <a:gd name="connsiteY4-36" fmla="*/ 0 h 864096"/>
                  <a:gd name="connsiteX5-37" fmla="*/ 660071 w 792088"/>
                  <a:gd name="connsiteY5-38" fmla="*/ 0 h 864096"/>
                  <a:gd name="connsiteX6-39" fmla="*/ 792088 w 792088"/>
                  <a:gd name="connsiteY6-40" fmla="*/ 132017 h 864096"/>
                  <a:gd name="connsiteX7-41" fmla="*/ 792088 w 792088"/>
                  <a:gd name="connsiteY7-42" fmla="*/ 528569 h 864096"/>
                  <a:gd name="connsiteX8-43" fmla="*/ 257729 w 792088"/>
                  <a:gd name="connsiteY8-44" fmla="*/ 775554 h 864096"/>
                  <a:gd name="connsiteX9-45" fmla="*/ 0 w 792088"/>
                  <a:gd name="connsiteY9-46" fmla="*/ 526924 h 864096"/>
                  <a:gd name="connsiteX10-47" fmla="*/ 0 w 792088"/>
                  <a:gd name="connsiteY10-48" fmla="*/ 132017 h 864096"/>
                  <a:gd name="connsiteX11-49" fmla="*/ 132017 w 792088"/>
                  <a:gd name="connsiteY11-50" fmla="*/ 0 h 864096"/>
                  <a:gd name="connsiteX0-51" fmla="*/ 132017 w 883528"/>
                  <a:gd name="connsiteY0-52" fmla="*/ 0 h 825084"/>
                  <a:gd name="connsiteX1-53" fmla="*/ 660071 w 883528"/>
                  <a:gd name="connsiteY1-54" fmla="*/ 0 h 825084"/>
                  <a:gd name="connsiteX2-55" fmla="*/ 792088 w 883528"/>
                  <a:gd name="connsiteY2-56" fmla="*/ 132017 h 825084"/>
                  <a:gd name="connsiteX3-57" fmla="*/ 792088 w 883528"/>
                  <a:gd name="connsiteY3-58" fmla="*/ 528569 h 825084"/>
                  <a:gd name="connsiteX4-59" fmla="*/ 257729 w 883528"/>
                  <a:gd name="connsiteY4-60" fmla="*/ 775554 h 825084"/>
                  <a:gd name="connsiteX5-61" fmla="*/ 0 w 883528"/>
                  <a:gd name="connsiteY5-62" fmla="*/ 526924 h 825084"/>
                  <a:gd name="connsiteX6-63" fmla="*/ 0 w 883528"/>
                  <a:gd name="connsiteY6-64" fmla="*/ 132017 h 825084"/>
                  <a:gd name="connsiteX7-65" fmla="*/ 132017 w 883528"/>
                  <a:gd name="connsiteY7-66" fmla="*/ 0 h 825084"/>
                  <a:gd name="connsiteX8-67" fmla="*/ 883528 w 883528"/>
                  <a:gd name="connsiteY8-68" fmla="*/ 823519 h 825084"/>
                  <a:gd name="connsiteX0-69" fmla="*/ 132017 w 792088"/>
                  <a:gd name="connsiteY0-70" fmla="*/ 0 h 825084"/>
                  <a:gd name="connsiteX1-71" fmla="*/ 660071 w 792088"/>
                  <a:gd name="connsiteY1-72" fmla="*/ 0 h 825084"/>
                  <a:gd name="connsiteX2-73" fmla="*/ 792088 w 792088"/>
                  <a:gd name="connsiteY2-74" fmla="*/ 132017 h 825084"/>
                  <a:gd name="connsiteX3-75" fmla="*/ 792088 w 792088"/>
                  <a:gd name="connsiteY3-76" fmla="*/ 528569 h 825084"/>
                  <a:gd name="connsiteX4-77" fmla="*/ 257729 w 792088"/>
                  <a:gd name="connsiteY4-78" fmla="*/ 775554 h 825084"/>
                  <a:gd name="connsiteX5-79" fmla="*/ 0 w 792088"/>
                  <a:gd name="connsiteY5-80" fmla="*/ 526924 h 825084"/>
                  <a:gd name="connsiteX6-81" fmla="*/ 0 w 792088"/>
                  <a:gd name="connsiteY6-82" fmla="*/ 132017 h 825084"/>
                  <a:gd name="connsiteX7-83" fmla="*/ 132017 w 792088"/>
                  <a:gd name="connsiteY7-84" fmla="*/ 0 h 825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92088" h="825084">
                    <a:close/>
                    <a:moveTo>
                      <a:pt x="132017" y="0"/>
                    </a:moveTo>
                    <a:lnTo>
                      <a:pt x="660071" y="0"/>
                    </a:lnTo>
                    <a:cubicBezTo>
                      <a:pt x="732982" y="0"/>
                      <a:pt x="792088" y="59106"/>
                      <a:pt x="792088" y="132017"/>
                    </a:cubicBezTo>
                    <a:lnTo>
                      <a:pt x="792088" y="528569"/>
                    </a:lnTo>
                    <a:cubicBezTo>
                      <a:pt x="731506" y="770377"/>
                      <a:pt x="489180" y="903448"/>
                      <a:pt x="257729" y="775554"/>
                    </a:cubicBezTo>
                    <a:lnTo>
                      <a:pt x="0" y="526924"/>
                    </a:lnTo>
                    <a:lnTo>
                      <a:pt x="0" y="132017"/>
                    </a:lnTo>
                    <a:cubicBezTo>
                      <a:pt x="0" y="59106"/>
                      <a:pt x="59106" y="0"/>
                      <a:pt x="132017" y="0"/>
                    </a:cubicBezTo>
                  </a:path>
                </a:pathLst>
              </a:cu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0800000" scaled="1"/>
                <a:tileRect/>
              </a:gradFill>
              <a:ln>
                <a:noFill/>
              </a:ln>
              <a:effectLst>
                <a:outerShdw blurRad="50800" dist="38100" dir="18900000" algn="bl" rotWithShape="0">
                  <a:prstClr val="black">
                    <a:alpha val="7000"/>
                  </a:prstClr>
                </a:outerShdw>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100" name="TextBox 99"/>
            <p:cNvSpPr txBox="1"/>
            <p:nvPr/>
          </p:nvSpPr>
          <p:spPr>
            <a:xfrm>
              <a:off x="5240445" y="1561307"/>
              <a:ext cx="864096" cy="646331"/>
            </a:xfrm>
            <a:prstGeom prst="rect">
              <a:avLst/>
            </a:prstGeom>
            <a:noFill/>
          </p:spPr>
          <p:txBody>
            <a:bodyPr wrap="square" rtlCol="0">
              <a:spAutoFit/>
            </a:bodyPr>
            <a:lstStyle/>
            <a:p>
              <a:pPr algn="ctr"/>
              <a:r>
                <a:rPr lang="en-US" altLang="zh-CN" sz="3600" b="1" dirty="0" smtClean="0">
                  <a:solidFill>
                    <a:schemeClr val="bg1">
                      <a:alpha val="77000"/>
                    </a:schemeClr>
                  </a:solidFill>
                  <a:latin typeface="Impact" panose="020B0806030902050204" pitchFamily="34" charset="0"/>
                  <a:ea typeface="方正韵动粗黑简体" pitchFamily="2" charset="-122"/>
                </a:rPr>
                <a:t>02</a:t>
              </a:r>
              <a:endParaRPr lang="zh-CN" altLang="en-US" sz="3600" b="1" dirty="0">
                <a:solidFill>
                  <a:schemeClr val="bg1">
                    <a:alpha val="77000"/>
                  </a:schemeClr>
                </a:solidFill>
                <a:latin typeface="Impact" panose="020B0806030902050204" pitchFamily="34" charset="0"/>
                <a:ea typeface="方正韵动粗黑简体" pitchFamily="2" charset="-122"/>
              </a:endParaRPr>
            </a:p>
          </p:txBody>
        </p:sp>
      </p:grpSp>
      <p:grpSp>
        <p:nvGrpSpPr>
          <p:cNvPr id="104" name="组合 103"/>
          <p:cNvGrpSpPr/>
          <p:nvPr/>
        </p:nvGrpSpPr>
        <p:grpSpPr>
          <a:xfrm>
            <a:off x="4488763" y="2741092"/>
            <a:ext cx="2418267" cy="1607591"/>
            <a:chOff x="4488763" y="2860904"/>
            <a:chExt cx="2418267" cy="1607591"/>
          </a:xfrm>
        </p:grpSpPr>
        <p:sp>
          <p:nvSpPr>
            <p:cNvPr id="105" name="任意多边形 104"/>
            <p:cNvSpPr>
              <a:spLocks noChangeAspect="1"/>
            </p:cNvSpPr>
            <p:nvPr/>
          </p:nvSpPr>
          <p:spPr>
            <a:xfrm rot="8100000" flipH="1" flipV="1">
              <a:off x="4488763" y="3167587"/>
              <a:ext cx="2418267" cy="994224"/>
            </a:xfrm>
            <a:custGeom>
              <a:avLst/>
              <a:gdLst>
                <a:gd name="connsiteX0" fmla="*/ 3637975 w 3637975"/>
                <a:gd name="connsiteY0" fmla="*/ 1160157 h 1495684"/>
                <a:gd name="connsiteX1" fmla="*/ 3290021 w 3637975"/>
                <a:gd name="connsiteY1" fmla="*/ 1480151 h 1495684"/>
                <a:gd name="connsiteX2" fmla="*/ 2025580 w 3637975"/>
                <a:gd name="connsiteY2" fmla="*/ 1495684 h 1495684"/>
                <a:gd name="connsiteX3" fmla="*/ 1947912 w 3637975"/>
                <a:gd name="connsiteY3" fmla="*/ 1452190 h 1495684"/>
                <a:gd name="connsiteX4" fmla="*/ 1529441 w 3637975"/>
                <a:gd name="connsiteY4" fmla="*/ 1046027 h 1495684"/>
                <a:gd name="connsiteX5" fmla="*/ 534359 w 3637975"/>
                <a:gd name="connsiteY5" fmla="*/ 88543 h 1495684"/>
                <a:gd name="connsiteX6" fmla="*/ 0 w 3637975"/>
                <a:gd name="connsiteY6" fmla="*/ 335527 h 1495684"/>
                <a:gd name="connsiteX7" fmla="*/ 347954 w 3637975"/>
                <a:gd name="connsiteY7" fmla="*/ 15534 h 1495684"/>
                <a:gd name="connsiteX8" fmla="*/ 1612395 w 3637975"/>
                <a:gd name="connsiteY8" fmla="*/ 0 h 1495684"/>
                <a:gd name="connsiteX9" fmla="*/ 1690063 w 3637975"/>
                <a:gd name="connsiteY9" fmla="*/ 43495 h 1495684"/>
                <a:gd name="connsiteX10" fmla="*/ 2108534 w 3637975"/>
                <a:gd name="connsiteY10" fmla="*/ 449657 h 1495684"/>
                <a:gd name="connsiteX11" fmla="*/ 2109461 w 3637975"/>
                <a:gd name="connsiteY11" fmla="*/ 448715 h 1495684"/>
                <a:gd name="connsiteX12" fmla="*/ 3103616 w 3637975"/>
                <a:gd name="connsiteY12" fmla="*/ 1407142 h 1495684"/>
                <a:gd name="connsiteX13" fmla="*/ 3637975 w 3637975"/>
                <a:gd name="connsiteY13" fmla="*/ 1160157 h 1495684"/>
                <a:gd name="connsiteX0-1" fmla="*/ 3637975 w 3637975"/>
                <a:gd name="connsiteY0-2" fmla="*/ 1160157 h 1495684"/>
                <a:gd name="connsiteX1-3" fmla="*/ 3290021 w 3637975"/>
                <a:gd name="connsiteY1-4" fmla="*/ 1480151 h 1495684"/>
                <a:gd name="connsiteX2-5" fmla="*/ 2025580 w 3637975"/>
                <a:gd name="connsiteY2-6" fmla="*/ 1495684 h 1495684"/>
                <a:gd name="connsiteX3-7" fmla="*/ 1947912 w 3637975"/>
                <a:gd name="connsiteY3-8" fmla="*/ 1452190 h 1495684"/>
                <a:gd name="connsiteX4-9" fmla="*/ 534359 w 3637975"/>
                <a:gd name="connsiteY4-10" fmla="*/ 88543 h 1495684"/>
                <a:gd name="connsiteX5-11" fmla="*/ 0 w 3637975"/>
                <a:gd name="connsiteY5-12" fmla="*/ 335527 h 1495684"/>
                <a:gd name="connsiteX6-13" fmla="*/ 347954 w 3637975"/>
                <a:gd name="connsiteY6-14" fmla="*/ 15534 h 1495684"/>
                <a:gd name="connsiteX7-15" fmla="*/ 1612395 w 3637975"/>
                <a:gd name="connsiteY7-16" fmla="*/ 0 h 1495684"/>
                <a:gd name="connsiteX8-17" fmla="*/ 1690063 w 3637975"/>
                <a:gd name="connsiteY8-18" fmla="*/ 43495 h 1495684"/>
                <a:gd name="connsiteX9-19" fmla="*/ 2108534 w 3637975"/>
                <a:gd name="connsiteY9-20" fmla="*/ 449657 h 1495684"/>
                <a:gd name="connsiteX10-21" fmla="*/ 2109461 w 3637975"/>
                <a:gd name="connsiteY10-22" fmla="*/ 448715 h 1495684"/>
                <a:gd name="connsiteX11-23" fmla="*/ 3103616 w 3637975"/>
                <a:gd name="connsiteY11-24" fmla="*/ 1407142 h 1495684"/>
                <a:gd name="connsiteX12-25" fmla="*/ 3637975 w 3637975"/>
                <a:gd name="connsiteY12-26" fmla="*/ 1160157 h 1495684"/>
                <a:gd name="connsiteX0-27" fmla="*/ 3637975 w 3637975"/>
                <a:gd name="connsiteY0-28" fmla="*/ 1160157 h 1495684"/>
                <a:gd name="connsiteX1-29" fmla="*/ 3290021 w 3637975"/>
                <a:gd name="connsiteY1-30" fmla="*/ 1480151 h 1495684"/>
                <a:gd name="connsiteX2-31" fmla="*/ 2025580 w 3637975"/>
                <a:gd name="connsiteY2-32" fmla="*/ 1495684 h 1495684"/>
                <a:gd name="connsiteX3-33" fmla="*/ 1947912 w 3637975"/>
                <a:gd name="connsiteY3-34" fmla="*/ 1452190 h 1495684"/>
                <a:gd name="connsiteX4-35" fmla="*/ 534359 w 3637975"/>
                <a:gd name="connsiteY4-36" fmla="*/ 88543 h 1495684"/>
                <a:gd name="connsiteX5-37" fmla="*/ 0 w 3637975"/>
                <a:gd name="connsiteY5-38" fmla="*/ 335527 h 1495684"/>
                <a:gd name="connsiteX6-39" fmla="*/ 347954 w 3637975"/>
                <a:gd name="connsiteY6-40" fmla="*/ 15534 h 1495684"/>
                <a:gd name="connsiteX7-41" fmla="*/ 1612395 w 3637975"/>
                <a:gd name="connsiteY7-42" fmla="*/ 0 h 1495684"/>
                <a:gd name="connsiteX8-43" fmla="*/ 1690063 w 3637975"/>
                <a:gd name="connsiteY8-44" fmla="*/ 43495 h 1495684"/>
                <a:gd name="connsiteX9-45" fmla="*/ 2108534 w 3637975"/>
                <a:gd name="connsiteY9-46" fmla="*/ 449657 h 1495684"/>
                <a:gd name="connsiteX10-47" fmla="*/ 3103616 w 3637975"/>
                <a:gd name="connsiteY10-48" fmla="*/ 1407142 h 1495684"/>
                <a:gd name="connsiteX11-49" fmla="*/ 3637975 w 3637975"/>
                <a:gd name="connsiteY11-50" fmla="*/ 1160157 h 1495684"/>
                <a:gd name="connsiteX0-51" fmla="*/ 3637975 w 3637975"/>
                <a:gd name="connsiteY0-52" fmla="*/ 1160157 h 1495684"/>
                <a:gd name="connsiteX1-53" fmla="*/ 3290021 w 3637975"/>
                <a:gd name="connsiteY1-54" fmla="*/ 1480151 h 1495684"/>
                <a:gd name="connsiteX2-55" fmla="*/ 2025580 w 3637975"/>
                <a:gd name="connsiteY2-56" fmla="*/ 1495684 h 1495684"/>
                <a:gd name="connsiteX3-57" fmla="*/ 1947912 w 3637975"/>
                <a:gd name="connsiteY3-58" fmla="*/ 1452190 h 1495684"/>
                <a:gd name="connsiteX4-59" fmla="*/ 534359 w 3637975"/>
                <a:gd name="connsiteY4-60" fmla="*/ 88543 h 1495684"/>
                <a:gd name="connsiteX5-61" fmla="*/ 0 w 3637975"/>
                <a:gd name="connsiteY5-62" fmla="*/ 335527 h 1495684"/>
                <a:gd name="connsiteX6-63" fmla="*/ 347954 w 3637975"/>
                <a:gd name="connsiteY6-64" fmla="*/ 15534 h 1495684"/>
                <a:gd name="connsiteX7-65" fmla="*/ 1612395 w 3637975"/>
                <a:gd name="connsiteY7-66" fmla="*/ 0 h 1495684"/>
                <a:gd name="connsiteX8-67" fmla="*/ 1690063 w 3637975"/>
                <a:gd name="connsiteY8-68" fmla="*/ 43495 h 1495684"/>
                <a:gd name="connsiteX9-69" fmla="*/ 3103616 w 3637975"/>
                <a:gd name="connsiteY9-70" fmla="*/ 1407142 h 1495684"/>
                <a:gd name="connsiteX10-71" fmla="*/ 3637975 w 3637975"/>
                <a:gd name="connsiteY10-72" fmla="*/ 1160157 h 14956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3637975" h="1495684">
                  <a:moveTo>
                    <a:pt x="3637975" y="1160157"/>
                  </a:moveTo>
                  <a:cubicBezTo>
                    <a:pt x="3600694" y="1301514"/>
                    <a:pt x="3542184" y="1431478"/>
                    <a:pt x="3290021" y="1480151"/>
                  </a:cubicBezTo>
                  <a:lnTo>
                    <a:pt x="2025580" y="1495684"/>
                  </a:lnTo>
                  <a:cubicBezTo>
                    <a:pt x="1992701" y="1485846"/>
                    <a:pt x="1970694" y="1479115"/>
                    <a:pt x="1947912" y="1452190"/>
                  </a:cubicBezTo>
                  <a:lnTo>
                    <a:pt x="534359" y="88543"/>
                  </a:lnTo>
                  <a:cubicBezTo>
                    <a:pt x="302908" y="-39352"/>
                    <a:pt x="60582" y="93720"/>
                    <a:pt x="0" y="335527"/>
                  </a:cubicBezTo>
                  <a:cubicBezTo>
                    <a:pt x="37281" y="194171"/>
                    <a:pt x="95791" y="64206"/>
                    <a:pt x="347954" y="15534"/>
                  </a:cubicBezTo>
                  <a:lnTo>
                    <a:pt x="1612395" y="0"/>
                  </a:lnTo>
                  <a:cubicBezTo>
                    <a:pt x="1645275" y="9838"/>
                    <a:pt x="1667281" y="16569"/>
                    <a:pt x="1690063" y="43495"/>
                  </a:cubicBezTo>
                  <a:lnTo>
                    <a:pt x="3103616" y="1407142"/>
                  </a:lnTo>
                  <a:cubicBezTo>
                    <a:pt x="3335067" y="1535036"/>
                    <a:pt x="3577393" y="1401965"/>
                    <a:pt x="3637975" y="1160157"/>
                  </a:cubicBezTo>
                  <a:close/>
                </a:path>
              </a:pathLst>
            </a:custGeom>
            <a:solidFill>
              <a:srgbClr val="FF5215"/>
            </a:solidFill>
            <a:ln>
              <a:noFill/>
            </a:ln>
            <a:effectLst>
              <a:outerShdw blurRad="241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圆角矩形 20"/>
            <p:cNvSpPr/>
            <p:nvPr/>
          </p:nvSpPr>
          <p:spPr>
            <a:xfrm rot="8100000" flipH="1" flipV="1">
              <a:off x="4626537" y="3920038"/>
              <a:ext cx="526524" cy="548457"/>
            </a:xfrm>
            <a:custGeom>
              <a:avLst/>
              <a:gdLst>
                <a:gd name="connsiteX0" fmla="*/ 361741 w 792088"/>
                <a:gd name="connsiteY0" fmla="*/ 52520 h 877442"/>
                <a:gd name="connsiteX1" fmla="*/ 534359 w 792088"/>
                <a:gd name="connsiteY1" fmla="*/ 101889 h 877442"/>
                <a:gd name="connsiteX2" fmla="*/ 792088 w 792088"/>
                <a:gd name="connsiteY2" fmla="*/ 350519 h 877442"/>
                <a:gd name="connsiteX3" fmla="*/ 792088 w 792088"/>
                <a:gd name="connsiteY3" fmla="*/ 745425 h 877442"/>
                <a:gd name="connsiteX4" fmla="*/ 660071 w 792088"/>
                <a:gd name="connsiteY4" fmla="*/ 877442 h 877442"/>
                <a:gd name="connsiteX5" fmla="*/ 132017 w 792088"/>
                <a:gd name="connsiteY5" fmla="*/ 877442 h 877442"/>
                <a:gd name="connsiteX6" fmla="*/ 0 w 792088"/>
                <a:gd name="connsiteY6" fmla="*/ 745425 h 877442"/>
                <a:gd name="connsiteX7" fmla="*/ 0 w 792088"/>
                <a:gd name="connsiteY7" fmla="*/ 348873 h 877442"/>
                <a:gd name="connsiteX8" fmla="*/ 361741 w 792088"/>
                <a:gd name="connsiteY8" fmla="*/ 52520 h 877442"/>
                <a:gd name="connsiteX9" fmla="*/ 132017 w 792088"/>
                <a:gd name="connsiteY9" fmla="*/ 13346 h 877442"/>
                <a:gd name="connsiteX10" fmla="*/ 660071 w 792088"/>
                <a:gd name="connsiteY10" fmla="*/ 13346 h 877442"/>
                <a:gd name="connsiteX11" fmla="*/ 347954 w 792088"/>
                <a:gd name="connsiteY11" fmla="*/ 28880 h 877442"/>
                <a:gd name="connsiteX12" fmla="*/ 0 w 792088"/>
                <a:gd name="connsiteY12" fmla="*/ 348873 h 877442"/>
                <a:gd name="connsiteX13" fmla="*/ 0 w 792088"/>
                <a:gd name="connsiteY13" fmla="*/ 145363 h 877442"/>
                <a:gd name="connsiteX14" fmla="*/ 132017 w 792088"/>
                <a:gd name="connsiteY14" fmla="*/ 13346 h 877442"/>
                <a:gd name="connsiteX0-1" fmla="*/ 361741 w 792088"/>
                <a:gd name="connsiteY0-2" fmla="*/ 39174 h 864096"/>
                <a:gd name="connsiteX1-3" fmla="*/ 534359 w 792088"/>
                <a:gd name="connsiteY1-4" fmla="*/ 88543 h 864096"/>
                <a:gd name="connsiteX2-5" fmla="*/ 792088 w 792088"/>
                <a:gd name="connsiteY2-6" fmla="*/ 337173 h 864096"/>
                <a:gd name="connsiteX3-7" fmla="*/ 792088 w 792088"/>
                <a:gd name="connsiteY3-8" fmla="*/ 732079 h 864096"/>
                <a:gd name="connsiteX4-9" fmla="*/ 660071 w 792088"/>
                <a:gd name="connsiteY4-10" fmla="*/ 864096 h 864096"/>
                <a:gd name="connsiteX5-11" fmla="*/ 132017 w 792088"/>
                <a:gd name="connsiteY5-12" fmla="*/ 864096 h 864096"/>
                <a:gd name="connsiteX6-13" fmla="*/ 0 w 792088"/>
                <a:gd name="connsiteY6-14" fmla="*/ 732079 h 864096"/>
                <a:gd name="connsiteX7-15" fmla="*/ 0 w 792088"/>
                <a:gd name="connsiteY7-16" fmla="*/ 335527 h 864096"/>
                <a:gd name="connsiteX8-17" fmla="*/ 361741 w 792088"/>
                <a:gd name="connsiteY8-18" fmla="*/ 39174 h 864096"/>
                <a:gd name="connsiteX9-19" fmla="*/ 132017 w 792088"/>
                <a:gd name="connsiteY9-20" fmla="*/ 0 h 864096"/>
                <a:gd name="connsiteX10-21" fmla="*/ 347954 w 792088"/>
                <a:gd name="connsiteY10-22" fmla="*/ 15534 h 864096"/>
                <a:gd name="connsiteX11-23" fmla="*/ 0 w 792088"/>
                <a:gd name="connsiteY11-24" fmla="*/ 335527 h 864096"/>
                <a:gd name="connsiteX12-25" fmla="*/ 0 w 792088"/>
                <a:gd name="connsiteY12-26" fmla="*/ 132017 h 864096"/>
                <a:gd name="connsiteX13-27" fmla="*/ 132017 w 792088"/>
                <a:gd name="connsiteY13-28" fmla="*/ 0 h 864096"/>
                <a:gd name="connsiteX0-29" fmla="*/ 361741 w 792088"/>
                <a:gd name="connsiteY0-30" fmla="*/ 39174 h 864096"/>
                <a:gd name="connsiteX1-31" fmla="*/ 534359 w 792088"/>
                <a:gd name="connsiteY1-32" fmla="*/ 88543 h 864096"/>
                <a:gd name="connsiteX2-33" fmla="*/ 792088 w 792088"/>
                <a:gd name="connsiteY2-34" fmla="*/ 337173 h 864096"/>
                <a:gd name="connsiteX3-35" fmla="*/ 792088 w 792088"/>
                <a:gd name="connsiteY3-36" fmla="*/ 732079 h 864096"/>
                <a:gd name="connsiteX4-37" fmla="*/ 660071 w 792088"/>
                <a:gd name="connsiteY4-38" fmla="*/ 864096 h 864096"/>
                <a:gd name="connsiteX5-39" fmla="*/ 132017 w 792088"/>
                <a:gd name="connsiteY5-40" fmla="*/ 864096 h 864096"/>
                <a:gd name="connsiteX6-41" fmla="*/ 0 w 792088"/>
                <a:gd name="connsiteY6-42" fmla="*/ 732079 h 864096"/>
                <a:gd name="connsiteX7-43" fmla="*/ 0 w 792088"/>
                <a:gd name="connsiteY7-44" fmla="*/ 335527 h 864096"/>
                <a:gd name="connsiteX8-45" fmla="*/ 361741 w 792088"/>
                <a:gd name="connsiteY8-46" fmla="*/ 39174 h 864096"/>
                <a:gd name="connsiteX9-47" fmla="*/ 132017 w 792088"/>
                <a:gd name="connsiteY9-48" fmla="*/ 0 h 864096"/>
                <a:gd name="connsiteX10-49" fmla="*/ 0 w 792088"/>
                <a:gd name="connsiteY10-50" fmla="*/ 335527 h 864096"/>
                <a:gd name="connsiteX11-51" fmla="*/ 0 w 792088"/>
                <a:gd name="connsiteY11-52" fmla="*/ 132017 h 864096"/>
                <a:gd name="connsiteX12-53" fmla="*/ 132017 w 792088"/>
                <a:gd name="connsiteY12-54" fmla="*/ 0 h 864096"/>
                <a:gd name="connsiteX0-55" fmla="*/ 361741 w 792088"/>
                <a:gd name="connsiteY0-56" fmla="*/ 162 h 825084"/>
                <a:gd name="connsiteX1-57" fmla="*/ 534359 w 792088"/>
                <a:gd name="connsiteY1-58" fmla="*/ 49531 h 825084"/>
                <a:gd name="connsiteX2-59" fmla="*/ 792088 w 792088"/>
                <a:gd name="connsiteY2-60" fmla="*/ 298161 h 825084"/>
                <a:gd name="connsiteX3-61" fmla="*/ 792088 w 792088"/>
                <a:gd name="connsiteY3-62" fmla="*/ 693067 h 825084"/>
                <a:gd name="connsiteX4-63" fmla="*/ 660071 w 792088"/>
                <a:gd name="connsiteY4-64" fmla="*/ 825084 h 825084"/>
                <a:gd name="connsiteX5-65" fmla="*/ 132017 w 792088"/>
                <a:gd name="connsiteY5-66" fmla="*/ 825084 h 825084"/>
                <a:gd name="connsiteX6-67" fmla="*/ 0 w 792088"/>
                <a:gd name="connsiteY6-68" fmla="*/ 693067 h 825084"/>
                <a:gd name="connsiteX7-69" fmla="*/ 0 w 792088"/>
                <a:gd name="connsiteY7-70" fmla="*/ 296515 h 825084"/>
                <a:gd name="connsiteX8-71" fmla="*/ 361741 w 792088"/>
                <a:gd name="connsiteY8-72" fmla="*/ 162 h 825084"/>
                <a:gd name="connsiteX9-73" fmla="*/ 0 w 792088"/>
                <a:gd name="connsiteY9-74" fmla="*/ 93005 h 825084"/>
                <a:gd name="connsiteX10-75" fmla="*/ 0 w 792088"/>
                <a:gd name="connsiteY10-76" fmla="*/ 296515 h 825084"/>
                <a:gd name="connsiteX11-77" fmla="*/ 0 w 792088"/>
                <a:gd name="connsiteY11-78" fmla="*/ 93005 h 825084"/>
                <a:gd name="connsiteX0-79" fmla="*/ 361741 w 792088"/>
                <a:gd name="connsiteY0-80" fmla="*/ 162 h 825084"/>
                <a:gd name="connsiteX1-81" fmla="*/ 534359 w 792088"/>
                <a:gd name="connsiteY1-82" fmla="*/ 49531 h 825084"/>
                <a:gd name="connsiteX2-83" fmla="*/ 792088 w 792088"/>
                <a:gd name="connsiteY2-84" fmla="*/ 298161 h 825084"/>
                <a:gd name="connsiteX3-85" fmla="*/ 792088 w 792088"/>
                <a:gd name="connsiteY3-86" fmla="*/ 693067 h 825084"/>
                <a:gd name="connsiteX4-87" fmla="*/ 660071 w 792088"/>
                <a:gd name="connsiteY4-88" fmla="*/ 825084 h 825084"/>
                <a:gd name="connsiteX5-89" fmla="*/ 132017 w 792088"/>
                <a:gd name="connsiteY5-90" fmla="*/ 825084 h 825084"/>
                <a:gd name="connsiteX6-91" fmla="*/ 0 w 792088"/>
                <a:gd name="connsiteY6-92" fmla="*/ 693067 h 825084"/>
                <a:gd name="connsiteX7-93" fmla="*/ 0 w 792088"/>
                <a:gd name="connsiteY7-94" fmla="*/ 296515 h 825084"/>
                <a:gd name="connsiteX8-95" fmla="*/ 361741 w 792088"/>
                <a:gd name="connsiteY8-96" fmla="*/ 162 h 825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2088" h="825084">
                  <a:moveTo>
                    <a:pt x="361741" y="162"/>
                  </a:moveTo>
                  <a:cubicBezTo>
                    <a:pt x="417954" y="1894"/>
                    <a:pt x="476496" y="17557"/>
                    <a:pt x="534359" y="49531"/>
                  </a:cubicBezTo>
                  <a:lnTo>
                    <a:pt x="792088" y="298161"/>
                  </a:lnTo>
                  <a:lnTo>
                    <a:pt x="792088" y="693067"/>
                  </a:lnTo>
                  <a:cubicBezTo>
                    <a:pt x="792088" y="765978"/>
                    <a:pt x="732982" y="825084"/>
                    <a:pt x="660071" y="825084"/>
                  </a:cubicBezTo>
                  <a:lnTo>
                    <a:pt x="132017" y="825084"/>
                  </a:lnTo>
                  <a:cubicBezTo>
                    <a:pt x="59106" y="825084"/>
                    <a:pt x="0" y="765978"/>
                    <a:pt x="0" y="693067"/>
                  </a:cubicBezTo>
                  <a:lnTo>
                    <a:pt x="0" y="296515"/>
                  </a:lnTo>
                  <a:cubicBezTo>
                    <a:pt x="45437" y="115160"/>
                    <a:pt x="193104" y="-5032"/>
                    <a:pt x="361741" y="162"/>
                  </a:cubicBezTo>
                  <a:close/>
                </a:path>
              </a:pathLst>
            </a:cu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0800000" scaled="1"/>
              <a:tileRect/>
            </a:gradFill>
            <a:ln>
              <a:noFill/>
            </a:ln>
            <a:effectLst>
              <a:outerShdw blurRad="50800" dist="38100" dir="18900000" algn="bl" rotWithShape="0">
                <a:prstClr val="black">
                  <a:alpha val="7000"/>
                </a:prstClr>
              </a:outerShdw>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7" name="圆角矩形 23"/>
            <p:cNvSpPr/>
            <p:nvPr/>
          </p:nvSpPr>
          <p:spPr>
            <a:xfrm rot="8100000" flipH="1" flipV="1">
              <a:off x="6242732" y="2860904"/>
              <a:ext cx="526524" cy="548457"/>
            </a:xfrm>
            <a:custGeom>
              <a:avLst/>
              <a:gdLst>
                <a:gd name="connsiteX0" fmla="*/ 792088 w 792088"/>
                <a:gd name="connsiteY0" fmla="*/ 528569 h 877442"/>
                <a:gd name="connsiteX1" fmla="*/ 792088 w 792088"/>
                <a:gd name="connsiteY1" fmla="*/ 732079 h 877442"/>
                <a:gd name="connsiteX2" fmla="*/ 660071 w 792088"/>
                <a:gd name="connsiteY2" fmla="*/ 864096 h 877442"/>
                <a:gd name="connsiteX3" fmla="*/ 132017 w 792088"/>
                <a:gd name="connsiteY3" fmla="*/ 864096 h 877442"/>
                <a:gd name="connsiteX4" fmla="*/ 444134 w 792088"/>
                <a:gd name="connsiteY4" fmla="*/ 848563 h 877442"/>
                <a:gd name="connsiteX5" fmla="*/ 792088 w 792088"/>
                <a:gd name="connsiteY5" fmla="*/ 528569 h 877442"/>
                <a:gd name="connsiteX6" fmla="*/ 132017 w 792088"/>
                <a:gd name="connsiteY6" fmla="*/ 0 h 877442"/>
                <a:gd name="connsiteX7" fmla="*/ 660071 w 792088"/>
                <a:gd name="connsiteY7" fmla="*/ 0 h 877442"/>
                <a:gd name="connsiteX8" fmla="*/ 792088 w 792088"/>
                <a:gd name="connsiteY8" fmla="*/ 132017 h 877442"/>
                <a:gd name="connsiteX9" fmla="*/ 792088 w 792088"/>
                <a:gd name="connsiteY9" fmla="*/ 528569 h 877442"/>
                <a:gd name="connsiteX10" fmla="*/ 257729 w 792088"/>
                <a:gd name="connsiteY10" fmla="*/ 775554 h 877442"/>
                <a:gd name="connsiteX11" fmla="*/ 0 w 792088"/>
                <a:gd name="connsiteY11" fmla="*/ 526924 h 877442"/>
                <a:gd name="connsiteX12" fmla="*/ 0 w 792088"/>
                <a:gd name="connsiteY12" fmla="*/ 132017 h 877442"/>
                <a:gd name="connsiteX13" fmla="*/ 132017 w 792088"/>
                <a:gd name="connsiteY13" fmla="*/ 0 h 877442"/>
                <a:gd name="connsiteX0-1" fmla="*/ 792088 w 792088"/>
                <a:gd name="connsiteY0-2" fmla="*/ 528569 h 864096"/>
                <a:gd name="connsiteX1-3" fmla="*/ 792088 w 792088"/>
                <a:gd name="connsiteY1-4" fmla="*/ 732079 h 864096"/>
                <a:gd name="connsiteX2-5" fmla="*/ 660071 w 792088"/>
                <a:gd name="connsiteY2-6" fmla="*/ 864096 h 864096"/>
                <a:gd name="connsiteX3-7" fmla="*/ 444134 w 792088"/>
                <a:gd name="connsiteY3-8" fmla="*/ 848563 h 864096"/>
                <a:gd name="connsiteX4-9" fmla="*/ 792088 w 792088"/>
                <a:gd name="connsiteY4-10" fmla="*/ 528569 h 864096"/>
                <a:gd name="connsiteX5-11" fmla="*/ 132017 w 792088"/>
                <a:gd name="connsiteY5-12" fmla="*/ 0 h 864096"/>
                <a:gd name="connsiteX6-13" fmla="*/ 660071 w 792088"/>
                <a:gd name="connsiteY6-14" fmla="*/ 0 h 864096"/>
                <a:gd name="connsiteX7-15" fmla="*/ 792088 w 792088"/>
                <a:gd name="connsiteY7-16" fmla="*/ 132017 h 864096"/>
                <a:gd name="connsiteX8-17" fmla="*/ 792088 w 792088"/>
                <a:gd name="connsiteY8-18" fmla="*/ 528569 h 864096"/>
                <a:gd name="connsiteX9-19" fmla="*/ 257729 w 792088"/>
                <a:gd name="connsiteY9-20" fmla="*/ 775554 h 864096"/>
                <a:gd name="connsiteX10-21" fmla="*/ 0 w 792088"/>
                <a:gd name="connsiteY10-22" fmla="*/ 526924 h 864096"/>
                <a:gd name="connsiteX11-23" fmla="*/ 0 w 792088"/>
                <a:gd name="connsiteY11-24" fmla="*/ 132017 h 864096"/>
                <a:gd name="connsiteX12-25" fmla="*/ 132017 w 792088"/>
                <a:gd name="connsiteY12-26" fmla="*/ 0 h 864096"/>
                <a:gd name="connsiteX0-27" fmla="*/ 792088 w 792088"/>
                <a:gd name="connsiteY0-28" fmla="*/ 528569 h 864096"/>
                <a:gd name="connsiteX1-29" fmla="*/ 792088 w 792088"/>
                <a:gd name="connsiteY1-30" fmla="*/ 732079 h 864096"/>
                <a:gd name="connsiteX2-31" fmla="*/ 660071 w 792088"/>
                <a:gd name="connsiteY2-32" fmla="*/ 864096 h 864096"/>
                <a:gd name="connsiteX3-33" fmla="*/ 792088 w 792088"/>
                <a:gd name="connsiteY3-34" fmla="*/ 528569 h 864096"/>
                <a:gd name="connsiteX4-35" fmla="*/ 132017 w 792088"/>
                <a:gd name="connsiteY4-36" fmla="*/ 0 h 864096"/>
                <a:gd name="connsiteX5-37" fmla="*/ 660071 w 792088"/>
                <a:gd name="connsiteY5-38" fmla="*/ 0 h 864096"/>
                <a:gd name="connsiteX6-39" fmla="*/ 792088 w 792088"/>
                <a:gd name="connsiteY6-40" fmla="*/ 132017 h 864096"/>
                <a:gd name="connsiteX7-41" fmla="*/ 792088 w 792088"/>
                <a:gd name="connsiteY7-42" fmla="*/ 528569 h 864096"/>
                <a:gd name="connsiteX8-43" fmla="*/ 257729 w 792088"/>
                <a:gd name="connsiteY8-44" fmla="*/ 775554 h 864096"/>
                <a:gd name="connsiteX9-45" fmla="*/ 0 w 792088"/>
                <a:gd name="connsiteY9-46" fmla="*/ 526924 h 864096"/>
                <a:gd name="connsiteX10-47" fmla="*/ 0 w 792088"/>
                <a:gd name="connsiteY10-48" fmla="*/ 132017 h 864096"/>
                <a:gd name="connsiteX11-49" fmla="*/ 132017 w 792088"/>
                <a:gd name="connsiteY11-50" fmla="*/ 0 h 864096"/>
                <a:gd name="connsiteX0-51" fmla="*/ 132017 w 883528"/>
                <a:gd name="connsiteY0-52" fmla="*/ 0 h 825084"/>
                <a:gd name="connsiteX1-53" fmla="*/ 660071 w 883528"/>
                <a:gd name="connsiteY1-54" fmla="*/ 0 h 825084"/>
                <a:gd name="connsiteX2-55" fmla="*/ 792088 w 883528"/>
                <a:gd name="connsiteY2-56" fmla="*/ 132017 h 825084"/>
                <a:gd name="connsiteX3-57" fmla="*/ 792088 w 883528"/>
                <a:gd name="connsiteY3-58" fmla="*/ 528569 h 825084"/>
                <a:gd name="connsiteX4-59" fmla="*/ 257729 w 883528"/>
                <a:gd name="connsiteY4-60" fmla="*/ 775554 h 825084"/>
                <a:gd name="connsiteX5-61" fmla="*/ 0 w 883528"/>
                <a:gd name="connsiteY5-62" fmla="*/ 526924 h 825084"/>
                <a:gd name="connsiteX6-63" fmla="*/ 0 w 883528"/>
                <a:gd name="connsiteY6-64" fmla="*/ 132017 h 825084"/>
                <a:gd name="connsiteX7-65" fmla="*/ 132017 w 883528"/>
                <a:gd name="connsiteY7-66" fmla="*/ 0 h 825084"/>
                <a:gd name="connsiteX8-67" fmla="*/ 883528 w 883528"/>
                <a:gd name="connsiteY8-68" fmla="*/ 823519 h 825084"/>
                <a:gd name="connsiteX0-69" fmla="*/ 132017 w 792088"/>
                <a:gd name="connsiteY0-70" fmla="*/ 0 h 825084"/>
                <a:gd name="connsiteX1-71" fmla="*/ 660071 w 792088"/>
                <a:gd name="connsiteY1-72" fmla="*/ 0 h 825084"/>
                <a:gd name="connsiteX2-73" fmla="*/ 792088 w 792088"/>
                <a:gd name="connsiteY2-74" fmla="*/ 132017 h 825084"/>
                <a:gd name="connsiteX3-75" fmla="*/ 792088 w 792088"/>
                <a:gd name="connsiteY3-76" fmla="*/ 528569 h 825084"/>
                <a:gd name="connsiteX4-77" fmla="*/ 257729 w 792088"/>
                <a:gd name="connsiteY4-78" fmla="*/ 775554 h 825084"/>
                <a:gd name="connsiteX5-79" fmla="*/ 0 w 792088"/>
                <a:gd name="connsiteY5-80" fmla="*/ 526924 h 825084"/>
                <a:gd name="connsiteX6-81" fmla="*/ 0 w 792088"/>
                <a:gd name="connsiteY6-82" fmla="*/ 132017 h 825084"/>
                <a:gd name="connsiteX7-83" fmla="*/ 132017 w 792088"/>
                <a:gd name="connsiteY7-84" fmla="*/ 0 h 825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92088" h="825084">
                  <a:close/>
                  <a:moveTo>
                    <a:pt x="132017" y="0"/>
                  </a:moveTo>
                  <a:lnTo>
                    <a:pt x="660071" y="0"/>
                  </a:lnTo>
                  <a:cubicBezTo>
                    <a:pt x="732982" y="0"/>
                    <a:pt x="792088" y="59106"/>
                    <a:pt x="792088" y="132017"/>
                  </a:cubicBezTo>
                  <a:lnTo>
                    <a:pt x="792088" y="528569"/>
                  </a:lnTo>
                  <a:cubicBezTo>
                    <a:pt x="731506" y="770377"/>
                    <a:pt x="489180" y="903448"/>
                    <a:pt x="257729" y="775554"/>
                  </a:cubicBezTo>
                  <a:lnTo>
                    <a:pt x="0" y="526924"/>
                  </a:lnTo>
                  <a:lnTo>
                    <a:pt x="0" y="132017"/>
                  </a:lnTo>
                  <a:cubicBezTo>
                    <a:pt x="0" y="59106"/>
                    <a:pt x="59106" y="0"/>
                    <a:pt x="132017" y="0"/>
                  </a:cubicBezTo>
                </a:path>
              </a:pathLst>
            </a:cu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0800000" scaled="1"/>
              <a:tileRect/>
            </a:gradFill>
            <a:ln>
              <a:noFill/>
            </a:ln>
            <a:effectLst>
              <a:outerShdw blurRad="50800" dist="38100" dir="18900000" algn="bl" rotWithShape="0">
                <a:prstClr val="black">
                  <a:alpha val="7000"/>
                </a:prstClr>
              </a:outerShdw>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8" name="TextBox 107"/>
            <p:cNvSpPr txBox="1"/>
            <p:nvPr/>
          </p:nvSpPr>
          <p:spPr>
            <a:xfrm>
              <a:off x="5240445" y="3341534"/>
              <a:ext cx="864096" cy="646331"/>
            </a:xfrm>
            <a:prstGeom prst="rect">
              <a:avLst/>
            </a:prstGeom>
            <a:noFill/>
          </p:spPr>
          <p:txBody>
            <a:bodyPr wrap="square" rtlCol="0">
              <a:spAutoFit/>
            </a:bodyPr>
            <a:lstStyle/>
            <a:p>
              <a:pPr algn="ctr"/>
              <a:r>
                <a:rPr lang="en-US" altLang="zh-CN" sz="3600" b="1" dirty="0" smtClean="0">
                  <a:solidFill>
                    <a:schemeClr val="bg1">
                      <a:alpha val="77000"/>
                    </a:schemeClr>
                  </a:solidFill>
                  <a:latin typeface="Impact" panose="020B0806030902050204" pitchFamily="34" charset="0"/>
                  <a:ea typeface="方正韵动粗黑简体" pitchFamily="2" charset="-122"/>
                </a:rPr>
                <a:t>03</a:t>
              </a:r>
              <a:endParaRPr lang="zh-CN" altLang="en-US" sz="3600" b="1" dirty="0">
                <a:solidFill>
                  <a:schemeClr val="bg1">
                    <a:alpha val="77000"/>
                  </a:schemeClr>
                </a:solidFill>
                <a:latin typeface="Impact" panose="020B0806030902050204" pitchFamily="34" charset="0"/>
                <a:ea typeface="方正韵动粗黑简体" pitchFamily="2" charset="-122"/>
              </a:endParaRPr>
            </a:p>
          </p:txBody>
        </p:sp>
      </p:grpSp>
      <p:grpSp>
        <p:nvGrpSpPr>
          <p:cNvPr id="109" name="组合 108"/>
          <p:cNvGrpSpPr/>
          <p:nvPr/>
        </p:nvGrpSpPr>
        <p:grpSpPr>
          <a:xfrm>
            <a:off x="2228942" y="960864"/>
            <a:ext cx="2418267" cy="1607591"/>
            <a:chOff x="2228942" y="1080676"/>
            <a:chExt cx="2418267" cy="1607591"/>
          </a:xfrm>
        </p:grpSpPr>
        <p:sp>
          <p:nvSpPr>
            <p:cNvPr id="110" name="任意多边形 109"/>
            <p:cNvSpPr>
              <a:spLocks noChangeAspect="1"/>
            </p:cNvSpPr>
            <p:nvPr/>
          </p:nvSpPr>
          <p:spPr>
            <a:xfrm rot="8100000">
              <a:off x="2228942" y="1387360"/>
              <a:ext cx="2418267" cy="994224"/>
            </a:xfrm>
            <a:custGeom>
              <a:avLst/>
              <a:gdLst>
                <a:gd name="connsiteX0" fmla="*/ 3637975 w 3637975"/>
                <a:gd name="connsiteY0" fmla="*/ 1160157 h 1495684"/>
                <a:gd name="connsiteX1" fmla="*/ 3290021 w 3637975"/>
                <a:gd name="connsiteY1" fmla="*/ 1480151 h 1495684"/>
                <a:gd name="connsiteX2" fmla="*/ 2025580 w 3637975"/>
                <a:gd name="connsiteY2" fmla="*/ 1495684 h 1495684"/>
                <a:gd name="connsiteX3" fmla="*/ 1947912 w 3637975"/>
                <a:gd name="connsiteY3" fmla="*/ 1452190 h 1495684"/>
                <a:gd name="connsiteX4" fmla="*/ 1529441 w 3637975"/>
                <a:gd name="connsiteY4" fmla="*/ 1046027 h 1495684"/>
                <a:gd name="connsiteX5" fmla="*/ 534359 w 3637975"/>
                <a:gd name="connsiteY5" fmla="*/ 88543 h 1495684"/>
                <a:gd name="connsiteX6" fmla="*/ 0 w 3637975"/>
                <a:gd name="connsiteY6" fmla="*/ 335527 h 1495684"/>
                <a:gd name="connsiteX7" fmla="*/ 347954 w 3637975"/>
                <a:gd name="connsiteY7" fmla="*/ 15534 h 1495684"/>
                <a:gd name="connsiteX8" fmla="*/ 1612395 w 3637975"/>
                <a:gd name="connsiteY8" fmla="*/ 0 h 1495684"/>
                <a:gd name="connsiteX9" fmla="*/ 1690063 w 3637975"/>
                <a:gd name="connsiteY9" fmla="*/ 43495 h 1495684"/>
                <a:gd name="connsiteX10" fmla="*/ 2108534 w 3637975"/>
                <a:gd name="connsiteY10" fmla="*/ 449657 h 1495684"/>
                <a:gd name="connsiteX11" fmla="*/ 2109461 w 3637975"/>
                <a:gd name="connsiteY11" fmla="*/ 448715 h 1495684"/>
                <a:gd name="connsiteX12" fmla="*/ 3103616 w 3637975"/>
                <a:gd name="connsiteY12" fmla="*/ 1407142 h 1495684"/>
                <a:gd name="connsiteX13" fmla="*/ 3637975 w 3637975"/>
                <a:gd name="connsiteY13" fmla="*/ 1160157 h 1495684"/>
                <a:gd name="connsiteX0-1" fmla="*/ 3637975 w 3637975"/>
                <a:gd name="connsiteY0-2" fmla="*/ 1160157 h 1495684"/>
                <a:gd name="connsiteX1-3" fmla="*/ 3290021 w 3637975"/>
                <a:gd name="connsiteY1-4" fmla="*/ 1480151 h 1495684"/>
                <a:gd name="connsiteX2-5" fmla="*/ 2025580 w 3637975"/>
                <a:gd name="connsiteY2-6" fmla="*/ 1495684 h 1495684"/>
                <a:gd name="connsiteX3-7" fmla="*/ 1947912 w 3637975"/>
                <a:gd name="connsiteY3-8" fmla="*/ 1452190 h 1495684"/>
                <a:gd name="connsiteX4-9" fmla="*/ 534359 w 3637975"/>
                <a:gd name="connsiteY4-10" fmla="*/ 88543 h 1495684"/>
                <a:gd name="connsiteX5-11" fmla="*/ 0 w 3637975"/>
                <a:gd name="connsiteY5-12" fmla="*/ 335527 h 1495684"/>
                <a:gd name="connsiteX6-13" fmla="*/ 347954 w 3637975"/>
                <a:gd name="connsiteY6-14" fmla="*/ 15534 h 1495684"/>
                <a:gd name="connsiteX7-15" fmla="*/ 1612395 w 3637975"/>
                <a:gd name="connsiteY7-16" fmla="*/ 0 h 1495684"/>
                <a:gd name="connsiteX8-17" fmla="*/ 1690063 w 3637975"/>
                <a:gd name="connsiteY8-18" fmla="*/ 43495 h 1495684"/>
                <a:gd name="connsiteX9-19" fmla="*/ 2108534 w 3637975"/>
                <a:gd name="connsiteY9-20" fmla="*/ 449657 h 1495684"/>
                <a:gd name="connsiteX10-21" fmla="*/ 2109461 w 3637975"/>
                <a:gd name="connsiteY10-22" fmla="*/ 448715 h 1495684"/>
                <a:gd name="connsiteX11-23" fmla="*/ 3103616 w 3637975"/>
                <a:gd name="connsiteY11-24" fmla="*/ 1407142 h 1495684"/>
                <a:gd name="connsiteX12-25" fmla="*/ 3637975 w 3637975"/>
                <a:gd name="connsiteY12-26" fmla="*/ 1160157 h 1495684"/>
                <a:gd name="connsiteX0-27" fmla="*/ 3637975 w 3637975"/>
                <a:gd name="connsiteY0-28" fmla="*/ 1160157 h 1495684"/>
                <a:gd name="connsiteX1-29" fmla="*/ 3290021 w 3637975"/>
                <a:gd name="connsiteY1-30" fmla="*/ 1480151 h 1495684"/>
                <a:gd name="connsiteX2-31" fmla="*/ 2025580 w 3637975"/>
                <a:gd name="connsiteY2-32" fmla="*/ 1495684 h 1495684"/>
                <a:gd name="connsiteX3-33" fmla="*/ 1947912 w 3637975"/>
                <a:gd name="connsiteY3-34" fmla="*/ 1452190 h 1495684"/>
                <a:gd name="connsiteX4-35" fmla="*/ 534359 w 3637975"/>
                <a:gd name="connsiteY4-36" fmla="*/ 88543 h 1495684"/>
                <a:gd name="connsiteX5-37" fmla="*/ 0 w 3637975"/>
                <a:gd name="connsiteY5-38" fmla="*/ 335527 h 1495684"/>
                <a:gd name="connsiteX6-39" fmla="*/ 347954 w 3637975"/>
                <a:gd name="connsiteY6-40" fmla="*/ 15534 h 1495684"/>
                <a:gd name="connsiteX7-41" fmla="*/ 1612395 w 3637975"/>
                <a:gd name="connsiteY7-42" fmla="*/ 0 h 1495684"/>
                <a:gd name="connsiteX8-43" fmla="*/ 1690063 w 3637975"/>
                <a:gd name="connsiteY8-44" fmla="*/ 43495 h 1495684"/>
                <a:gd name="connsiteX9-45" fmla="*/ 2108534 w 3637975"/>
                <a:gd name="connsiteY9-46" fmla="*/ 449657 h 1495684"/>
                <a:gd name="connsiteX10-47" fmla="*/ 3103616 w 3637975"/>
                <a:gd name="connsiteY10-48" fmla="*/ 1407142 h 1495684"/>
                <a:gd name="connsiteX11-49" fmla="*/ 3637975 w 3637975"/>
                <a:gd name="connsiteY11-50" fmla="*/ 1160157 h 1495684"/>
                <a:gd name="connsiteX0-51" fmla="*/ 3637975 w 3637975"/>
                <a:gd name="connsiteY0-52" fmla="*/ 1160157 h 1495684"/>
                <a:gd name="connsiteX1-53" fmla="*/ 3290021 w 3637975"/>
                <a:gd name="connsiteY1-54" fmla="*/ 1480151 h 1495684"/>
                <a:gd name="connsiteX2-55" fmla="*/ 2025580 w 3637975"/>
                <a:gd name="connsiteY2-56" fmla="*/ 1495684 h 1495684"/>
                <a:gd name="connsiteX3-57" fmla="*/ 1947912 w 3637975"/>
                <a:gd name="connsiteY3-58" fmla="*/ 1452190 h 1495684"/>
                <a:gd name="connsiteX4-59" fmla="*/ 534359 w 3637975"/>
                <a:gd name="connsiteY4-60" fmla="*/ 88543 h 1495684"/>
                <a:gd name="connsiteX5-61" fmla="*/ 0 w 3637975"/>
                <a:gd name="connsiteY5-62" fmla="*/ 335527 h 1495684"/>
                <a:gd name="connsiteX6-63" fmla="*/ 347954 w 3637975"/>
                <a:gd name="connsiteY6-64" fmla="*/ 15534 h 1495684"/>
                <a:gd name="connsiteX7-65" fmla="*/ 1612395 w 3637975"/>
                <a:gd name="connsiteY7-66" fmla="*/ 0 h 1495684"/>
                <a:gd name="connsiteX8-67" fmla="*/ 1690063 w 3637975"/>
                <a:gd name="connsiteY8-68" fmla="*/ 43495 h 1495684"/>
                <a:gd name="connsiteX9-69" fmla="*/ 3103616 w 3637975"/>
                <a:gd name="connsiteY9-70" fmla="*/ 1407142 h 1495684"/>
                <a:gd name="connsiteX10-71" fmla="*/ 3637975 w 3637975"/>
                <a:gd name="connsiteY10-72" fmla="*/ 1160157 h 14956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3637975" h="1495684">
                  <a:moveTo>
                    <a:pt x="3637975" y="1160157"/>
                  </a:moveTo>
                  <a:cubicBezTo>
                    <a:pt x="3600694" y="1301514"/>
                    <a:pt x="3542184" y="1431478"/>
                    <a:pt x="3290021" y="1480151"/>
                  </a:cubicBezTo>
                  <a:lnTo>
                    <a:pt x="2025580" y="1495684"/>
                  </a:lnTo>
                  <a:cubicBezTo>
                    <a:pt x="1992701" y="1485846"/>
                    <a:pt x="1970694" y="1479115"/>
                    <a:pt x="1947912" y="1452190"/>
                  </a:cubicBezTo>
                  <a:lnTo>
                    <a:pt x="534359" y="88543"/>
                  </a:lnTo>
                  <a:cubicBezTo>
                    <a:pt x="302908" y="-39352"/>
                    <a:pt x="60582" y="93720"/>
                    <a:pt x="0" y="335527"/>
                  </a:cubicBezTo>
                  <a:cubicBezTo>
                    <a:pt x="37281" y="194171"/>
                    <a:pt x="95791" y="64206"/>
                    <a:pt x="347954" y="15534"/>
                  </a:cubicBezTo>
                  <a:lnTo>
                    <a:pt x="1612395" y="0"/>
                  </a:lnTo>
                  <a:cubicBezTo>
                    <a:pt x="1645275" y="9838"/>
                    <a:pt x="1667281" y="16569"/>
                    <a:pt x="1690063" y="43495"/>
                  </a:cubicBezTo>
                  <a:lnTo>
                    <a:pt x="3103616" y="1407142"/>
                  </a:lnTo>
                  <a:cubicBezTo>
                    <a:pt x="3335067" y="1535036"/>
                    <a:pt x="3577393" y="1401965"/>
                    <a:pt x="3637975" y="1160157"/>
                  </a:cubicBezTo>
                  <a:close/>
                </a:path>
              </a:pathLst>
            </a:custGeom>
            <a:solidFill>
              <a:srgbClr val="17375E"/>
            </a:solidFill>
            <a:ln>
              <a:noFill/>
            </a:ln>
            <a:effectLst>
              <a:outerShdw blurRad="241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圆角矩形 20"/>
            <p:cNvSpPr/>
            <p:nvPr/>
          </p:nvSpPr>
          <p:spPr>
            <a:xfrm rot="8100000">
              <a:off x="3982911" y="1080676"/>
              <a:ext cx="526524" cy="548457"/>
            </a:xfrm>
            <a:custGeom>
              <a:avLst/>
              <a:gdLst>
                <a:gd name="connsiteX0" fmla="*/ 361741 w 792088"/>
                <a:gd name="connsiteY0" fmla="*/ 52520 h 877442"/>
                <a:gd name="connsiteX1" fmla="*/ 534359 w 792088"/>
                <a:gd name="connsiteY1" fmla="*/ 101889 h 877442"/>
                <a:gd name="connsiteX2" fmla="*/ 792088 w 792088"/>
                <a:gd name="connsiteY2" fmla="*/ 350519 h 877442"/>
                <a:gd name="connsiteX3" fmla="*/ 792088 w 792088"/>
                <a:gd name="connsiteY3" fmla="*/ 745425 h 877442"/>
                <a:gd name="connsiteX4" fmla="*/ 660071 w 792088"/>
                <a:gd name="connsiteY4" fmla="*/ 877442 h 877442"/>
                <a:gd name="connsiteX5" fmla="*/ 132017 w 792088"/>
                <a:gd name="connsiteY5" fmla="*/ 877442 h 877442"/>
                <a:gd name="connsiteX6" fmla="*/ 0 w 792088"/>
                <a:gd name="connsiteY6" fmla="*/ 745425 h 877442"/>
                <a:gd name="connsiteX7" fmla="*/ 0 w 792088"/>
                <a:gd name="connsiteY7" fmla="*/ 348873 h 877442"/>
                <a:gd name="connsiteX8" fmla="*/ 361741 w 792088"/>
                <a:gd name="connsiteY8" fmla="*/ 52520 h 877442"/>
                <a:gd name="connsiteX9" fmla="*/ 132017 w 792088"/>
                <a:gd name="connsiteY9" fmla="*/ 13346 h 877442"/>
                <a:gd name="connsiteX10" fmla="*/ 660071 w 792088"/>
                <a:gd name="connsiteY10" fmla="*/ 13346 h 877442"/>
                <a:gd name="connsiteX11" fmla="*/ 347954 w 792088"/>
                <a:gd name="connsiteY11" fmla="*/ 28880 h 877442"/>
                <a:gd name="connsiteX12" fmla="*/ 0 w 792088"/>
                <a:gd name="connsiteY12" fmla="*/ 348873 h 877442"/>
                <a:gd name="connsiteX13" fmla="*/ 0 w 792088"/>
                <a:gd name="connsiteY13" fmla="*/ 145363 h 877442"/>
                <a:gd name="connsiteX14" fmla="*/ 132017 w 792088"/>
                <a:gd name="connsiteY14" fmla="*/ 13346 h 877442"/>
                <a:gd name="connsiteX0-1" fmla="*/ 361741 w 792088"/>
                <a:gd name="connsiteY0-2" fmla="*/ 39174 h 864096"/>
                <a:gd name="connsiteX1-3" fmla="*/ 534359 w 792088"/>
                <a:gd name="connsiteY1-4" fmla="*/ 88543 h 864096"/>
                <a:gd name="connsiteX2-5" fmla="*/ 792088 w 792088"/>
                <a:gd name="connsiteY2-6" fmla="*/ 337173 h 864096"/>
                <a:gd name="connsiteX3-7" fmla="*/ 792088 w 792088"/>
                <a:gd name="connsiteY3-8" fmla="*/ 732079 h 864096"/>
                <a:gd name="connsiteX4-9" fmla="*/ 660071 w 792088"/>
                <a:gd name="connsiteY4-10" fmla="*/ 864096 h 864096"/>
                <a:gd name="connsiteX5-11" fmla="*/ 132017 w 792088"/>
                <a:gd name="connsiteY5-12" fmla="*/ 864096 h 864096"/>
                <a:gd name="connsiteX6-13" fmla="*/ 0 w 792088"/>
                <a:gd name="connsiteY6-14" fmla="*/ 732079 h 864096"/>
                <a:gd name="connsiteX7-15" fmla="*/ 0 w 792088"/>
                <a:gd name="connsiteY7-16" fmla="*/ 335527 h 864096"/>
                <a:gd name="connsiteX8-17" fmla="*/ 361741 w 792088"/>
                <a:gd name="connsiteY8-18" fmla="*/ 39174 h 864096"/>
                <a:gd name="connsiteX9-19" fmla="*/ 132017 w 792088"/>
                <a:gd name="connsiteY9-20" fmla="*/ 0 h 864096"/>
                <a:gd name="connsiteX10-21" fmla="*/ 347954 w 792088"/>
                <a:gd name="connsiteY10-22" fmla="*/ 15534 h 864096"/>
                <a:gd name="connsiteX11-23" fmla="*/ 0 w 792088"/>
                <a:gd name="connsiteY11-24" fmla="*/ 335527 h 864096"/>
                <a:gd name="connsiteX12-25" fmla="*/ 0 w 792088"/>
                <a:gd name="connsiteY12-26" fmla="*/ 132017 h 864096"/>
                <a:gd name="connsiteX13-27" fmla="*/ 132017 w 792088"/>
                <a:gd name="connsiteY13-28" fmla="*/ 0 h 864096"/>
                <a:gd name="connsiteX0-29" fmla="*/ 361741 w 792088"/>
                <a:gd name="connsiteY0-30" fmla="*/ 39174 h 864096"/>
                <a:gd name="connsiteX1-31" fmla="*/ 534359 w 792088"/>
                <a:gd name="connsiteY1-32" fmla="*/ 88543 h 864096"/>
                <a:gd name="connsiteX2-33" fmla="*/ 792088 w 792088"/>
                <a:gd name="connsiteY2-34" fmla="*/ 337173 h 864096"/>
                <a:gd name="connsiteX3-35" fmla="*/ 792088 w 792088"/>
                <a:gd name="connsiteY3-36" fmla="*/ 732079 h 864096"/>
                <a:gd name="connsiteX4-37" fmla="*/ 660071 w 792088"/>
                <a:gd name="connsiteY4-38" fmla="*/ 864096 h 864096"/>
                <a:gd name="connsiteX5-39" fmla="*/ 132017 w 792088"/>
                <a:gd name="connsiteY5-40" fmla="*/ 864096 h 864096"/>
                <a:gd name="connsiteX6-41" fmla="*/ 0 w 792088"/>
                <a:gd name="connsiteY6-42" fmla="*/ 732079 h 864096"/>
                <a:gd name="connsiteX7-43" fmla="*/ 0 w 792088"/>
                <a:gd name="connsiteY7-44" fmla="*/ 335527 h 864096"/>
                <a:gd name="connsiteX8-45" fmla="*/ 361741 w 792088"/>
                <a:gd name="connsiteY8-46" fmla="*/ 39174 h 864096"/>
                <a:gd name="connsiteX9-47" fmla="*/ 132017 w 792088"/>
                <a:gd name="connsiteY9-48" fmla="*/ 0 h 864096"/>
                <a:gd name="connsiteX10-49" fmla="*/ 0 w 792088"/>
                <a:gd name="connsiteY10-50" fmla="*/ 335527 h 864096"/>
                <a:gd name="connsiteX11-51" fmla="*/ 0 w 792088"/>
                <a:gd name="connsiteY11-52" fmla="*/ 132017 h 864096"/>
                <a:gd name="connsiteX12-53" fmla="*/ 132017 w 792088"/>
                <a:gd name="connsiteY12-54" fmla="*/ 0 h 864096"/>
                <a:gd name="connsiteX0-55" fmla="*/ 361741 w 792088"/>
                <a:gd name="connsiteY0-56" fmla="*/ 162 h 825084"/>
                <a:gd name="connsiteX1-57" fmla="*/ 534359 w 792088"/>
                <a:gd name="connsiteY1-58" fmla="*/ 49531 h 825084"/>
                <a:gd name="connsiteX2-59" fmla="*/ 792088 w 792088"/>
                <a:gd name="connsiteY2-60" fmla="*/ 298161 h 825084"/>
                <a:gd name="connsiteX3-61" fmla="*/ 792088 w 792088"/>
                <a:gd name="connsiteY3-62" fmla="*/ 693067 h 825084"/>
                <a:gd name="connsiteX4-63" fmla="*/ 660071 w 792088"/>
                <a:gd name="connsiteY4-64" fmla="*/ 825084 h 825084"/>
                <a:gd name="connsiteX5-65" fmla="*/ 132017 w 792088"/>
                <a:gd name="connsiteY5-66" fmla="*/ 825084 h 825084"/>
                <a:gd name="connsiteX6-67" fmla="*/ 0 w 792088"/>
                <a:gd name="connsiteY6-68" fmla="*/ 693067 h 825084"/>
                <a:gd name="connsiteX7-69" fmla="*/ 0 w 792088"/>
                <a:gd name="connsiteY7-70" fmla="*/ 296515 h 825084"/>
                <a:gd name="connsiteX8-71" fmla="*/ 361741 w 792088"/>
                <a:gd name="connsiteY8-72" fmla="*/ 162 h 825084"/>
                <a:gd name="connsiteX9-73" fmla="*/ 0 w 792088"/>
                <a:gd name="connsiteY9-74" fmla="*/ 93005 h 825084"/>
                <a:gd name="connsiteX10-75" fmla="*/ 0 w 792088"/>
                <a:gd name="connsiteY10-76" fmla="*/ 296515 h 825084"/>
                <a:gd name="connsiteX11-77" fmla="*/ 0 w 792088"/>
                <a:gd name="connsiteY11-78" fmla="*/ 93005 h 825084"/>
                <a:gd name="connsiteX0-79" fmla="*/ 361741 w 792088"/>
                <a:gd name="connsiteY0-80" fmla="*/ 162 h 825084"/>
                <a:gd name="connsiteX1-81" fmla="*/ 534359 w 792088"/>
                <a:gd name="connsiteY1-82" fmla="*/ 49531 h 825084"/>
                <a:gd name="connsiteX2-83" fmla="*/ 792088 w 792088"/>
                <a:gd name="connsiteY2-84" fmla="*/ 298161 h 825084"/>
                <a:gd name="connsiteX3-85" fmla="*/ 792088 w 792088"/>
                <a:gd name="connsiteY3-86" fmla="*/ 693067 h 825084"/>
                <a:gd name="connsiteX4-87" fmla="*/ 660071 w 792088"/>
                <a:gd name="connsiteY4-88" fmla="*/ 825084 h 825084"/>
                <a:gd name="connsiteX5-89" fmla="*/ 132017 w 792088"/>
                <a:gd name="connsiteY5-90" fmla="*/ 825084 h 825084"/>
                <a:gd name="connsiteX6-91" fmla="*/ 0 w 792088"/>
                <a:gd name="connsiteY6-92" fmla="*/ 693067 h 825084"/>
                <a:gd name="connsiteX7-93" fmla="*/ 0 w 792088"/>
                <a:gd name="connsiteY7-94" fmla="*/ 296515 h 825084"/>
                <a:gd name="connsiteX8-95" fmla="*/ 361741 w 792088"/>
                <a:gd name="connsiteY8-96" fmla="*/ 162 h 825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2088" h="825084">
                  <a:moveTo>
                    <a:pt x="361741" y="162"/>
                  </a:moveTo>
                  <a:cubicBezTo>
                    <a:pt x="417954" y="1894"/>
                    <a:pt x="476496" y="17557"/>
                    <a:pt x="534359" y="49531"/>
                  </a:cubicBezTo>
                  <a:lnTo>
                    <a:pt x="792088" y="298161"/>
                  </a:lnTo>
                  <a:lnTo>
                    <a:pt x="792088" y="693067"/>
                  </a:lnTo>
                  <a:cubicBezTo>
                    <a:pt x="792088" y="765978"/>
                    <a:pt x="732982" y="825084"/>
                    <a:pt x="660071" y="825084"/>
                  </a:cubicBezTo>
                  <a:lnTo>
                    <a:pt x="132017" y="825084"/>
                  </a:lnTo>
                  <a:cubicBezTo>
                    <a:pt x="59106" y="825084"/>
                    <a:pt x="0" y="765978"/>
                    <a:pt x="0" y="693067"/>
                  </a:cubicBezTo>
                  <a:lnTo>
                    <a:pt x="0" y="296515"/>
                  </a:lnTo>
                  <a:cubicBezTo>
                    <a:pt x="45437" y="115160"/>
                    <a:pt x="193104" y="-5032"/>
                    <a:pt x="361741" y="162"/>
                  </a:cubicBezTo>
                  <a:close/>
                </a:path>
              </a:pathLst>
            </a:cu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n>
              <a:noFill/>
            </a:ln>
            <a:effectLst>
              <a:outerShdw blurRad="50800" dist="38100" dir="18900000" algn="bl" rotWithShape="0">
                <a:prstClr val="black">
                  <a:alpha val="7000"/>
                </a:prstClr>
              </a:outerShdw>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2" name="圆角矩形 23"/>
            <p:cNvSpPr/>
            <p:nvPr/>
          </p:nvSpPr>
          <p:spPr>
            <a:xfrm rot="8100000">
              <a:off x="2366716" y="2139810"/>
              <a:ext cx="526524" cy="548457"/>
            </a:xfrm>
            <a:custGeom>
              <a:avLst/>
              <a:gdLst>
                <a:gd name="connsiteX0" fmla="*/ 792088 w 792088"/>
                <a:gd name="connsiteY0" fmla="*/ 528569 h 877442"/>
                <a:gd name="connsiteX1" fmla="*/ 792088 w 792088"/>
                <a:gd name="connsiteY1" fmla="*/ 732079 h 877442"/>
                <a:gd name="connsiteX2" fmla="*/ 660071 w 792088"/>
                <a:gd name="connsiteY2" fmla="*/ 864096 h 877442"/>
                <a:gd name="connsiteX3" fmla="*/ 132017 w 792088"/>
                <a:gd name="connsiteY3" fmla="*/ 864096 h 877442"/>
                <a:gd name="connsiteX4" fmla="*/ 444134 w 792088"/>
                <a:gd name="connsiteY4" fmla="*/ 848563 h 877442"/>
                <a:gd name="connsiteX5" fmla="*/ 792088 w 792088"/>
                <a:gd name="connsiteY5" fmla="*/ 528569 h 877442"/>
                <a:gd name="connsiteX6" fmla="*/ 132017 w 792088"/>
                <a:gd name="connsiteY6" fmla="*/ 0 h 877442"/>
                <a:gd name="connsiteX7" fmla="*/ 660071 w 792088"/>
                <a:gd name="connsiteY7" fmla="*/ 0 h 877442"/>
                <a:gd name="connsiteX8" fmla="*/ 792088 w 792088"/>
                <a:gd name="connsiteY8" fmla="*/ 132017 h 877442"/>
                <a:gd name="connsiteX9" fmla="*/ 792088 w 792088"/>
                <a:gd name="connsiteY9" fmla="*/ 528569 h 877442"/>
                <a:gd name="connsiteX10" fmla="*/ 257729 w 792088"/>
                <a:gd name="connsiteY10" fmla="*/ 775554 h 877442"/>
                <a:gd name="connsiteX11" fmla="*/ 0 w 792088"/>
                <a:gd name="connsiteY11" fmla="*/ 526924 h 877442"/>
                <a:gd name="connsiteX12" fmla="*/ 0 w 792088"/>
                <a:gd name="connsiteY12" fmla="*/ 132017 h 877442"/>
                <a:gd name="connsiteX13" fmla="*/ 132017 w 792088"/>
                <a:gd name="connsiteY13" fmla="*/ 0 h 877442"/>
                <a:gd name="connsiteX0-1" fmla="*/ 792088 w 792088"/>
                <a:gd name="connsiteY0-2" fmla="*/ 528569 h 864096"/>
                <a:gd name="connsiteX1-3" fmla="*/ 792088 w 792088"/>
                <a:gd name="connsiteY1-4" fmla="*/ 732079 h 864096"/>
                <a:gd name="connsiteX2-5" fmla="*/ 660071 w 792088"/>
                <a:gd name="connsiteY2-6" fmla="*/ 864096 h 864096"/>
                <a:gd name="connsiteX3-7" fmla="*/ 444134 w 792088"/>
                <a:gd name="connsiteY3-8" fmla="*/ 848563 h 864096"/>
                <a:gd name="connsiteX4-9" fmla="*/ 792088 w 792088"/>
                <a:gd name="connsiteY4-10" fmla="*/ 528569 h 864096"/>
                <a:gd name="connsiteX5-11" fmla="*/ 132017 w 792088"/>
                <a:gd name="connsiteY5-12" fmla="*/ 0 h 864096"/>
                <a:gd name="connsiteX6-13" fmla="*/ 660071 w 792088"/>
                <a:gd name="connsiteY6-14" fmla="*/ 0 h 864096"/>
                <a:gd name="connsiteX7-15" fmla="*/ 792088 w 792088"/>
                <a:gd name="connsiteY7-16" fmla="*/ 132017 h 864096"/>
                <a:gd name="connsiteX8-17" fmla="*/ 792088 w 792088"/>
                <a:gd name="connsiteY8-18" fmla="*/ 528569 h 864096"/>
                <a:gd name="connsiteX9-19" fmla="*/ 257729 w 792088"/>
                <a:gd name="connsiteY9-20" fmla="*/ 775554 h 864096"/>
                <a:gd name="connsiteX10-21" fmla="*/ 0 w 792088"/>
                <a:gd name="connsiteY10-22" fmla="*/ 526924 h 864096"/>
                <a:gd name="connsiteX11-23" fmla="*/ 0 w 792088"/>
                <a:gd name="connsiteY11-24" fmla="*/ 132017 h 864096"/>
                <a:gd name="connsiteX12-25" fmla="*/ 132017 w 792088"/>
                <a:gd name="connsiteY12-26" fmla="*/ 0 h 864096"/>
                <a:gd name="connsiteX0-27" fmla="*/ 792088 w 792088"/>
                <a:gd name="connsiteY0-28" fmla="*/ 528569 h 864096"/>
                <a:gd name="connsiteX1-29" fmla="*/ 792088 w 792088"/>
                <a:gd name="connsiteY1-30" fmla="*/ 732079 h 864096"/>
                <a:gd name="connsiteX2-31" fmla="*/ 660071 w 792088"/>
                <a:gd name="connsiteY2-32" fmla="*/ 864096 h 864096"/>
                <a:gd name="connsiteX3-33" fmla="*/ 792088 w 792088"/>
                <a:gd name="connsiteY3-34" fmla="*/ 528569 h 864096"/>
                <a:gd name="connsiteX4-35" fmla="*/ 132017 w 792088"/>
                <a:gd name="connsiteY4-36" fmla="*/ 0 h 864096"/>
                <a:gd name="connsiteX5-37" fmla="*/ 660071 w 792088"/>
                <a:gd name="connsiteY5-38" fmla="*/ 0 h 864096"/>
                <a:gd name="connsiteX6-39" fmla="*/ 792088 w 792088"/>
                <a:gd name="connsiteY6-40" fmla="*/ 132017 h 864096"/>
                <a:gd name="connsiteX7-41" fmla="*/ 792088 w 792088"/>
                <a:gd name="connsiteY7-42" fmla="*/ 528569 h 864096"/>
                <a:gd name="connsiteX8-43" fmla="*/ 257729 w 792088"/>
                <a:gd name="connsiteY8-44" fmla="*/ 775554 h 864096"/>
                <a:gd name="connsiteX9-45" fmla="*/ 0 w 792088"/>
                <a:gd name="connsiteY9-46" fmla="*/ 526924 h 864096"/>
                <a:gd name="connsiteX10-47" fmla="*/ 0 w 792088"/>
                <a:gd name="connsiteY10-48" fmla="*/ 132017 h 864096"/>
                <a:gd name="connsiteX11-49" fmla="*/ 132017 w 792088"/>
                <a:gd name="connsiteY11-50" fmla="*/ 0 h 864096"/>
                <a:gd name="connsiteX0-51" fmla="*/ 132017 w 883528"/>
                <a:gd name="connsiteY0-52" fmla="*/ 0 h 825084"/>
                <a:gd name="connsiteX1-53" fmla="*/ 660071 w 883528"/>
                <a:gd name="connsiteY1-54" fmla="*/ 0 h 825084"/>
                <a:gd name="connsiteX2-55" fmla="*/ 792088 w 883528"/>
                <a:gd name="connsiteY2-56" fmla="*/ 132017 h 825084"/>
                <a:gd name="connsiteX3-57" fmla="*/ 792088 w 883528"/>
                <a:gd name="connsiteY3-58" fmla="*/ 528569 h 825084"/>
                <a:gd name="connsiteX4-59" fmla="*/ 257729 w 883528"/>
                <a:gd name="connsiteY4-60" fmla="*/ 775554 h 825084"/>
                <a:gd name="connsiteX5-61" fmla="*/ 0 w 883528"/>
                <a:gd name="connsiteY5-62" fmla="*/ 526924 h 825084"/>
                <a:gd name="connsiteX6-63" fmla="*/ 0 w 883528"/>
                <a:gd name="connsiteY6-64" fmla="*/ 132017 h 825084"/>
                <a:gd name="connsiteX7-65" fmla="*/ 132017 w 883528"/>
                <a:gd name="connsiteY7-66" fmla="*/ 0 h 825084"/>
                <a:gd name="connsiteX8-67" fmla="*/ 883528 w 883528"/>
                <a:gd name="connsiteY8-68" fmla="*/ 823519 h 825084"/>
                <a:gd name="connsiteX0-69" fmla="*/ 132017 w 792088"/>
                <a:gd name="connsiteY0-70" fmla="*/ 0 h 825084"/>
                <a:gd name="connsiteX1-71" fmla="*/ 660071 w 792088"/>
                <a:gd name="connsiteY1-72" fmla="*/ 0 h 825084"/>
                <a:gd name="connsiteX2-73" fmla="*/ 792088 w 792088"/>
                <a:gd name="connsiteY2-74" fmla="*/ 132017 h 825084"/>
                <a:gd name="connsiteX3-75" fmla="*/ 792088 w 792088"/>
                <a:gd name="connsiteY3-76" fmla="*/ 528569 h 825084"/>
                <a:gd name="connsiteX4-77" fmla="*/ 257729 w 792088"/>
                <a:gd name="connsiteY4-78" fmla="*/ 775554 h 825084"/>
                <a:gd name="connsiteX5-79" fmla="*/ 0 w 792088"/>
                <a:gd name="connsiteY5-80" fmla="*/ 526924 h 825084"/>
                <a:gd name="connsiteX6-81" fmla="*/ 0 w 792088"/>
                <a:gd name="connsiteY6-82" fmla="*/ 132017 h 825084"/>
                <a:gd name="connsiteX7-83" fmla="*/ 132017 w 792088"/>
                <a:gd name="connsiteY7-84" fmla="*/ 0 h 825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92088" h="825084">
                  <a:close/>
                  <a:moveTo>
                    <a:pt x="132017" y="0"/>
                  </a:moveTo>
                  <a:lnTo>
                    <a:pt x="660071" y="0"/>
                  </a:lnTo>
                  <a:cubicBezTo>
                    <a:pt x="732982" y="0"/>
                    <a:pt x="792088" y="59106"/>
                    <a:pt x="792088" y="132017"/>
                  </a:cubicBezTo>
                  <a:lnTo>
                    <a:pt x="792088" y="528569"/>
                  </a:lnTo>
                  <a:cubicBezTo>
                    <a:pt x="731506" y="770377"/>
                    <a:pt x="489180" y="903448"/>
                    <a:pt x="257729" y="775554"/>
                  </a:cubicBezTo>
                  <a:lnTo>
                    <a:pt x="0" y="526924"/>
                  </a:lnTo>
                  <a:lnTo>
                    <a:pt x="0" y="132017"/>
                  </a:lnTo>
                  <a:cubicBezTo>
                    <a:pt x="0" y="59106"/>
                    <a:pt x="59106" y="0"/>
                    <a:pt x="132017" y="0"/>
                  </a:cubicBezTo>
                </a:path>
              </a:pathLst>
            </a:cu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8900000" scaled="1"/>
              <a:tileRect/>
            </a:gradFill>
            <a:ln>
              <a:noFill/>
            </a:ln>
            <a:effectLst>
              <a:outerShdw blurRad="50800" dist="38100" dir="18900000" algn="bl" rotWithShape="0">
                <a:prstClr val="black">
                  <a:alpha val="7000"/>
                </a:prstClr>
              </a:outerShdw>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3" name="TextBox 112"/>
            <p:cNvSpPr txBox="1"/>
            <p:nvPr/>
          </p:nvSpPr>
          <p:spPr>
            <a:xfrm flipH="1">
              <a:off x="3160104" y="1561307"/>
              <a:ext cx="864096" cy="646331"/>
            </a:xfrm>
            <a:prstGeom prst="rect">
              <a:avLst/>
            </a:prstGeom>
            <a:noFill/>
          </p:spPr>
          <p:txBody>
            <a:bodyPr wrap="square" rtlCol="0">
              <a:spAutoFit/>
            </a:bodyPr>
            <a:lstStyle/>
            <a:p>
              <a:pPr algn="ctr"/>
              <a:r>
                <a:rPr lang="en-US" altLang="zh-CN" sz="3600" b="1" dirty="0" smtClean="0">
                  <a:solidFill>
                    <a:schemeClr val="bg1">
                      <a:alpha val="77000"/>
                    </a:schemeClr>
                  </a:solidFill>
                  <a:latin typeface="Impact" panose="020B0806030902050204" pitchFamily="34" charset="0"/>
                  <a:ea typeface="方正韵动粗黑简体" pitchFamily="2" charset="-122"/>
                </a:rPr>
                <a:t>01</a:t>
              </a:r>
              <a:endParaRPr lang="zh-CN" altLang="en-US" sz="3600" b="1" dirty="0">
                <a:solidFill>
                  <a:schemeClr val="bg1">
                    <a:alpha val="77000"/>
                  </a:schemeClr>
                </a:solidFill>
                <a:latin typeface="Impact" panose="020B0806030902050204" pitchFamily="34" charset="0"/>
                <a:ea typeface="方正韵动粗黑简体" pitchFamily="2" charset="-122"/>
              </a:endParaRPr>
            </a:p>
          </p:txBody>
        </p:sp>
      </p:grpSp>
      <p:grpSp>
        <p:nvGrpSpPr>
          <p:cNvPr id="114" name="组合 113"/>
          <p:cNvGrpSpPr/>
          <p:nvPr/>
        </p:nvGrpSpPr>
        <p:grpSpPr>
          <a:xfrm>
            <a:off x="2374085" y="2340562"/>
            <a:ext cx="2164653" cy="2418267"/>
            <a:chOff x="2374085" y="2460374"/>
            <a:chExt cx="2164653" cy="2418267"/>
          </a:xfrm>
        </p:grpSpPr>
        <p:sp>
          <p:nvSpPr>
            <p:cNvPr id="115" name="任意多边形 114"/>
            <p:cNvSpPr>
              <a:spLocks noChangeAspect="1"/>
            </p:cNvSpPr>
            <p:nvPr/>
          </p:nvSpPr>
          <p:spPr>
            <a:xfrm rot="13500000" flipV="1">
              <a:off x="2247278" y="3172396"/>
              <a:ext cx="2418267" cy="994224"/>
            </a:xfrm>
            <a:custGeom>
              <a:avLst/>
              <a:gdLst>
                <a:gd name="connsiteX0" fmla="*/ 3637975 w 3637975"/>
                <a:gd name="connsiteY0" fmla="*/ 1160157 h 1495684"/>
                <a:gd name="connsiteX1" fmla="*/ 3290021 w 3637975"/>
                <a:gd name="connsiteY1" fmla="*/ 1480151 h 1495684"/>
                <a:gd name="connsiteX2" fmla="*/ 2025580 w 3637975"/>
                <a:gd name="connsiteY2" fmla="*/ 1495684 h 1495684"/>
                <a:gd name="connsiteX3" fmla="*/ 1947912 w 3637975"/>
                <a:gd name="connsiteY3" fmla="*/ 1452190 h 1495684"/>
                <a:gd name="connsiteX4" fmla="*/ 1529441 w 3637975"/>
                <a:gd name="connsiteY4" fmla="*/ 1046027 h 1495684"/>
                <a:gd name="connsiteX5" fmla="*/ 534359 w 3637975"/>
                <a:gd name="connsiteY5" fmla="*/ 88543 h 1495684"/>
                <a:gd name="connsiteX6" fmla="*/ 0 w 3637975"/>
                <a:gd name="connsiteY6" fmla="*/ 335527 h 1495684"/>
                <a:gd name="connsiteX7" fmla="*/ 347954 w 3637975"/>
                <a:gd name="connsiteY7" fmla="*/ 15534 h 1495684"/>
                <a:gd name="connsiteX8" fmla="*/ 1612395 w 3637975"/>
                <a:gd name="connsiteY8" fmla="*/ 0 h 1495684"/>
                <a:gd name="connsiteX9" fmla="*/ 1690063 w 3637975"/>
                <a:gd name="connsiteY9" fmla="*/ 43495 h 1495684"/>
                <a:gd name="connsiteX10" fmla="*/ 2108534 w 3637975"/>
                <a:gd name="connsiteY10" fmla="*/ 449657 h 1495684"/>
                <a:gd name="connsiteX11" fmla="*/ 2109461 w 3637975"/>
                <a:gd name="connsiteY11" fmla="*/ 448715 h 1495684"/>
                <a:gd name="connsiteX12" fmla="*/ 3103616 w 3637975"/>
                <a:gd name="connsiteY12" fmla="*/ 1407142 h 1495684"/>
                <a:gd name="connsiteX13" fmla="*/ 3637975 w 3637975"/>
                <a:gd name="connsiteY13" fmla="*/ 1160157 h 1495684"/>
                <a:gd name="connsiteX0-1" fmla="*/ 3637975 w 3637975"/>
                <a:gd name="connsiteY0-2" fmla="*/ 1160157 h 1495684"/>
                <a:gd name="connsiteX1-3" fmla="*/ 3290021 w 3637975"/>
                <a:gd name="connsiteY1-4" fmla="*/ 1480151 h 1495684"/>
                <a:gd name="connsiteX2-5" fmla="*/ 2025580 w 3637975"/>
                <a:gd name="connsiteY2-6" fmla="*/ 1495684 h 1495684"/>
                <a:gd name="connsiteX3-7" fmla="*/ 1947912 w 3637975"/>
                <a:gd name="connsiteY3-8" fmla="*/ 1452190 h 1495684"/>
                <a:gd name="connsiteX4-9" fmla="*/ 534359 w 3637975"/>
                <a:gd name="connsiteY4-10" fmla="*/ 88543 h 1495684"/>
                <a:gd name="connsiteX5-11" fmla="*/ 0 w 3637975"/>
                <a:gd name="connsiteY5-12" fmla="*/ 335527 h 1495684"/>
                <a:gd name="connsiteX6-13" fmla="*/ 347954 w 3637975"/>
                <a:gd name="connsiteY6-14" fmla="*/ 15534 h 1495684"/>
                <a:gd name="connsiteX7-15" fmla="*/ 1612395 w 3637975"/>
                <a:gd name="connsiteY7-16" fmla="*/ 0 h 1495684"/>
                <a:gd name="connsiteX8-17" fmla="*/ 1690063 w 3637975"/>
                <a:gd name="connsiteY8-18" fmla="*/ 43495 h 1495684"/>
                <a:gd name="connsiteX9-19" fmla="*/ 2108534 w 3637975"/>
                <a:gd name="connsiteY9-20" fmla="*/ 449657 h 1495684"/>
                <a:gd name="connsiteX10-21" fmla="*/ 2109461 w 3637975"/>
                <a:gd name="connsiteY10-22" fmla="*/ 448715 h 1495684"/>
                <a:gd name="connsiteX11-23" fmla="*/ 3103616 w 3637975"/>
                <a:gd name="connsiteY11-24" fmla="*/ 1407142 h 1495684"/>
                <a:gd name="connsiteX12-25" fmla="*/ 3637975 w 3637975"/>
                <a:gd name="connsiteY12-26" fmla="*/ 1160157 h 1495684"/>
                <a:gd name="connsiteX0-27" fmla="*/ 3637975 w 3637975"/>
                <a:gd name="connsiteY0-28" fmla="*/ 1160157 h 1495684"/>
                <a:gd name="connsiteX1-29" fmla="*/ 3290021 w 3637975"/>
                <a:gd name="connsiteY1-30" fmla="*/ 1480151 h 1495684"/>
                <a:gd name="connsiteX2-31" fmla="*/ 2025580 w 3637975"/>
                <a:gd name="connsiteY2-32" fmla="*/ 1495684 h 1495684"/>
                <a:gd name="connsiteX3-33" fmla="*/ 1947912 w 3637975"/>
                <a:gd name="connsiteY3-34" fmla="*/ 1452190 h 1495684"/>
                <a:gd name="connsiteX4-35" fmla="*/ 534359 w 3637975"/>
                <a:gd name="connsiteY4-36" fmla="*/ 88543 h 1495684"/>
                <a:gd name="connsiteX5-37" fmla="*/ 0 w 3637975"/>
                <a:gd name="connsiteY5-38" fmla="*/ 335527 h 1495684"/>
                <a:gd name="connsiteX6-39" fmla="*/ 347954 w 3637975"/>
                <a:gd name="connsiteY6-40" fmla="*/ 15534 h 1495684"/>
                <a:gd name="connsiteX7-41" fmla="*/ 1612395 w 3637975"/>
                <a:gd name="connsiteY7-42" fmla="*/ 0 h 1495684"/>
                <a:gd name="connsiteX8-43" fmla="*/ 1690063 w 3637975"/>
                <a:gd name="connsiteY8-44" fmla="*/ 43495 h 1495684"/>
                <a:gd name="connsiteX9-45" fmla="*/ 2108534 w 3637975"/>
                <a:gd name="connsiteY9-46" fmla="*/ 449657 h 1495684"/>
                <a:gd name="connsiteX10-47" fmla="*/ 3103616 w 3637975"/>
                <a:gd name="connsiteY10-48" fmla="*/ 1407142 h 1495684"/>
                <a:gd name="connsiteX11-49" fmla="*/ 3637975 w 3637975"/>
                <a:gd name="connsiteY11-50" fmla="*/ 1160157 h 1495684"/>
                <a:gd name="connsiteX0-51" fmla="*/ 3637975 w 3637975"/>
                <a:gd name="connsiteY0-52" fmla="*/ 1160157 h 1495684"/>
                <a:gd name="connsiteX1-53" fmla="*/ 3290021 w 3637975"/>
                <a:gd name="connsiteY1-54" fmla="*/ 1480151 h 1495684"/>
                <a:gd name="connsiteX2-55" fmla="*/ 2025580 w 3637975"/>
                <a:gd name="connsiteY2-56" fmla="*/ 1495684 h 1495684"/>
                <a:gd name="connsiteX3-57" fmla="*/ 1947912 w 3637975"/>
                <a:gd name="connsiteY3-58" fmla="*/ 1452190 h 1495684"/>
                <a:gd name="connsiteX4-59" fmla="*/ 534359 w 3637975"/>
                <a:gd name="connsiteY4-60" fmla="*/ 88543 h 1495684"/>
                <a:gd name="connsiteX5-61" fmla="*/ 0 w 3637975"/>
                <a:gd name="connsiteY5-62" fmla="*/ 335527 h 1495684"/>
                <a:gd name="connsiteX6-63" fmla="*/ 347954 w 3637975"/>
                <a:gd name="connsiteY6-64" fmla="*/ 15534 h 1495684"/>
                <a:gd name="connsiteX7-65" fmla="*/ 1612395 w 3637975"/>
                <a:gd name="connsiteY7-66" fmla="*/ 0 h 1495684"/>
                <a:gd name="connsiteX8-67" fmla="*/ 1690063 w 3637975"/>
                <a:gd name="connsiteY8-68" fmla="*/ 43495 h 1495684"/>
                <a:gd name="connsiteX9-69" fmla="*/ 3103616 w 3637975"/>
                <a:gd name="connsiteY9-70" fmla="*/ 1407142 h 1495684"/>
                <a:gd name="connsiteX10-71" fmla="*/ 3637975 w 3637975"/>
                <a:gd name="connsiteY10-72" fmla="*/ 1160157 h 14956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3637975" h="1495684">
                  <a:moveTo>
                    <a:pt x="3637975" y="1160157"/>
                  </a:moveTo>
                  <a:cubicBezTo>
                    <a:pt x="3600694" y="1301514"/>
                    <a:pt x="3542184" y="1431478"/>
                    <a:pt x="3290021" y="1480151"/>
                  </a:cubicBezTo>
                  <a:lnTo>
                    <a:pt x="2025580" y="1495684"/>
                  </a:lnTo>
                  <a:cubicBezTo>
                    <a:pt x="1992701" y="1485846"/>
                    <a:pt x="1970694" y="1479115"/>
                    <a:pt x="1947912" y="1452190"/>
                  </a:cubicBezTo>
                  <a:lnTo>
                    <a:pt x="534359" y="88543"/>
                  </a:lnTo>
                  <a:cubicBezTo>
                    <a:pt x="302908" y="-39352"/>
                    <a:pt x="60582" y="93720"/>
                    <a:pt x="0" y="335527"/>
                  </a:cubicBezTo>
                  <a:cubicBezTo>
                    <a:pt x="37281" y="194171"/>
                    <a:pt x="95791" y="64206"/>
                    <a:pt x="347954" y="15534"/>
                  </a:cubicBezTo>
                  <a:lnTo>
                    <a:pt x="1612395" y="0"/>
                  </a:lnTo>
                  <a:cubicBezTo>
                    <a:pt x="1645275" y="9838"/>
                    <a:pt x="1667281" y="16569"/>
                    <a:pt x="1690063" y="43495"/>
                  </a:cubicBezTo>
                  <a:lnTo>
                    <a:pt x="3103616" y="1407142"/>
                  </a:lnTo>
                  <a:cubicBezTo>
                    <a:pt x="3335067" y="1535036"/>
                    <a:pt x="3577393" y="1401965"/>
                    <a:pt x="3637975" y="1160157"/>
                  </a:cubicBezTo>
                  <a:close/>
                </a:path>
              </a:pathLst>
            </a:custGeom>
            <a:solidFill>
              <a:srgbClr val="029874"/>
            </a:solidFill>
            <a:ln>
              <a:noFill/>
            </a:ln>
            <a:effectLst>
              <a:outerShdw blurRad="2413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圆角矩形 20"/>
            <p:cNvSpPr/>
            <p:nvPr/>
          </p:nvSpPr>
          <p:spPr>
            <a:xfrm rot="13500000" flipV="1">
              <a:off x="4001248" y="3924847"/>
              <a:ext cx="526524" cy="548457"/>
            </a:xfrm>
            <a:custGeom>
              <a:avLst/>
              <a:gdLst>
                <a:gd name="connsiteX0" fmla="*/ 361741 w 792088"/>
                <a:gd name="connsiteY0" fmla="*/ 52520 h 877442"/>
                <a:gd name="connsiteX1" fmla="*/ 534359 w 792088"/>
                <a:gd name="connsiteY1" fmla="*/ 101889 h 877442"/>
                <a:gd name="connsiteX2" fmla="*/ 792088 w 792088"/>
                <a:gd name="connsiteY2" fmla="*/ 350519 h 877442"/>
                <a:gd name="connsiteX3" fmla="*/ 792088 w 792088"/>
                <a:gd name="connsiteY3" fmla="*/ 745425 h 877442"/>
                <a:gd name="connsiteX4" fmla="*/ 660071 w 792088"/>
                <a:gd name="connsiteY4" fmla="*/ 877442 h 877442"/>
                <a:gd name="connsiteX5" fmla="*/ 132017 w 792088"/>
                <a:gd name="connsiteY5" fmla="*/ 877442 h 877442"/>
                <a:gd name="connsiteX6" fmla="*/ 0 w 792088"/>
                <a:gd name="connsiteY6" fmla="*/ 745425 h 877442"/>
                <a:gd name="connsiteX7" fmla="*/ 0 w 792088"/>
                <a:gd name="connsiteY7" fmla="*/ 348873 h 877442"/>
                <a:gd name="connsiteX8" fmla="*/ 361741 w 792088"/>
                <a:gd name="connsiteY8" fmla="*/ 52520 h 877442"/>
                <a:gd name="connsiteX9" fmla="*/ 132017 w 792088"/>
                <a:gd name="connsiteY9" fmla="*/ 13346 h 877442"/>
                <a:gd name="connsiteX10" fmla="*/ 660071 w 792088"/>
                <a:gd name="connsiteY10" fmla="*/ 13346 h 877442"/>
                <a:gd name="connsiteX11" fmla="*/ 347954 w 792088"/>
                <a:gd name="connsiteY11" fmla="*/ 28880 h 877442"/>
                <a:gd name="connsiteX12" fmla="*/ 0 w 792088"/>
                <a:gd name="connsiteY12" fmla="*/ 348873 h 877442"/>
                <a:gd name="connsiteX13" fmla="*/ 0 w 792088"/>
                <a:gd name="connsiteY13" fmla="*/ 145363 h 877442"/>
                <a:gd name="connsiteX14" fmla="*/ 132017 w 792088"/>
                <a:gd name="connsiteY14" fmla="*/ 13346 h 877442"/>
                <a:gd name="connsiteX0-1" fmla="*/ 361741 w 792088"/>
                <a:gd name="connsiteY0-2" fmla="*/ 39174 h 864096"/>
                <a:gd name="connsiteX1-3" fmla="*/ 534359 w 792088"/>
                <a:gd name="connsiteY1-4" fmla="*/ 88543 h 864096"/>
                <a:gd name="connsiteX2-5" fmla="*/ 792088 w 792088"/>
                <a:gd name="connsiteY2-6" fmla="*/ 337173 h 864096"/>
                <a:gd name="connsiteX3-7" fmla="*/ 792088 w 792088"/>
                <a:gd name="connsiteY3-8" fmla="*/ 732079 h 864096"/>
                <a:gd name="connsiteX4-9" fmla="*/ 660071 w 792088"/>
                <a:gd name="connsiteY4-10" fmla="*/ 864096 h 864096"/>
                <a:gd name="connsiteX5-11" fmla="*/ 132017 w 792088"/>
                <a:gd name="connsiteY5-12" fmla="*/ 864096 h 864096"/>
                <a:gd name="connsiteX6-13" fmla="*/ 0 w 792088"/>
                <a:gd name="connsiteY6-14" fmla="*/ 732079 h 864096"/>
                <a:gd name="connsiteX7-15" fmla="*/ 0 w 792088"/>
                <a:gd name="connsiteY7-16" fmla="*/ 335527 h 864096"/>
                <a:gd name="connsiteX8-17" fmla="*/ 361741 w 792088"/>
                <a:gd name="connsiteY8-18" fmla="*/ 39174 h 864096"/>
                <a:gd name="connsiteX9-19" fmla="*/ 132017 w 792088"/>
                <a:gd name="connsiteY9-20" fmla="*/ 0 h 864096"/>
                <a:gd name="connsiteX10-21" fmla="*/ 347954 w 792088"/>
                <a:gd name="connsiteY10-22" fmla="*/ 15534 h 864096"/>
                <a:gd name="connsiteX11-23" fmla="*/ 0 w 792088"/>
                <a:gd name="connsiteY11-24" fmla="*/ 335527 h 864096"/>
                <a:gd name="connsiteX12-25" fmla="*/ 0 w 792088"/>
                <a:gd name="connsiteY12-26" fmla="*/ 132017 h 864096"/>
                <a:gd name="connsiteX13-27" fmla="*/ 132017 w 792088"/>
                <a:gd name="connsiteY13-28" fmla="*/ 0 h 864096"/>
                <a:gd name="connsiteX0-29" fmla="*/ 361741 w 792088"/>
                <a:gd name="connsiteY0-30" fmla="*/ 39174 h 864096"/>
                <a:gd name="connsiteX1-31" fmla="*/ 534359 w 792088"/>
                <a:gd name="connsiteY1-32" fmla="*/ 88543 h 864096"/>
                <a:gd name="connsiteX2-33" fmla="*/ 792088 w 792088"/>
                <a:gd name="connsiteY2-34" fmla="*/ 337173 h 864096"/>
                <a:gd name="connsiteX3-35" fmla="*/ 792088 w 792088"/>
                <a:gd name="connsiteY3-36" fmla="*/ 732079 h 864096"/>
                <a:gd name="connsiteX4-37" fmla="*/ 660071 w 792088"/>
                <a:gd name="connsiteY4-38" fmla="*/ 864096 h 864096"/>
                <a:gd name="connsiteX5-39" fmla="*/ 132017 w 792088"/>
                <a:gd name="connsiteY5-40" fmla="*/ 864096 h 864096"/>
                <a:gd name="connsiteX6-41" fmla="*/ 0 w 792088"/>
                <a:gd name="connsiteY6-42" fmla="*/ 732079 h 864096"/>
                <a:gd name="connsiteX7-43" fmla="*/ 0 w 792088"/>
                <a:gd name="connsiteY7-44" fmla="*/ 335527 h 864096"/>
                <a:gd name="connsiteX8-45" fmla="*/ 361741 w 792088"/>
                <a:gd name="connsiteY8-46" fmla="*/ 39174 h 864096"/>
                <a:gd name="connsiteX9-47" fmla="*/ 132017 w 792088"/>
                <a:gd name="connsiteY9-48" fmla="*/ 0 h 864096"/>
                <a:gd name="connsiteX10-49" fmla="*/ 0 w 792088"/>
                <a:gd name="connsiteY10-50" fmla="*/ 335527 h 864096"/>
                <a:gd name="connsiteX11-51" fmla="*/ 0 w 792088"/>
                <a:gd name="connsiteY11-52" fmla="*/ 132017 h 864096"/>
                <a:gd name="connsiteX12-53" fmla="*/ 132017 w 792088"/>
                <a:gd name="connsiteY12-54" fmla="*/ 0 h 864096"/>
                <a:gd name="connsiteX0-55" fmla="*/ 361741 w 792088"/>
                <a:gd name="connsiteY0-56" fmla="*/ 162 h 825084"/>
                <a:gd name="connsiteX1-57" fmla="*/ 534359 w 792088"/>
                <a:gd name="connsiteY1-58" fmla="*/ 49531 h 825084"/>
                <a:gd name="connsiteX2-59" fmla="*/ 792088 w 792088"/>
                <a:gd name="connsiteY2-60" fmla="*/ 298161 h 825084"/>
                <a:gd name="connsiteX3-61" fmla="*/ 792088 w 792088"/>
                <a:gd name="connsiteY3-62" fmla="*/ 693067 h 825084"/>
                <a:gd name="connsiteX4-63" fmla="*/ 660071 w 792088"/>
                <a:gd name="connsiteY4-64" fmla="*/ 825084 h 825084"/>
                <a:gd name="connsiteX5-65" fmla="*/ 132017 w 792088"/>
                <a:gd name="connsiteY5-66" fmla="*/ 825084 h 825084"/>
                <a:gd name="connsiteX6-67" fmla="*/ 0 w 792088"/>
                <a:gd name="connsiteY6-68" fmla="*/ 693067 h 825084"/>
                <a:gd name="connsiteX7-69" fmla="*/ 0 w 792088"/>
                <a:gd name="connsiteY7-70" fmla="*/ 296515 h 825084"/>
                <a:gd name="connsiteX8-71" fmla="*/ 361741 w 792088"/>
                <a:gd name="connsiteY8-72" fmla="*/ 162 h 825084"/>
                <a:gd name="connsiteX9-73" fmla="*/ 0 w 792088"/>
                <a:gd name="connsiteY9-74" fmla="*/ 93005 h 825084"/>
                <a:gd name="connsiteX10-75" fmla="*/ 0 w 792088"/>
                <a:gd name="connsiteY10-76" fmla="*/ 296515 h 825084"/>
                <a:gd name="connsiteX11-77" fmla="*/ 0 w 792088"/>
                <a:gd name="connsiteY11-78" fmla="*/ 93005 h 825084"/>
                <a:gd name="connsiteX0-79" fmla="*/ 361741 w 792088"/>
                <a:gd name="connsiteY0-80" fmla="*/ 162 h 825084"/>
                <a:gd name="connsiteX1-81" fmla="*/ 534359 w 792088"/>
                <a:gd name="connsiteY1-82" fmla="*/ 49531 h 825084"/>
                <a:gd name="connsiteX2-83" fmla="*/ 792088 w 792088"/>
                <a:gd name="connsiteY2-84" fmla="*/ 298161 h 825084"/>
                <a:gd name="connsiteX3-85" fmla="*/ 792088 w 792088"/>
                <a:gd name="connsiteY3-86" fmla="*/ 693067 h 825084"/>
                <a:gd name="connsiteX4-87" fmla="*/ 660071 w 792088"/>
                <a:gd name="connsiteY4-88" fmla="*/ 825084 h 825084"/>
                <a:gd name="connsiteX5-89" fmla="*/ 132017 w 792088"/>
                <a:gd name="connsiteY5-90" fmla="*/ 825084 h 825084"/>
                <a:gd name="connsiteX6-91" fmla="*/ 0 w 792088"/>
                <a:gd name="connsiteY6-92" fmla="*/ 693067 h 825084"/>
                <a:gd name="connsiteX7-93" fmla="*/ 0 w 792088"/>
                <a:gd name="connsiteY7-94" fmla="*/ 296515 h 825084"/>
                <a:gd name="connsiteX8-95" fmla="*/ 361741 w 792088"/>
                <a:gd name="connsiteY8-96" fmla="*/ 162 h 825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792088" h="825084">
                  <a:moveTo>
                    <a:pt x="361741" y="162"/>
                  </a:moveTo>
                  <a:cubicBezTo>
                    <a:pt x="417954" y="1894"/>
                    <a:pt x="476496" y="17557"/>
                    <a:pt x="534359" y="49531"/>
                  </a:cubicBezTo>
                  <a:lnTo>
                    <a:pt x="792088" y="298161"/>
                  </a:lnTo>
                  <a:lnTo>
                    <a:pt x="792088" y="693067"/>
                  </a:lnTo>
                  <a:cubicBezTo>
                    <a:pt x="792088" y="765978"/>
                    <a:pt x="732982" y="825084"/>
                    <a:pt x="660071" y="825084"/>
                  </a:cubicBezTo>
                  <a:lnTo>
                    <a:pt x="132017" y="825084"/>
                  </a:lnTo>
                  <a:cubicBezTo>
                    <a:pt x="59106" y="825084"/>
                    <a:pt x="0" y="765978"/>
                    <a:pt x="0" y="693067"/>
                  </a:cubicBezTo>
                  <a:lnTo>
                    <a:pt x="0" y="296515"/>
                  </a:lnTo>
                  <a:cubicBezTo>
                    <a:pt x="45437" y="115160"/>
                    <a:pt x="193104" y="-5032"/>
                    <a:pt x="361741" y="162"/>
                  </a:cubicBezTo>
                  <a:close/>
                </a:path>
              </a:pathLst>
            </a:cu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0" scaled="1"/>
              <a:tileRect/>
            </a:gradFill>
            <a:ln>
              <a:noFill/>
            </a:ln>
            <a:effectLst>
              <a:outerShdw blurRad="50800" dist="38100" dir="18900000" algn="bl" rotWithShape="0">
                <a:prstClr val="black">
                  <a:alpha val="7000"/>
                </a:prstClr>
              </a:outerShdw>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7" name="圆角矩形 23"/>
            <p:cNvSpPr/>
            <p:nvPr/>
          </p:nvSpPr>
          <p:spPr>
            <a:xfrm rot="13500000" flipV="1">
              <a:off x="2385052" y="2865713"/>
              <a:ext cx="526524" cy="548457"/>
            </a:xfrm>
            <a:custGeom>
              <a:avLst/>
              <a:gdLst>
                <a:gd name="connsiteX0" fmla="*/ 792088 w 792088"/>
                <a:gd name="connsiteY0" fmla="*/ 528569 h 877442"/>
                <a:gd name="connsiteX1" fmla="*/ 792088 w 792088"/>
                <a:gd name="connsiteY1" fmla="*/ 732079 h 877442"/>
                <a:gd name="connsiteX2" fmla="*/ 660071 w 792088"/>
                <a:gd name="connsiteY2" fmla="*/ 864096 h 877442"/>
                <a:gd name="connsiteX3" fmla="*/ 132017 w 792088"/>
                <a:gd name="connsiteY3" fmla="*/ 864096 h 877442"/>
                <a:gd name="connsiteX4" fmla="*/ 444134 w 792088"/>
                <a:gd name="connsiteY4" fmla="*/ 848563 h 877442"/>
                <a:gd name="connsiteX5" fmla="*/ 792088 w 792088"/>
                <a:gd name="connsiteY5" fmla="*/ 528569 h 877442"/>
                <a:gd name="connsiteX6" fmla="*/ 132017 w 792088"/>
                <a:gd name="connsiteY6" fmla="*/ 0 h 877442"/>
                <a:gd name="connsiteX7" fmla="*/ 660071 w 792088"/>
                <a:gd name="connsiteY7" fmla="*/ 0 h 877442"/>
                <a:gd name="connsiteX8" fmla="*/ 792088 w 792088"/>
                <a:gd name="connsiteY8" fmla="*/ 132017 h 877442"/>
                <a:gd name="connsiteX9" fmla="*/ 792088 w 792088"/>
                <a:gd name="connsiteY9" fmla="*/ 528569 h 877442"/>
                <a:gd name="connsiteX10" fmla="*/ 257729 w 792088"/>
                <a:gd name="connsiteY10" fmla="*/ 775554 h 877442"/>
                <a:gd name="connsiteX11" fmla="*/ 0 w 792088"/>
                <a:gd name="connsiteY11" fmla="*/ 526924 h 877442"/>
                <a:gd name="connsiteX12" fmla="*/ 0 w 792088"/>
                <a:gd name="connsiteY12" fmla="*/ 132017 h 877442"/>
                <a:gd name="connsiteX13" fmla="*/ 132017 w 792088"/>
                <a:gd name="connsiteY13" fmla="*/ 0 h 877442"/>
                <a:gd name="connsiteX0-1" fmla="*/ 792088 w 792088"/>
                <a:gd name="connsiteY0-2" fmla="*/ 528569 h 864096"/>
                <a:gd name="connsiteX1-3" fmla="*/ 792088 w 792088"/>
                <a:gd name="connsiteY1-4" fmla="*/ 732079 h 864096"/>
                <a:gd name="connsiteX2-5" fmla="*/ 660071 w 792088"/>
                <a:gd name="connsiteY2-6" fmla="*/ 864096 h 864096"/>
                <a:gd name="connsiteX3-7" fmla="*/ 444134 w 792088"/>
                <a:gd name="connsiteY3-8" fmla="*/ 848563 h 864096"/>
                <a:gd name="connsiteX4-9" fmla="*/ 792088 w 792088"/>
                <a:gd name="connsiteY4-10" fmla="*/ 528569 h 864096"/>
                <a:gd name="connsiteX5-11" fmla="*/ 132017 w 792088"/>
                <a:gd name="connsiteY5-12" fmla="*/ 0 h 864096"/>
                <a:gd name="connsiteX6-13" fmla="*/ 660071 w 792088"/>
                <a:gd name="connsiteY6-14" fmla="*/ 0 h 864096"/>
                <a:gd name="connsiteX7-15" fmla="*/ 792088 w 792088"/>
                <a:gd name="connsiteY7-16" fmla="*/ 132017 h 864096"/>
                <a:gd name="connsiteX8-17" fmla="*/ 792088 w 792088"/>
                <a:gd name="connsiteY8-18" fmla="*/ 528569 h 864096"/>
                <a:gd name="connsiteX9-19" fmla="*/ 257729 w 792088"/>
                <a:gd name="connsiteY9-20" fmla="*/ 775554 h 864096"/>
                <a:gd name="connsiteX10-21" fmla="*/ 0 w 792088"/>
                <a:gd name="connsiteY10-22" fmla="*/ 526924 h 864096"/>
                <a:gd name="connsiteX11-23" fmla="*/ 0 w 792088"/>
                <a:gd name="connsiteY11-24" fmla="*/ 132017 h 864096"/>
                <a:gd name="connsiteX12-25" fmla="*/ 132017 w 792088"/>
                <a:gd name="connsiteY12-26" fmla="*/ 0 h 864096"/>
                <a:gd name="connsiteX0-27" fmla="*/ 792088 w 792088"/>
                <a:gd name="connsiteY0-28" fmla="*/ 528569 h 864096"/>
                <a:gd name="connsiteX1-29" fmla="*/ 792088 w 792088"/>
                <a:gd name="connsiteY1-30" fmla="*/ 732079 h 864096"/>
                <a:gd name="connsiteX2-31" fmla="*/ 660071 w 792088"/>
                <a:gd name="connsiteY2-32" fmla="*/ 864096 h 864096"/>
                <a:gd name="connsiteX3-33" fmla="*/ 792088 w 792088"/>
                <a:gd name="connsiteY3-34" fmla="*/ 528569 h 864096"/>
                <a:gd name="connsiteX4-35" fmla="*/ 132017 w 792088"/>
                <a:gd name="connsiteY4-36" fmla="*/ 0 h 864096"/>
                <a:gd name="connsiteX5-37" fmla="*/ 660071 w 792088"/>
                <a:gd name="connsiteY5-38" fmla="*/ 0 h 864096"/>
                <a:gd name="connsiteX6-39" fmla="*/ 792088 w 792088"/>
                <a:gd name="connsiteY6-40" fmla="*/ 132017 h 864096"/>
                <a:gd name="connsiteX7-41" fmla="*/ 792088 w 792088"/>
                <a:gd name="connsiteY7-42" fmla="*/ 528569 h 864096"/>
                <a:gd name="connsiteX8-43" fmla="*/ 257729 w 792088"/>
                <a:gd name="connsiteY8-44" fmla="*/ 775554 h 864096"/>
                <a:gd name="connsiteX9-45" fmla="*/ 0 w 792088"/>
                <a:gd name="connsiteY9-46" fmla="*/ 526924 h 864096"/>
                <a:gd name="connsiteX10-47" fmla="*/ 0 w 792088"/>
                <a:gd name="connsiteY10-48" fmla="*/ 132017 h 864096"/>
                <a:gd name="connsiteX11-49" fmla="*/ 132017 w 792088"/>
                <a:gd name="connsiteY11-50" fmla="*/ 0 h 864096"/>
                <a:gd name="connsiteX0-51" fmla="*/ 132017 w 883528"/>
                <a:gd name="connsiteY0-52" fmla="*/ 0 h 825084"/>
                <a:gd name="connsiteX1-53" fmla="*/ 660071 w 883528"/>
                <a:gd name="connsiteY1-54" fmla="*/ 0 h 825084"/>
                <a:gd name="connsiteX2-55" fmla="*/ 792088 w 883528"/>
                <a:gd name="connsiteY2-56" fmla="*/ 132017 h 825084"/>
                <a:gd name="connsiteX3-57" fmla="*/ 792088 w 883528"/>
                <a:gd name="connsiteY3-58" fmla="*/ 528569 h 825084"/>
                <a:gd name="connsiteX4-59" fmla="*/ 257729 w 883528"/>
                <a:gd name="connsiteY4-60" fmla="*/ 775554 h 825084"/>
                <a:gd name="connsiteX5-61" fmla="*/ 0 w 883528"/>
                <a:gd name="connsiteY5-62" fmla="*/ 526924 h 825084"/>
                <a:gd name="connsiteX6-63" fmla="*/ 0 w 883528"/>
                <a:gd name="connsiteY6-64" fmla="*/ 132017 h 825084"/>
                <a:gd name="connsiteX7-65" fmla="*/ 132017 w 883528"/>
                <a:gd name="connsiteY7-66" fmla="*/ 0 h 825084"/>
                <a:gd name="connsiteX8-67" fmla="*/ 883528 w 883528"/>
                <a:gd name="connsiteY8-68" fmla="*/ 823519 h 825084"/>
                <a:gd name="connsiteX0-69" fmla="*/ 132017 w 792088"/>
                <a:gd name="connsiteY0-70" fmla="*/ 0 h 825084"/>
                <a:gd name="connsiteX1-71" fmla="*/ 660071 w 792088"/>
                <a:gd name="connsiteY1-72" fmla="*/ 0 h 825084"/>
                <a:gd name="connsiteX2-73" fmla="*/ 792088 w 792088"/>
                <a:gd name="connsiteY2-74" fmla="*/ 132017 h 825084"/>
                <a:gd name="connsiteX3-75" fmla="*/ 792088 w 792088"/>
                <a:gd name="connsiteY3-76" fmla="*/ 528569 h 825084"/>
                <a:gd name="connsiteX4-77" fmla="*/ 257729 w 792088"/>
                <a:gd name="connsiteY4-78" fmla="*/ 775554 h 825084"/>
                <a:gd name="connsiteX5-79" fmla="*/ 0 w 792088"/>
                <a:gd name="connsiteY5-80" fmla="*/ 526924 h 825084"/>
                <a:gd name="connsiteX6-81" fmla="*/ 0 w 792088"/>
                <a:gd name="connsiteY6-82" fmla="*/ 132017 h 825084"/>
                <a:gd name="connsiteX7-83" fmla="*/ 132017 w 792088"/>
                <a:gd name="connsiteY7-84" fmla="*/ 0 h 8250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92088" h="825084">
                  <a:close/>
                  <a:moveTo>
                    <a:pt x="132017" y="0"/>
                  </a:moveTo>
                  <a:lnTo>
                    <a:pt x="660071" y="0"/>
                  </a:lnTo>
                  <a:cubicBezTo>
                    <a:pt x="732982" y="0"/>
                    <a:pt x="792088" y="59106"/>
                    <a:pt x="792088" y="132017"/>
                  </a:cubicBezTo>
                  <a:lnTo>
                    <a:pt x="792088" y="528569"/>
                  </a:lnTo>
                  <a:cubicBezTo>
                    <a:pt x="731506" y="770377"/>
                    <a:pt x="489180" y="903448"/>
                    <a:pt x="257729" y="775554"/>
                  </a:cubicBezTo>
                  <a:lnTo>
                    <a:pt x="0" y="526924"/>
                  </a:lnTo>
                  <a:lnTo>
                    <a:pt x="0" y="132017"/>
                  </a:lnTo>
                  <a:cubicBezTo>
                    <a:pt x="0" y="59106"/>
                    <a:pt x="59106" y="0"/>
                    <a:pt x="132017" y="0"/>
                  </a:cubicBezTo>
                </a:path>
              </a:pathLst>
            </a:cu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8900000" scaled="1"/>
              <a:tileRect/>
            </a:gradFill>
            <a:ln>
              <a:noFill/>
            </a:ln>
            <a:effectLst>
              <a:outerShdw blurRad="50800" dist="38100" dir="18900000" algn="bl" rotWithShape="0">
                <a:prstClr val="black">
                  <a:alpha val="7000"/>
                </a:prstClr>
              </a:outerShdw>
            </a:effectLst>
            <a:scene3d>
              <a:camera prst="orthographicFront"/>
              <a:lightRig rig="threePt" dir="t"/>
            </a:scene3d>
            <a:sp3d>
              <a:bevelT w="6350" h="12700"/>
              <a:bevelB w="952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18" name="TextBox 117"/>
            <p:cNvSpPr txBox="1"/>
            <p:nvPr/>
          </p:nvSpPr>
          <p:spPr>
            <a:xfrm flipH="1">
              <a:off x="3031431" y="3341534"/>
              <a:ext cx="864096" cy="646331"/>
            </a:xfrm>
            <a:prstGeom prst="rect">
              <a:avLst/>
            </a:prstGeom>
            <a:noFill/>
          </p:spPr>
          <p:txBody>
            <a:bodyPr wrap="square" rtlCol="0">
              <a:spAutoFit/>
            </a:bodyPr>
            <a:lstStyle/>
            <a:p>
              <a:pPr algn="ctr"/>
              <a:r>
                <a:rPr lang="en-US" altLang="zh-CN" sz="3600" b="1" dirty="0" smtClean="0">
                  <a:solidFill>
                    <a:schemeClr val="bg1">
                      <a:alpha val="77000"/>
                    </a:schemeClr>
                  </a:solidFill>
                  <a:latin typeface="Impact" panose="020B0806030902050204" pitchFamily="34" charset="0"/>
                  <a:ea typeface="方正韵动粗黑简体" pitchFamily="2" charset="-122"/>
                </a:rPr>
                <a:t>04</a:t>
              </a:r>
              <a:endParaRPr lang="zh-CN" altLang="en-US" sz="3600" b="1" dirty="0">
                <a:solidFill>
                  <a:schemeClr val="bg1">
                    <a:alpha val="77000"/>
                  </a:schemeClr>
                </a:solidFill>
                <a:latin typeface="Impact" panose="020B0806030902050204" pitchFamily="34" charset="0"/>
                <a:ea typeface="方正韵动粗黑简体" pitchFamily="2" charset="-122"/>
              </a:endParaRPr>
            </a:p>
          </p:txBody>
        </p:sp>
      </p:grpSp>
      <p:grpSp>
        <p:nvGrpSpPr>
          <p:cNvPr id="119" name="组合 118"/>
          <p:cNvGrpSpPr/>
          <p:nvPr/>
        </p:nvGrpSpPr>
        <p:grpSpPr>
          <a:xfrm>
            <a:off x="1842556" y="849338"/>
            <a:ext cx="497106" cy="497106"/>
            <a:chOff x="1842556" y="969150"/>
            <a:chExt cx="497106" cy="497106"/>
          </a:xfrm>
        </p:grpSpPr>
        <p:sp>
          <p:nvSpPr>
            <p:cNvPr id="120" name="椭圆 119"/>
            <p:cNvSpPr/>
            <p:nvPr/>
          </p:nvSpPr>
          <p:spPr>
            <a:xfrm>
              <a:off x="1842556" y="969150"/>
              <a:ext cx="497106" cy="497106"/>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24"/>
            <p:cNvSpPr/>
            <p:nvPr/>
          </p:nvSpPr>
          <p:spPr>
            <a:xfrm>
              <a:off x="1945933" y="1081709"/>
              <a:ext cx="290352" cy="224425"/>
            </a:xfrm>
            <a:custGeom>
              <a:avLst/>
              <a:gdLst/>
              <a:ahLst/>
              <a:cxnLst/>
              <a:rect l="l" t="t" r="r" b="b"/>
              <a:pathLst>
                <a:path w="360040" h="360040">
                  <a:moveTo>
                    <a:pt x="36004" y="36004"/>
                  </a:moveTo>
                  <a:lnTo>
                    <a:pt x="36004" y="306004"/>
                  </a:lnTo>
                  <a:lnTo>
                    <a:pt x="324036" y="306004"/>
                  </a:lnTo>
                  <a:lnTo>
                    <a:pt x="324036" y="36004"/>
                  </a:lnTo>
                  <a:close/>
                  <a:moveTo>
                    <a:pt x="0" y="0"/>
                  </a:moveTo>
                  <a:lnTo>
                    <a:pt x="360040" y="0"/>
                  </a:lnTo>
                  <a:lnTo>
                    <a:pt x="360040" y="360040"/>
                  </a:lnTo>
                  <a:lnTo>
                    <a:pt x="0" y="36004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129462" y="1271837"/>
              <a:ext cx="29032" cy="2903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2166096" y="1271837"/>
              <a:ext cx="29032" cy="2903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2092828" y="1271837"/>
              <a:ext cx="29032" cy="29032"/>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梯形 124"/>
            <p:cNvSpPr/>
            <p:nvPr/>
          </p:nvSpPr>
          <p:spPr>
            <a:xfrm>
              <a:off x="2028381" y="1309441"/>
              <a:ext cx="125455" cy="64215"/>
            </a:xfrm>
            <a:prstGeom prst="trapezoi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6" name="组合 125"/>
          <p:cNvGrpSpPr/>
          <p:nvPr/>
        </p:nvGrpSpPr>
        <p:grpSpPr>
          <a:xfrm>
            <a:off x="6896400" y="842120"/>
            <a:ext cx="497106" cy="497106"/>
            <a:chOff x="6896400" y="961932"/>
            <a:chExt cx="497106" cy="497106"/>
          </a:xfrm>
        </p:grpSpPr>
        <p:sp>
          <p:nvSpPr>
            <p:cNvPr id="127" name="椭圆 126"/>
            <p:cNvSpPr/>
            <p:nvPr/>
          </p:nvSpPr>
          <p:spPr>
            <a:xfrm>
              <a:off x="6896400" y="961932"/>
              <a:ext cx="497106" cy="497106"/>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等腰三角形 1024"/>
            <p:cNvSpPr/>
            <p:nvPr/>
          </p:nvSpPr>
          <p:spPr>
            <a:xfrm>
              <a:off x="6964933" y="1059902"/>
              <a:ext cx="360040" cy="301166"/>
            </a:xfrm>
            <a:custGeom>
              <a:avLst/>
              <a:gdLst/>
              <a:ahLst/>
              <a:cxnLst/>
              <a:rect l="l" t="t" r="r" b="b"/>
              <a:pathLst>
                <a:path w="504056" h="421632">
                  <a:moveTo>
                    <a:pt x="252028" y="0"/>
                  </a:moveTo>
                  <a:lnTo>
                    <a:pt x="504056" y="216024"/>
                  </a:lnTo>
                  <a:lnTo>
                    <a:pt x="432048" y="216024"/>
                  </a:lnTo>
                  <a:lnTo>
                    <a:pt x="432048" y="421632"/>
                  </a:lnTo>
                  <a:lnTo>
                    <a:pt x="324036" y="421632"/>
                  </a:lnTo>
                  <a:lnTo>
                    <a:pt x="324036" y="312478"/>
                  </a:lnTo>
                  <a:lnTo>
                    <a:pt x="180020" y="312478"/>
                  </a:lnTo>
                  <a:lnTo>
                    <a:pt x="180020" y="421632"/>
                  </a:lnTo>
                  <a:lnTo>
                    <a:pt x="72008" y="421632"/>
                  </a:lnTo>
                  <a:lnTo>
                    <a:pt x="72008" y="216024"/>
                  </a:lnTo>
                  <a:lnTo>
                    <a:pt x="0" y="216024"/>
                  </a:lnTo>
                  <a:close/>
                </a:path>
              </a:pathLst>
            </a:cu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p:cNvGrpSpPr/>
          <p:nvPr/>
        </p:nvGrpSpPr>
        <p:grpSpPr>
          <a:xfrm>
            <a:off x="6896400" y="3888264"/>
            <a:ext cx="497106" cy="497106"/>
            <a:chOff x="6896400" y="4008076"/>
            <a:chExt cx="497106" cy="497106"/>
          </a:xfrm>
        </p:grpSpPr>
        <p:sp>
          <p:nvSpPr>
            <p:cNvPr id="130" name="椭圆 129"/>
            <p:cNvSpPr/>
            <p:nvPr/>
          </p:nvSpPr>
          <p:spPr>
            <a:xfrm>
              <a:off x="6896400" y="4008076"/>
              <a:ext cx="497106" cy="497106"/>
            </a:xfrm>
            <a:prstGeom prst="ellipse">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983021" y="4172453"/>
              <a:ext cx="323864" cy="183798"/>
              <a:chOff x="14865669" y="3075806"/>
              <a:chExt cx="507531" cy="288032"/>
            </a:xfrm>
          </p:grpSpPr>
          <p:sp>
            <p:nvSpPr>
              <p:cNvPr id="132" name="矩形 131"/>
              <p:cNvSpPr/>
              <p:nvPr/>
            </p:nvSpPr>
            <p:spPr>
              <a:xfrm>
                <a:off x="14865669" y="3075806"/>
                <a:ext cx="507531" cy="288032"/>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等腰三角形 132"/>
              <p:cNvSpPr/>
              <p:nvPr/>
            </p:nvSpPr>
            <p:spPr>
              <a:xfrm flipV="1">
                <a:off x="14865669" y="3075806"/>
                <a:ext cx="504056" cy="216024"/>
              </a:xfrm>
              <a:prstGeom prst="triangle">
                <a:avLst/>
              </a:prstGeom>
              <a:solidFill>
                <a:srgbClr val="FDFDFD"/>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34" name="组合 133"/>
          <p:cNvGrpSpPr/>
          <p:nvPr/>
        </p:nvGrpSpPr>
        <p:grpSpPr>
          <a:xfrm>
            <a:off x="1842556" y="3888264"/>
            <a:ext cx="497106" cy="497106"/>
            <a:chOff x="1842556" y="4008076"/>
            <a:chExt cx="497106" cy="497106"/>
          </a:xfrm>
        </p:grpSpPr>
        <p:sp>
          <p:nvSpPr>
            <p:cNvPr id="135" name="椭圆 134"/>
            <p:cNvSpPr/>
            <p:nvPr/>
          </p:nvSpPr>
          <p:spPr>
            <a:xfrm>
              <a:off x="1842556" y="4008076"/>
              <a:ext cx="497106" cy="497106"/>
            </a:xfrm>
            <a:prstGeom prst="ellipse">
              <a:avLst/>
            </a:prstGeom>
            <a:solidFill>
              <a:srgbClr val="029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6" name="组合 135"/>
            <p:cNvGrpSpPr/>
            <p:nvPr/>
          </p:nvGrpSpPr>
          <p:grpSpPr>
            <a:xfrm>
              <a:off x="1895300" y="4097371"/>
              <a:ext cx="391618" cy="318516"/>
              <a:chOff x="1075737" y="1609572"/>
              <a:chExt cx="541064" cy="440065"/>
            </a:xfrm>
            <a:solidFill>
              <a:schemeClr val="bg1">
                <a:lumMod val="85000"/>
              </a:schemeClr>
            </a:solidFill>
            <a:effectLst/>
          </p:grpSpPr>
          <p:sp>
            <p:nvSpPr>
              <p:cNvPr id="137" name="Freeform 86"/>
              <p:cNvSpPr>
                <a:spLocks noEditPoints="1"/>
              </p:cNvSpPr>
              <p:nvPr/>
            </p:nvSpPr>
            <p:spPr bwMode="black">
              <a:xfrm>
                <a:off x="1075737" y="1652491"/>
                <a:ext cx="395062" cy="397146"/>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DFDFD"/>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200"/>
              </a:p>
            </p:txBody>
          </p:sp>
          <p:sp>
            <p:nvSpPr>
              <p:cNvPr id="138" name="Freeform 88"/>
              <p:cNvSpPr>
                <a:spLocks noEditPoints="1"/>
              </p:cNvSpPr>
              <p:nvPr/>
            </p:nvSpPr>
            <p:spPr bwMode="black">
              <a:xfrm>
                <a:off x="1416407" y="1609572"/>
                <a:ext cx="200394" cy="215741"/>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DFDFD"/>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200"/>
              </a:p>
            </p:txBody>
          </p:sp>
        </p:grpSp>
      </p:grpSp>
      <p:sp>
        <p:nvSpPr>
          <p:cNvPr id="139" name="TextBox 65"/>
          <p:cNvSpPr txBox="1"/>
          <p:nvPr/>
        </p:nvSpPr>
        <p:spPr>
          <a:xfrm>
            <a:off x="1308554" y="1488281"/>
            <a:ext cx="1610089" cy="307777"/>
          </a:xfrm>
          <a:prstGeom prst="rect">
            <a:avLst/>
          </a:prstGeom>
          <a:noFill/>
        </p:spPr>
        <p:txBody>
          <a:bodyPr wrap="square" rtlCol="0" anchor="ctr" anchorCtr="1">
            <a:spAutoFit/>
          </a:bodyPr>
          <a:lstStyle/>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请</a:t>
            </a:r>
            <a:r>
              <a:rPr lang="zh-CN" altLang="en-US" sz="1400" b="1" dirty="0" smtClean="0">
                <a:solidFill>
                  <a:schemeClr val="bg1">
                    <a:lumMod val="50000"/>
                  </a:schemeClr>
                </a:solidFill>
                <a:latin typeface="微软雅黑" panose="020B0503020204020204" pitchFamily="34" charset="-122"/>
                <a:ea typeface="微软雅黑" panose="020B0503020204020204" pitchFamily="34" charset="-122"/>
              </a:rPr>
              <a:t>输入标题</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0" name="TextBox 65"/>
          <p:cNvSpPr txBox="1"/>
          <p:nvPr/>
        </p:nvSpPr>
        <p:spPr>
          <a:xfrm>
            <a:off x="6331398" y="1451526"/>
            <a:ext cx="1610089" cy="307777"/>
          </a:xfrm>
          <a:prstGeom prst="rect">
            <a:avLst/>
          </a:prstGeom>
          <a:noFill/>
        </p:spPr>
        <p:txBody>
          <a:bodyPr wrap="square" rtlCol="0" anchor="ctr" anchorCtr="1">
            <a:spAutoFit/>
          </a:bodyPr>
          <a:lstStyle/>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请</a:t>
            </a:r>
            <a:r>
              <a:rPr lang="zh-CN" altLang="en-US" sz="1400" b="1" dirty="0" smtClean="0">
                <a:solidFill>
                  <a:schemeClr val="bg1">
                    <a:lumMod val="50000"/>
                  </a:schemeClr>
                </a:solidFill>
                <a:latin typeface="微软雅黑" panose="020B0503020204020204" pitchFamily="34" charset="-122"/>
                <a:ea typeface="微软雅黑" panose="020B0503020204020204" pitchFamily="34" charset="-122"/>
              </a:rPr>
              <a:t>输入标题</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1" name="TextBox 65"/>
          <p:cNvSpPr txBox="1"/>
          <p:nvPr/>
        </p:nvSpPr>
        <p:spPr>
          <a:xfrm>
            <a:off x="1308554" y="3540502"/>
            <a:ext cx="1610089" cy="307777"/>
          </a:xfrm>
          <a:prstGeom prst="rect">
            <a:avLst/>
          </a:prstGeom>
          <a:noFill/>
        </p:spPr>
        <p:txBody>
          <a:bodyPr wrap="square" rtlCol="0" anchor="ctr" anchorCtr="1">
            <a:spAutoFit/>
          </a:bodyPr>
          <a:lstStyle/>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请</a:t>
            </a:r>
            <a:r>
              <a:rPr lang="zh-CN" altLang="en-US" sz="1400" b="1" dirty="0" smtClean="0">
                <a:solidFill>
                  <a:schemeClr val="bg1">
                    <a:lumMod val="50000"/>
                  </a:schemeClr>
                </a:solidFill>
                <a:latin typeface="微软雅黑" panose="020B0503020204020204" pitchFamily="34" charset="-122"/>
                <a:ea typeface="微软雅黑" panose="020B0503020204020204" pitchFamily="34" charset="-122"/>
              </a:rPr>
              <a:t>输入标题</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2" name="矩形 141"/>
          <p:cNvSpPr/>
          <p:nvPr/>
        </p:nvSpPr>
        <p:spPr>
          <a:xfrm>
            <a:off x="2418147" y="3888264"/>
            <a:ext cx="1477380" cy="377026"/>
          </a:xfrm>
          <a:prstGeom prst="rect">
            <a:avLst/>
          </a:prstGeom>
        </p:spPr>
        <p:txBody>
          <a:bodyPr wrap="square" lIns="68580" tIns="34290" rIns="68580" bIns="34290">
            <a:spAutoFit/>
          </a:bodyPr>
          <a:lstStyle/>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3" name="TextBox 65"/>
          <p:cNvSpPr txBox="1"/>
          <p:nvPr/>
        </p:nvSpPr>
        <p:spPr>
          <a:xfrm>
            <a:off x="6331398" y="3540501"/>
            <a:ext cx="1610089" cy="307777"/>
          </a:xfrm>
          <a:prstGeom prst="rect">
            <a:avLst/>
          </a:prstGeom>
          <a:noFill/>
        </p:spPr>
        <p:txBody>
          <a:bodyPr wrap="square" rtlCol="0" anchor="ctr" anchorCtr="1">
            <a:spAutoFit/>
          </a:bodyPr>
          <a:lstStyle/>
          <a:p>
            <a:r>
              <a:rPr lang="zh-CN" altLang="en-US" sz="1400" b="1" dirty="0">
                <a:solidFill>
                  <a:schemeClr val="bg1">
                    <a:lumMod val="50000"/>
                  </a:schemeClr>
                </a:solidFill>
                <a:latin typeface="微软雅黑" panose="020B0503020204020204" pitchFamily="34" charset="-122"/>
                <a:ea typeface="微软雅黑" panose="020B0503020204020204" pitchFamily="34" charset="-122"/>
              </a:rPr>
              <a:t>请</a:t>
            </a:r>
            <a:r>
              <a:rPr lang="zh-CN" altLang="en-US" sz="1400" b="1" dirty="0" smtClean="0">
                <a:solidFill>
                  <a:schemeClr val="bg1">
                    <a:lumMod val="50000"/>
                  </a:schemeClr>
                </a:solidFill>
                <a:latin typeface="微软雅黑" panose="020B0503020204020204" pitchFamily="34" charset="-122"/>
                <a:ea typeface="微软雅黑" panose="020B0503020204020204" pitchFamily="34" charset="-122"/>
              </a:rPr>
              <a:t>输入标题</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4" name="矩形 143"/>
          <p:cNvSpPr/>
          <p:nvPr/>
        </p:nvSpPr>
        <p:spPr>
          <a:xfrm>
            <a:off x="2434622" y="939118"/>
            <a:ext cx="1477380" cy="377026"/>
          </a:xfrm>
          <a:prstGeom prst="rect">
            <a:avLst/>
          </a:prstGeom>
        </p:spPr>
        <p:txBody>
          <a:bodyPr wrap="square" lIns="68580" tIns="34290" rIns="68580" bIns="34290">
            <a:spAutoFit/>
          </a:bodyPr>
          <a:lstStyle/>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5" name="矩形 144"/>
          <p:cNvSpPr/>
          <p:nvPr/>
        </p:nvSpPr>
        <p:spPr>
          <a:xfrm>
            <a:off x="5243725" y="955593"/>
            <a:ext cx="1477380" cy="377026"/>
          </a:xfrm>
          <a:prstGeom prst="rect">
            <a:avLst/>
          </a:prstGeom>
        </p:spPr>
        <p:txBody>
          <a:bodyPr wrap="square" lIns="68580" tIns="34290" rIns="68580" bIns="34290">
            <a:spAutoFit/>
          </a:bodyPr>
          <a:lstStyle/>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6" name="矩形 145"/>
          <p:cNvSpPr/>
          <p:nvPr/>
        </p:nvSpPr>
        <p:spPr>
          <a:xfrm>
            <a:off x="5342579" y="3921215"/>
            <a:ext cx="1477380" cy="377026"/>
          </a:xfrm>
          <a:prstGeom prst="rect">
            <a:avLst/>
          </a:prstGeom>
        </p:spPr>
        <p:txBody>
          <a:bodyPr wrap="square" lIns="68580" tIns="34290" rIns="68580" bIns="34290">
            <a:spAutoFit/>
          </a:bodyPr>
          <a:lstStyle/>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在此输入</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p:cTn id="7" dur="500" fill="hold"/>
                                        <p:tgtEl>
                                          <p:spTgt spid="109"/>
                                        </p:tgtEl>
                                        <p:attrNameLst>
                                          <p:attrName>ppt_w</p:attrName>
                                        </p:attrNameLst>
                                      </p:cBhvr>
                                      <p:tavLst>
                                        <p:tav tm="0">
                                          <p:val>
                                            <p:fltVal val="0"/>
                                          </p:val>
                                        </p:tav>
                                        <p:tav tm="100000">
                                          <p:val>
                                            <p:strVal val="#ppt_w"/>
                                          </p:val>
                                        </p:tav>
                                      </p:tavLst>
                                    </p:anim>
                                    <p:anim calcmode="lin" valueType="num">
                                      <p:cBhvr>
                                        <p:cTn id="8" dur="500" fill="hold"/>
                                        <p:tgtEl>
                                          <p:spTgt spid="109"/>
                                        </p:tgtEl>
                                        <p:attrNameLst>
                                          <p:attrName>ppt_h</p:attrName>
                                        </p:attrNameLst>
                                      </p:cBhvr>
                                      <p:tavLst>
                                        <p:tav tm="0">
                                          <p:val>
                                            <p:fltVal val="0"/>
                                          </p:val>
                                        </p:tav>
                                        <p:tav tm="100000">
                                          <p:val>
                                            <p:strVal val="#ppt_h"/>
                                          </p:val>
                                        </p:tav>
                                      </p:tavLst>
                                    </p:anim>
                                    <p:animEffect transition="in" filter="fade">
                                      <p:cBhvr>
                                        <p:cTn id="9" dur="500"/>
                                        <p:tgtEl>
                                          <p:spTgt spid="109"/>
                                        </p:tgtEl>
                                      </p:cBhvr>
                                    </p:animEffect>
                                  </p:childTnLst>
                                </p:cTn>
                              </p:par>
                              <p:par>
                                <p:cTn id="10" presetID="53" presetClass="entr" presetSubtype="16" fill="hold" nodeType="withEffect">
                                  <p:stCondLst>
                                    <p:cond delay="0"/>
                                  </p:stCondLst>
                                  <p:childTnLst>
                                    <p:set>
                                      <p:cBhvr>
                                        <p:cTn id="11" dur="1" fill="hold">
                                          <p:stCondLst>
                                            <p:cond delay="0"/>
                                          </p:stCondLst>
                                        </p:cTn>
                                        <p:tgtEl>
                                          <p:spTgt spid="114"/>
                                        </p:tgtEl>
                                        <p:attrNameLst>
                                          <p:attrName>style.visibility</p:attrName>
                                        </p:attrNameLst>
                                      </p:cBhvr>
                                      <p:to>
                                        <p:strVal val="visible"/>
                                      </p:to>
                                    </p:set>
                                    <p:anim calcmode="lin" valueType="num">
                                      <p:cBhvr>
                                        <p:cTn id="12" dur="500" fill="hold"/>
                                        <p:tgtEl>
                                          <p:spTgt spid="114"/>
                                        </p:tgtEl>
                                        <p:attrNameLst>
                                          <p:attrName>ppt_w</p:attrName>
                                        </p:attrNameLst>
                                      </p:cBhvr>
                                      <p:tavLst>
                                        <p:tav tm="0">
                                          <p:val>
                                            <p:fltVal val="0"/>
                                          </p:val>
                                        </p:tav>
                                        <p:tav tm="100000">
                                          <p:val>
                                            <p:strVal val="#ppt_w"/>
                                          </p:val>
                                        </p:tav>
                                      </p:tavLst>
                                    </p:anim>
                                    <p:anim calcmode="lin" valueType="num">
                                      <p:cBhvr>
                                        <p:cTn id="13" dur="500" fill="hold"/>
                                        <p:tgtEl>
                                          <p:spTgt spid="114"/>
                                        </p:tgtEl>
                                        <p:attrNameLst>
                                          <p:attrName>ppt_h</p:attrName>
                                        </p:attrNameLst>
                                      </p:cBhvr>
                                      <p:tavLst>
                                        <p:tav tm="0">
                                          <p:val>
                                            <p:fltVal val="0"/>
                                          </p:val>
                                        </p:tav>
                                        <p:tav tm="100000">
                                          <p:val>
                                            <p:strVal val="#ppt_h"/>
                                          </p:val>
                                        </p:tav>
                                      </p:tavLst>
                                    </p:anim>
                                    <p:animEffect transition="in" filter="fade">
                                      <p:cBhvr>
                                        <p:cTn id="14" dur="500"/>
                                        <p:tgtEl>
                                          <p:spTgt spid="114"/>
                                        </p:tgtEl>
                                      </p:cBhvr>
                                    </p:animEffect>
                                  </p:childTnLst>
                                </p:cTn>
                              </p:par>
                              <p:par>
                                <p:cTn id="15" presetID="53" presetClass="entr" presetSubtype="16" fill="hold" nodeType="withEffect">
                                  <p:stCondLst>
                                    <p:cond delay="0"/>
                                  </p:stCondLst>
                                  <p:childTnLst>
                                    <p:set>
                                      <p:cBhvr>
                                        <p:cTn id="16" dur="1" fill="hold">
                                          <p:stCondLst>
                                            <p:cond delay="0"/>
                                          </p:stCondLst>
                                        </p:cTn>
                                        <p:tgtEl>
                                          <p:spTgt spid="104"/>
                                        </p:tgtEl>
                                        <p:attrNameLst>
                                          <p:attrName>style.visibility</p:attrName>
                                        </p:attrNameLst>
                                      </p:cBhvr>
                                      <p:to>
                                        <p:strVal val="visible"/>
                                      </p:to>
                                    </p:set>
                                    <p:anim calcmode="lin" valueType="num">
                                      <p:cBhvr>
                                        <p:cTn id="17" dur="500" fill="hold"/>
                                        <p:tgtEl>
                                          <p:spTgt spid="104"/>
                                        </p:tgtEl>
                                        <p:attrNameLst>
                                          <p:attrName>ppt_w</p:attrName>
                                        </p:attrNameLst>
                                      </p:cBhvr>
                                      <p:tavLst>
                                        <p:tav tm="0">
                                          <p:val>
                                            <p:fltVal val="0"/>
                                          </p:val>
                                        </p:tav>
                                        <p:tav tm="100000">
                                          <p:val>
                                            <p:strVal val="#ppt_w"/>
                                          </p:val>
                                        </p:tav>
                                      </p:tavLst>
                                    </p:anim>
                                    <p:anim calcmode="lin" valueType="num">
                                      <p:cBhvr>
                                        <p:cTn id="18" dur="500" fill="hold"/>
                                        <p:tgtEl>
                                          <p:spTgt spid="104"/>
                                        </p:tgtEl>
                                        <p:attrNameLst>
                                          <p:attrName>ppt_h</p:attrName>
                                        </p:attrNameLst>
                                      </p:cBhvr>
                                      <p:tavLst>
                                        <p:tav tm="0">
                                          <p:val>
                                            <p:fltVal val="0"/>
                                          </p:val>
                                        </p:tav>
                                        <p:tav tm="100000">
                                          <p:val>
                                            <p:strVal val="#ppt_h"/>
                                          </p:val>
                                        </p:tav>
                                      </p:tavLst>
                                    </p:anim>
                                    <p:animEffect transition="in" filter="fade">
                                      <p:cBhvr>
                                        <p:cTn id="19" dur="500"/>
                                        <p:tgtEl>
                                          <p:spTgt spid="104"/>
                                        </p:tgtEl>
                                      </p:cBhvr>
                                    </p:animEffect>
                                  </p:childTnLst>
                                </p:cTn>
                              </p:par>
                              <p:par>
                                <p:cTn id="20" presetID="53" presetClass="entr" presetSubtype="16"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 calcmode="lin" valueType="num">
                                      <p:cBhvr>
                                        <p:cTn id="22" dur="500" fill="hold"/>
                                        <p:tgtEl>
                                          <p:spTgt spid="98"/>
                                        </p:tgtEl>
                                        <p:attrNameLst>
                                          <p:attrName>ppt_w</p:attrName>
                                        </p:attrNameLst>
                                      </p:cBhvr>
                                      <p:tavLst>
                                        <p:tav tm="0">
                                          <p:val>
                                            <p:fltVal val="0"/>
                                          </p:val>
                                        </p:tav>
                                        <p:tav tm="100000">
                                          <p:val>
                                            <p:strVal val="#ppt_w"/>
                                          </p:val>
                                        </p:tav>
                                      </p:tavLst>
                                    </p:anim>
                                    <p:anim calcmode="lin" valueType="num">
                                      <p:cBhvr>
                                        <p:cTn id="23" dur="500" fill="hold"/>
                                        <p:tgtEl>
                                          <p:spTgt spid="98"/>
                                        </p:tgtEl>
                                        <p:attrNameLst>
                                          <p:attrName>ppt_h</p:attrName>
                                        </p:attrNameLst>
                                      </p:cBhvr>
                                      <p:tavLst>
                                        <p:tav tm="0">
                                          <p:val>
                                            <p:fltVal val="0"/>
                                          </p:val>
                                        </p:tav>
                                        <p:tav tm="100000">
                                          <p:val>
                                            <p:strVal val="#ppt_h"/>
                                          </p:val>
                                        </p:tav>
                                      </p:tavLst>
                                    </p:anim>
                                    <p:animEffect transition="in" filter="fade">
                                      <p:cBhvr>
                                        <p:cTn id="24" dur="500"/>
                                        <p:tgtEl>
                                          <p:spTgt spid="98"/>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119"/>
                                        </p:tgtEl>
                                        <p:attrNameLst>
                                          <p:attrName>style.visibility</p:attrName>
                                        </p:attrNameLst>
                                      </p:cBhvr>
                                      <p:to>
                                        <p:strVal val="visible"/>
                                      </p:to>
                                    </p:set>
                                    <p:anim calcmode="lin" valueType="num">
                                      <p:cBhvr>
                                        <p:cTn id="28" dur="500" fill="hold"/>
                                        <p:tgtEl>
                                          <p:spTgt spid="119"/>
                                        </p:tgtEl>
                                        <p:attrNameLst>
                                          <p:attrName>ppt_w</p:attrName>
                                        </p:attrNameLst>
                                      </p:cBhvr>
                                      <p:tavLst>
                                        <p:tav tm="0">
                                          <p:val>
                                            <p:fltVal val="0"/>
                                          </p:val>
                                        </p:tav>
                                        <p:tav tm="100000">
                                          <p:val>
                                            <p:strVal val="#ppt_w"/>
                                          </p:val>
                                        </p:tav>
                                      </p:tavLst>
                                    </p:anim>
                                    <p:anim calcmode="lin" valueType="num">
                                      <p:cBhvr>
                                        <p:cTn id="29" dur="500" fill="hold"/>
                                        <p:tgtEl>
                                          <p:spTgt spid="119"/>
                                        </p:tgtEl>
                                        <p:attrNameLst>
                                          <p:attrName>ppt_h</p:attrName>
                                        </p:attrNameLst>
                                      </p:cBhvr>
                                      <p:tavLst>
                                        <p:tav tm="0">
                                          <p:val>
                                            <p:fltVal val="0"/>
                                          </p:val>
                                        </p:tav>
                                        <p:tav tm="100000">
                                          <p:val>
                                            <p:strVal val="#ppt_h"/>
                                          </p:val>
                                        </p:tav>
                                      </p:tavLst>
                                    </p:anim>
                                    <p:animEffect transition="in" filter="fade">
                                      <p:cBhvr>
                                        <p:cTn id="30" dur="500"/>
                                        <p:tgtEl>
                                          <p:spTgt spid="119"/>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39"/>
                                        </p:tgtEl>
                                        <p:attrNameLst>
                                          <p:attrName>style.visibility</p:attrName>
                                        </p:attrNameLst>
                                      </p:cBhvr>
                                      <p:to>
                                        <p:strVal val="visible"/>
                                      </p:to>
                                    </p:se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44"/>
                                        </p:tgtEl>
                                        <p:attrNameLst>
                                          <p:attrName>style.visibility</p:attrName>
                                        </p:attrNameLst>
                                      </p:cBhvr>
                                      <p:to>
                                        <p:strVal val="visible"/>
                                      </p:to>
                                    </p:set>
                                    <p:animEffect transition="in" filter="fade">
                                      <p:cBhvr>
                                        <p:cTn id="37" dur="500"/>
                                        <p:tgtEl>
                                          <p:spTgt spid="144"/>
                                        </p:tgtEl>
                                      </p:cBhvr>
                                    </p:animEffect>
                                  </p:childTnLst>
                                </p:cTn>
                              </p:par>
                            </p:childTnLst>
                          </p:cTn>
                        </p:par>
                        <p:par>
                          <p:cTn id="38" fill="hold">
                            <p:stCondLst>
                              <p:cond delay="1500"/>
                            </p:stCondLst>
                            <p:childTnLst>
                              <p:par>
                                <p:cTn id="39" presetID="53" presetClass="entr" presetSubtype="16" fill="hold" nodeType="afterEffect">
                                  <p:stCondLst>
                                    <p:cond delay="0"/>
                                  </p:stCondLst>
                                  <p:childTnLst>
                                    <p:set>
                                      <p:cBhvr>
                                        <p:cTn id="40" dur="1" fill="hold">
                                          <p:stCondLst>
                                            <p:cond delay="0"/>
                                          </p:stCondLst>
                                        </p:cTn>
                                        <p:tgtEl>
                                          <p:spTgt spid="126"/>
                                        </p:tgtEl>
                                        <p:attrNameLst>
                                          <p:attrName>style.visibility</p:attrName>
                                        </p:attrNameLst>
                                      </p:cBhvr>
                                      <p:to>
                                        <p:strVal val="visible"/>
                                      </p:to>
                                    </p:set>
                                    <p:anim calcmode="lin" valueType="num">
                                      <p:cBhvr>
                                        <p:cTn id="41" dur="500" fill="hold"/>
                                        <p:tgtEl>
                                          <p:spTgt spid="126"/>
                                        </p:tgtEl>
                                        <p:attrNameLst>
                                          <p:attrName>ppt_w</p:attrName>
                                        </p:attrNameLst>
                                      </p:cBhvr>
                                      <p:tavLst>
                                        <p:tav tm="0">
                                          <p:val>
                                            <p:fltVal val="0"/>
                                          </p:val>
                                        </p:tav>
                                        <p:tav tm="100000">
                                          <p:val>
                                            <p:strVal val="#ppt_w"/>
                                          </p:val>
                                        </p:tav>
                                      </p:tavLst>
                                    </p:anim>
                                    <p:anim calcmode="lin" valueType="num">
                                      <p:cBhvr>
                                        <p:cTn id="42" dur="500" fill="hold"/>
                                        <p:tgtEl>
                                          <p:spTgt spid="126"/>
                                        </p:tgtEl>
                                        <p:attrNameLst>
                                          <p:attrName>ppt_h</p:attrName>
                                        </p:attrNameLst>
                                      </p:cBhvr>
                                      <p:tavLst>
                                        <p:tav tm="0">
                                          <p:val>
                                            <p:fltVal val="0"/>
                                          </p:val>
                                        </p:tav>
                                        <p:tav tm="100000">
                                          <p:val>
                                            <p:strVal val="#ppt_h"/>
                                          </p:val>
                                        </p:tav>
                                      </p:tavLst>
                                    </p:anim>
                                    <p:animEffect transition="in" filter="fade">
                                      <p:cBhvr>
                                        <p:cTn id="43" dur="500"/>
                                        <p:tgtEl>
                                          <p:spTgt spid="126"/>
                                        </p:tgtEl>
                                      </p:cBhvr>
                                    </p:animEffect>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40"/>
                                        </p:tgtEl>
                                        <p:attrNameLst>
                                          <p:attrName>style.visibility</p:attrName>
                                        </p:attrNameLst>
                                      </p:cBhvr>
                                      <p:to>
                                        <p:strVal val="visible"/>
                                      </p:to>
                                    </p:se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45"/>
                                        </p:tgtEl>
                                        <p:attrNameLst>
                                          <p:attrName>style.visibility</p:attrName>
                                        </p:attrNameLst>
                                      </p:cBhvr>
                                      <p:to>
                                        <p:strVal val="visible"/>
                                      </p:to>
                                    </p:set>
                                    <p:animEffect transition="in" filter="fade">
                                      <p:cBhvr>
                                        <p:cTn id="50" dur="500"/>
                                        <p:tgtEl>
                                          <p:spTgt spid="145"/>
                                        </p:tgtEl>
                                      </p:cBhvr>
                                    </p:animEffect>
                                  </p:childTnLst>
                                </p:cTn>
                              </p:par>
                            </p:childTnLst>
                          </p:cTn>
                        </p:par>
                        <p:par>
                          <p:cTn id="51" fill="hold">
                            <p:stCondLst>
                              <p:cond delay="2500"/>
                            </p:stCondLst>
                            <p:childTnLst>
                              <p:par>
                                <p:cTn id="52" presetID="53" presetClass="entr" presetSubtype="16" fill="hold" nodeType="afterEffect">
                                  <p:stCondLst>
                                    <p:cond delay="0"/>
                                  </p:stCondLst>
                                  <p:childTnLst>
                                    <p:set>
                                      <p:cBhvr>
                                        <p:cTn id="53" dur="1" fill="hold">
                                          <p:stCondLst>
                                            <p:cond delay="0"/>
                                          </p:stCondLst>
                                        </p:cTn>
                                        <p:tgtEl>
                                          <p:spTgt spid="134"/>
                                        </p:tgtEl>
                                        <p:attrNameLst>
                                          <p:attrName>style.visibility</p:attrName>
                                        </p:attrNameLst>
                                      </p:cBhvr>
                                      <p:to>
                                        <p:strVal val="visible"/>
                                      </p:to>
                                    </p:set>
                                    <p:anim calcmode="lin" valueType="num">
                                      <p:cBhvr>
                                        <p:cTn id="54" dur="500" fill="hold"/>
                                        <p:tgtEl>
                                          <p:spTgt spid="134"/>
                                        </p:tgtEl>
                                        <p:attrNameLst>
                                          <p:attrName>ppt_w</p:attrName>
                                        </p:attrNameLst>
                                      </p:cBhvr>
                                      <p:tavLst>
                                        <p:tav tm="0">
                                          <p:val>
                                            <p:fltVal val="0"/>
                                          </p:val>
                                        </p:tav>
                                        <p:tav tm="100000">
                                          <p:val>
                                            <p:strVal val="#ppt_w"/>
                                          </p:val>
                                        </p:tav>
                                      </p:tavLst>
                                    </p:anim>
                                    <p:anim calcmode="lin" valueType="num">
                                      <p:cBhvr>
                                        <p:cTn id="55" dur="500" fill="hold"/>
                                        <p:tgtEl>
                                          <p:spTgt spid="134"/>
                                        </p:tgtEl>
                                        <p:attrNameLst>
                                          <p:attrName>ppt_h</p:attrName>
                                        </p:attrNameLst>
                                      </p:cBhvr>
                                      <p:tavLst>
                                        <p:tav tm="0">
                                          <p:val>
                                            <p:fltVal val="0"/>
                                          </p:val>
                                        </p:tav>
                                        <p:tav tm="100000">
                                          <p:val>
                                            <p:strVal val="#ppt_h"/>
                                          </p:val>
                                        </p:tav>
                                      </p:tavLst>
                                    </p:anim>
                                    <p:animEffect transition="in" filter="fade">
                                      <p:cBhvr>
                                        <p:cTn id="56" dur="500"/>
                                        <p:tgtEl>
                                          <p:spTgt spid="134"/>
                                        </p:tgtEl>
                                      </p:cBhvr>
                                    </p:animEffect>
                                  </p:childTnLst>
                                </p:cTn>
                              </p:par>
                            </p:childTnLst>
                          </p:cTn>
                        </p:par>
                        <p:par>
                          <p:cTn id="57" fill="hold">
                            <p:stCondLst>
                              <p:cond delay="3000"/>
                            </p:stCondLst>
                            <p:childTnLst>
                              <p:par>
                                <p:cTn id="58" presetID="1" presetClass="entr" presetSubtype="0" fill="hold" grpId="0" nodeType="afterEffect">
                                  <p:stCondLst>
                                    <p:cond delay="0"/>
                                  </p:stCondLst>
                                  <p:childTnLst>
                                    <p:set>
                                      <p:cBhvr>
                                        <p:cTn id="59" dur="1" fill="hold">
                                          <p:stCondLst>
                                            <p:cond delay="0"/>
                                          </p:stCondLst>
                                        </p:cTn>
                                        <p:tgtEl>
                                          <p:spTgt spid="141"/>
                                        </p:tgtEl>
                                        <p:attrNameLst>
                                          <p:attrName>style.visibility</p:attrName>
                                        </p:attrNameLst>
                                      </p:cBhvr>
                                      <p:to>
                                        <p:strVal val="visible"/>
                                      </p:to>
                                    </p:set>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142"/>
                                        </p:tgtEl>
                                        <p:attrNameLst>
                                          <p:attrName>style.visibility</p:attrName>
                                        </p:attrNameLst>
                                      </p:cBhvr>
                                      <p:to>
                                        <p:strVal val="visible"/>
                                      </p:to>
                                    </p:set>
                                    <p:animEffect transition="in" filter="fade">
                                      <p:cBhvr>
                                        <p:cTn id="63" dur="500"/>
                                        <p:tgtEl>
                                          <p:spTgt spid="142"/>
                                        </p:tgtEl>
                                      </p:cBhvr>
                                    </p:animEffect>
                                  </p:childTnLst>
                                </p:cTn>
                              </p:par>
                            </p:childTnLst>
                          </p:cTn>
                        </p:par>
                        <p:par>
                          <p:cTn id="64" fill="hold">
                            <p:stCondLst>
                              <p:cond delay="3500"/>
                            </p:stCondLst>
                            <p:childTnLst>
                              <p:par>
                                <p:cTn id="65" presetID="53" presetClass="entr" presetSubtype="16" fill="hold" nodeType="afterEffect">
                                  <p:stCondLst>
                                    <p:cond delay="0"/>
                                  </p:stCondLst>
                                  <p:childTnLst>
                                    <p:set>
                                      <p:cBhvr>
                                        <p:cTn id="66" dur="1" fill="hold">
                                          <p:stCondLst>
                                            <p:cond delay="0"/>
                                          </p:stCondLst>
                                        </p:cTn>
                                        <p:tgtEl>
                                          <p:spTgt spid="129"/>
                                        </p:tgtEl>
                                        <p:attrNameLst>
                                          <p:attrName>style.visibility</p:attrName>
                                        </p:attrNameLst>
                                      </p:cBhvr>
                                      <p:to>
                                        <p:strVal val="visible"/>
                                      </p:to>
                                    </p:set>
                                    <p:anim calcmode="lin" valueType="num">
                                      <p:cBhvr>
                                        <p:cTn id="67" dur="500" fill="hold"/>
                                        <p:tgtEl>
                                          <p:spTgt spid="129"/>
                                        </p:tgtEl>
                                        <p:attrNameLst>
                                          <p:attrName>ppt_w</p:attrName>
                                        </p:attrNameLst>
                                      </p:cBhvr>
                                      <p:tavLst>
                                        <p:tav tm="0">
                                          <p:val>
                                            <p:fltVal val="0"/>
                                          </p:val>
                                        </p:tav>
                                        <p:tav tm="100000">
                                          <p:val>
                                            <p:strVal val="#ppt_w"/>
                                          </p:val>
                                        </p:tav>
                                      </p:tavLst>
                                    </p:anim>
                                    <p:anim calcmode="lin" valueType="num">
                                      <p:cBhvr>
                                        <p:cTn id="68" dur="500" fill="hold"/>
                                        <p:tgtEl>
                                          <p:spTgt spid="129"/>
                                        </p:tgtEl>
                                        <p:attrNameLst>
                                          <p:attrName>ppt_h</p:attrName>
                                        </p:attrNameLst>
                                      </p:cBhvr>
                                      <p:tavLst>
                                        <p:tav tm="0">
                                          <p:val>
                                            <p:fltVal val="0"/>
                                          </p:val>
                                        </p:tav>
                                        <p:tav tm="100000">
                                          <p:val>
                                            <p:strVal val="#ppt_h"/>
                                          </p:val>
                                        </p:tav>
                                      </p:tavLst>
                                    </p:anim>
                                    <p:animEffect transition="in" filter="fade">
                                      <p:cBhvr>
                                        <p:cTn id="69" dur="500"/>
                                        <p:tgtEl>
                                          <p:spTgt spid="129"/>
                                        </p:tgtEl>
                                      </p:cBhvr>
                                    </p:animEffect>
                                  </p:childTnLst>
                                </p:cTn>
                              </p:par>
                            </p:childTnLst>
                          </p:cTn>
                        </p:par>
                        <p:par>
                          <p:cTn id="70" fill="hold">
                            <p:stCondLst>
                              <p:cond delay="4000"/>
                            </p:stCondLst>
                            <p:childTnLst>
                              <p:par>
                                <p:cTn id="71" presetID="1" presetClass="entr" presetSubtype="0" fill="hold" grpId="0" nodeType="after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childTnLst>
                          </p:cTn>
                        </p:par>
                        <p:par>
                          <p:cTn id="73" fill="hold">
                            <p:stCondLst>
                              <p:cond delay="4000"/>
                            </p:stCondLst>
                            <p:childTnLst>
                              <p:par>
                                <p:cTn id="74" presetID="10" presetClass="entr" presetSubtype="0" fill="hold" grpId="0" nodeType="afterEffect">
                                  <p:stCondLst>
                                    <p:cond delay="0"/>
                                  </p:stCondLst>
                                  <p:childTnLst>
                                    <p:set>
                                      <p:cBhvr>
                                        <p:cTn id="75" dur="1" fill="hold">
                                          <p:stCondLst>
                                            <p:cond delay="0"/>
                                          </p:stCondLst>
                                        </p:cTn>
                                        <p:tgtEl>
                                          <p:spTgt spid="146"/>
                                        </p:tgtEl>
                                        <p:attrNameLst>
                                          <p:attrName>style.visibility</p:attrName>
                                        </p:attrNameLst>
                                      </p:cBhvr>
                                      <p:to>
                                        <p:strVal val="visible"/>
                                      </p:to>
                                    </p:set>
                                    <p:animEffect transition="in" filter="fade">
                                      <p:cBhvr>
                                        <p:cTn id="7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1" grpId="0"/>
      <p:bldP spid="142" grpId="0"/>
      <p:bldP spid="143" grpId="0"/>
      <p:bldP spid="144" grpId="0"/>
      <p:bldP spid="145" grpId="0"/>
      <p:bldP spid="14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6"/>
          <p:cNvGrpSpPr/>
          <p:nvPr/>
        </p:nvGrpSpPr>
        <p:grpSpPr bwMode="auto">
          <a:xfrm>
            <a:off x="1398985" y="1673327"/>
            <a:ext cx="917972" cy="917972"/>
            <a:chOff x="0" y="0"/>
            <a:chExt cx="1224136" cy="1224136"/>
          </a:xfrm>
        </p:grpSpPr>
        <p:sp>
          <p:nvSpPr>
            <p:cNvPr id="59" name="椭圆 44"/>
            <p:cNvSpPr>
              <a:spLocks noChangeArrowheads="1"/>
            </p:cNvSpPr>
            <p:nvPr/>
          </p:nvSpPr>
          <p:spPr bwMode="auto">
            <a:xfrm>
              <a:off x="0" y="0"/>
              <a:ext cx="1224136" cy="1224136"/>
            </a:xfrm>
            <a:prstGeom prst="ellipse">
              <a:avLst/>
            </a:prstGeom>
            <a:solidFill>
              <a:srgbClr val="FF886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grpSp>
          <p:nvGrpSpPr>
            <p:cNvPr id="60" name="Group 8"/>
            <p:cNvGrpSpPr/>
            <p:nvPr/>
          </p:nvGrpSpPr>
          <p:grpSpPr bwMode="auto">
            <a:xfrm>
              <a:off x="455517" y="389024"/>
              <a:ext cx="293688" cy="446088"/>
              <a:chOff x="0" y="0"/>
              <a:chExt cx="293688" cy="446088"/>
            </a:xfrm>
          </p:grpSpPr>
          <p:sp>
            <p:nvSpPr>
              <p:cNvPr id="61" name="Freeform 1016"/>
              <p:cNvSpPr>
                <a:spLocks noChangeArrowheads="1"/>
              </p:cNvSpPr>
              <p:nvPr/>
            </p:nvSpPr>
            <p:spPr bwMode="auto">
              <a:xfrm>
                <a:off x="0" y="0"/>
                <a:ext cx="293688" cy="352425"/>
              </a:xfrm>
              <a:custGeom>
                <a:avLst/>
                <a:gdLst>
                  <a:gd name="T0" fmla="*/ 50 w 50"/>
                  <a:gd name="T1" fmla="*/ 23 h 60"/>
                  <a:gd name="T2" fmla="*/ 25 w 50"/>
                  <a:gd name="T3" fmla="*/ 0 h 60"/>
                  <a:gd name="T4" fmla="*/ 0 w 50"/>
                  <a:gd name="T5" fmla="*/ 23 h 60"/>
                  <a:gd name="T6" fmla="*/ 2 w 50"/>
                  <a:gd name="T7" fmla="*/ 32 h 60"/>
                  <a:gd name="T8" fmla="*/ 2 w 50"/>
                  <a:gd name="T9" fmla="*/ 32 h 60"/>
                  <a:gd name="T10" fmla="*/ 5 w 50"/>
                  <a:gd name="T11" fmla="*/ 36 h 60"/>
                  <a:gd name="T12" fmla="*/ 13 w 50"/>
                  <a:gd name="T13" fmla="*/ 58 h 60"/>
                  <a:gd name="T14" fmla="*/ 17 w 50"/>
                  <a:gd name="T15" fmla="*/ 60 h 60"/>
                  <a:gd name="T16" fmla="*/ 33 w 50"/>
                  <a:gd name="T17" fmla="*/ 60 h 60"/>
                  <a:gd name="T18" fmla="*/ 37 w 50"/>
                  <a:gd name="T19" fmla="*/ 58 h 60"/>
                  <a:gd name="T20" fmla="*/ 45 w 50"/>
                  <a:gd name="T21" fmla="*/ 36 h 60"/>
                  <a:gd name="T22" fmla="*/ 48 w 50"/>
                  <a:gd name="T23" fmla="*/ 32 h 60"/>
                  <a:gd name="T24" fmla="*/ 48 w 50"/>
                  <a:gd name="T25" fmla="*/ 32 h 60"/>
                  <a:gd name="T26" fmla="*/ 48 w 50"/>
                  <a:gd name="T27" fmla="*/ 32 h 60"/>
                  <a:gd name="T28" fmla="*/ 50 w 50"/>
                  <a:gd name="T29" fmla="*/ 23 h 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0"/>
                  <a:gd name="T46" fmla="*/ 0 h 60"/>
                  <a:gd name="T47" fmla="*/ 50 w 50"/>
                  <a:gd name="T48" fmla="*/ 60 h 6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0" h="60">
                    <a:moveTo>
                      <a:pt x="50" y="23"/>
                    </a:moveTo>
                    <a:cubicBezTo>
                      <a:pt x="50" y="10"/>
                      <a:pt x="39" y="0"/>
                      <a:pt x="25" y="0"/>
                    </a:cubicBezTo>
                    <a:cubicBezTo>
                      <a:pt x="11" y="0"/>
                      <a:pt x="0" y="10"/>
                      <a:pt x="0" y="23"/>
                    </a:cubicBezTo>
                    <a:cubicBezTo>
                      <a:pt x="0" y="26"/>
                      <a:pt x="1" y="29"/>
                      <a:pt x="2" y="32"/>
                    </a:cubicBezTo>
                    <a:cubicBezTo>
                      <a:pt x="2" y="32"/>
                      <a:pt x="2" y="32"/>
                      <a:pt x="2" y="32"/>
                    </a:cubicBezTo>
                    <a:cubicBezTo>
                      <a:pt x="3" y="33"/>
                      <a:pt x="4" y="35"/>
                      <a:pt x="5" y="36"/>
                    </a:cubicBezTo>
                    <a:cubicBezTo>
                      <a:pt x="9" y="43"/>
                      <a:pt x="13" y="55"/>
                      <a:pt x="13" y="58"/>
                    </a:cubicBezTo>
                    <a:cubicBezTo>
                      <a:pt x="13" y="59"/>
                      <a:pt x="15" y="60"/>
                      <a:pt x="17" y="60"/>
                    </a:cubicBezTo>
                    <a:cubicBezTo>
                      <a:pt x="33" y="60"/>
                      <a:pt x="33" y="60"/>
                      <a:pt x="33" y="60"/>
                    </a:cubicBezTo>
                    <a:cubicBezTo>
                      <a:pt x="35" y="60"/>
                      <a:pt x="37" y="59"/>
                      <a:pt x="37" y="58"/>
                    </a:cubicBezTo>
                    <a:cubicBezTo>
                      <a:pt x="37" y="55"/>
                      <a:pt x="41" y="43"/>
                      <a:pt x="45" y="36"/>
                    </a:cubicBezTo>
                    <a:cubicBezTo>
                      <a:pt x="46" y="35"/>
                      <a:pt x="47" y="33"/>
                      <a:pt x="48" y="32"/>
                    </a:cubicBezTo>
                    <a:cubicBezTo>
                      <a:pt x="48" y="32"/>
                      <a:pt x="48" y="32"/>
                      <a:pt x="48" y="32"/>
                    </a:cubicBezTo>
                    <a:cubicBezTo>
                      <a:pt x="48" y="32"/>
                      <a:pt x="48" y="32"/>
                      <a:pt x="48" y="32"/>
                    </a:cubicBezTo>
                    <a:cubicBezTo>
                      <a:pt x="49" y="29"/>
                      <a:pt x="50" y="26"/>
                      <a:pt x="50" y="2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sp>
            <p:nvSpPr>
              <p:cNvPr id="62" name="Freeform 1017"/>
              <p:cNvSpPr>
                <a:spLocks noChangeArrowheads="1"/>
              </p:cNvSpPr>
              <p:nvPr/>
            </p:nvSpPr>
            <p:spPr bwMode="auto">
              <a:xfrm>
                <a:off x="76200" y="376237"/>
                <a:ext cx="141288" cy="22225"/>
              </a:xfrm>
              <a:custGeom>
                <a:avLst/>
                <a:gdLst>
                  <a:gd name="T0" fmla="*/ 24 w 24"/>
                  <a:gd name="T1" fmla="*/ 2 h 4"/>
                  <a:gd name="T2" fmla="*/ 21 w 24"/>
                  <a:gd name="T3" fmla="*/ 0 h 4"/>
                  <a:gd name="T4" fmla="*/ 3 w 24"/>
                  <a:gd name="T5" fmla="*/ 0 h 4"/>
                  <a:gd name="T6" fmla="*/ 0 w 24"/>
                  <a:gd name="T7" fmla="*/ 2 h 4"/>
                  <a:gd name="T8" fmla="*/ 0 w 24"/>
                  <a:gd name="T9" fmla="*/ 2 h 4"/>
                  <a:gd name="T10" fmla="*/ 3 w 24"/>
                  <a:gd name="T11" fmla="*/ 4 h 4"/>
                  <a:gd name="T12" fmla="*/ 21 w 24"/>
                  <a:gd name="T13" fmla="*/ 4 h 4"/>
                  <a:gd name="T14" fmla="*/ 24 w 24"/>
                  <a:gd name="T15" fmla="*/ 2 h 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4"/>
                  <a:gd name="T26" fmla="*/ 24 w 2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4">
                    <a:moveTo>
                      <a:pt x="24" y="2"/>
                    </a:moveTo>
                    <a:cubicBezTo>
                      <a:pt x="24" y="1"/>
                      <a:pt x="22" y="0"/>
                      <a:pt x="21" y="0"/>
                    </a:cubicBezTo>
                    <a:cubicBezTo>
                      <a:pt x="3" y="0"/>
                      <a:pt x="3" y="0"/>
                      <a:pt x="3" y="0"/>
                    </a:cubicBezTo>
                    <a:cubicBezTo>
                      <a:pt x="1" y="0"/>
                      <a:pt x="0" y="1"/>
                      <a:pt x="0" y="2"/>
                    </a:cubicBezTo>
                    <a:cubicBezTo>
                      <a:pt x="0" y="2"/>
                      <a:pt x="0" y="2"/>
                      <a:pt x="0" y="2"/>
                    </a:cubicBezTo>
                    <a:cubicBezTo>
                      <a:pt x="0" y="3"/>
                      <a:pt x="1" y="4"/>
                      <a:pt x="3" y="4"/>
                    </a:cubicBezTo>
                    <a:cubicBezTo>
                      <a:pt x="21" y="4"/>
                      <a:pt x="21" y="4"/>
                      <a:pt x="21" y="4"/>
                    </a:cubicBezTo>
                    <a:cubicBezTo>
                      <a:pt x="22" y="4"/>
                      <a:pt x="24" y="3"/>
                      <a:pt x="24"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sp>
            <p:nvSpPr>
              <p:cNvPr id="63" name="Freeform 1018"/>
              <p:cNvSpPr>
                <a:spLocks noChangeArrowheads="1"/>
              </p:cNvSpPr>
              <p:nvPr/>
            </p:nvSpPr>
            <p:spPr bwMode="auto">
              <a:xfrm>
                <a:off x="76200" y="415925"/>
                <a:ext cx="141288" cy="30163"/>
              </a:xfrm>
              <a:custGeom>
                <a:avLst/>
                <a:gdLst>
                  <a:gd name="T0" fmla="*/ 24 w 24"/>
                  <a:gd name="T1" fmla="*/ 2 h 5"/>
                  <a:gd name="T2" fmla="*/ 21 w 24"/>
                  <a:gd name="T3" fmla="*/ 0 h 5"/>
                  <a:gd name="T4" fmla="*/ 3 w 24"/>
                  <a:gd name="T5" fmla="*/ 0 h 5"/>
                  <a:gd name="T6" fmla="*/ 0 w 24"/>
                  <a:gd name="T7" fmla="*/ 2 h 5"/>
                  <a:gd name="T8" fmla="*/ 0 w 24"/>
                  <a:gd name="T9" fmla="*/ 2 h 5"/>
                  <a:gd name="T10" fmla="*/ 3 w 24"/>
                  <a:gd name="T11" fmla="*/ 5 h 5"/>
                  <a:gd name="T12" fmla="*/ 21 w 24"/>
                  <a:gd name="T13" fmla="*/ 5 h 5"/>
                  <a:gd name="T14" fmla="*/ 24 w 24"/>
                  <a:gd name="T15" fmla="*/ 2 h 5"/>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5"/>
                  <a:gd name="T26" fmla="*/ 24 w 24"/>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5">
                    <a:moveTo>
                      <a:pt x="24" y="2"/>
                    </a:moveTo>
                    <a:cubicBezTo>
                      <a:pt x="24" y="1"/>
                      <a:pt x="22" y="0"/>
                      <a:pt x="21" y="0"/>
                    </a:cubicBezTo>
                    <a:cubicBezTo>
                      <a:pt x="3" y="0"/>
                      <a:pt x="3" y="0"/>
                      <a:pt x="3" y="0"/>
                    </a:cubicBezTo>
                    <a:cubicBezTo>
                      <a:pt x="1" y="0"/>
                      <a:pt x="0" y="1"/>
                      <a:pt x="0" y="2"/>
                    </a:cubicBezTo>
                    <a:cubicBezTo>
                      <a:pt x="0" y="2"/>
                      <a:pt x="0" y="2"/>
                      <a:pt x="0" y="2"/>
                    </a:cubicBezTo>
                    <a:cubicBezTo>
                      <a:pt x="0" y="4"/>
                      <a:pt x="1" y="5"/>
                      <a:pt x="3" y="5"/>
                    </a:cubicBezTo>
                    <a:cubicBezTo>
                      <a:pt x="21" y="5"/>
                      <a:pt x="21" y="5"/>
                      <a:pt x="21" y="5"/>
                    </a:cubicBezTo>
                    <a:cubicBezTo>
                      <a:pt x="22" y="5"/>
                      <a:pt x="24" y="4"/>
                      <a:pt x="24"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grpSp>
      </p:grpSp>
      <p:grpSp>
        <p:nvGrpSpPr>
          <p:cNvPr id="64" name="Group 12"/>
          <p:cNvGrpSpPr/>
          <p:nvPr/>
        </p:nvGrpSpPr>
        <p:grpSpPr bwMode="auto">
          <a:xfrm>
            <a:off x="2721769" y="1673327"/>
            <a:ext cx="917972" cy="917972"/>
            <a:chOff x="0" y="0"/>
            <a:chExt cx="1224136" cy="1224136"/>
          </a:xfrm>
        </p:grpSpPr>
        <p:sp>
          <p:nvSpPr>
            <p:cNvPr id="65" name="椭圆 50"/>
            <p:cNvSpPr>
              <a:spLocks noChangeArrowheads="1"/>
            </p:cNvSpPr>
            <p:nvPr/>
          </p:nvSpPr>
          <p:spPr bwMode="auto">
            <a:xfrm>
              <a:off x="0" y="0"/>
              <a:ext cx="1224136" cy="1224136"/>
            </a:xfrm>
            <a:prstGeom prst="ellipse">
              <a:avLst/>
            </a:prstGeom>
            <a:solidFill>
              <a:srgbClr val="31859C"/>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66" name="Freeform 1001"/>
            <p:cNvSpPr>
              <a:spLocks noEditPoints="1" noChangeArrowheads="1"/>
            </p:cNvSpPr>
            <p:nvPr/>
          </p:nvSpPr>
          <p:spPr bwMode="auto">
            <a:xfrm>
              <a:off x="358172" y="312058"/>
              <a:ext cx="492125" cy="546100"/>
            </a:xfrm>
            <a:custGeom>
              <a:avLst/>
              <a:gdLst>
                <a:gd name="T0" fmla="*/ 56 w 84"/>
                <a:gd name="T1" fmla="*/ 32 h 93"/>
                <a:gd name="T2" fmla="*/ 64 w 84"/>
                <a:gd name="T3" fmla="*/ 14 h 93"/>
                <a:gd name="T4" fmla="*/ 67 w 84"/>
                <a:gd name="T5" fmla="*/ 12 h 93"/>
                <a:gd name="T6" fmla="*/ 65 w 84"/>
                <a:gd name="T7" fmla="*/ 10 h 93"/>
                <a:gd name="T8" fmla="*/ 65 w 84"/>
                <a:gd name="T9" fmla="*/ 10 h 93"/>
                <a:gd name="T10" fmla="*/ 64 w 84"/>
                <a:gd name="T11" fmla="*/ 10 h 93"/>
                <a:gd name="T12" fmla="*/ 63 w 84"/>
                <a:gd name="T13" fmla="*/ 12 h 93"/>
                <a:gd name="T14" fmla="*/ 45 w 84"/>
                <a:gd name="T15" fmla="*/ 28 h 93"/>
                <a:gd name="T16" fmla="*/ 41 w 84"/>
                <a:gd name="T17" fmla="*/ 28 h 93"/>
                <a:gd name="T18" fmla="*/ 40 w 84"/>
                <a:gd name="T19" fmla="*/ 28 h 93"/>
                <a:gd name="T20" fmla="*/ 19 w 84"/>
                <a:gd name="T21" fmla="*/ 2 h 93"/>
                <a:gd name="T22" fmla="*/ 15 w 84"/>
                <a:gd name="T23" fmla="*/ 2 h 93"/>
                <a:gd name="T24" fmla="*/ 17 w 84"/>
                <a:gd name="T25" fmla="*/ 4 h 93"/>
                <a:gd name="T26" fmla="*/ 34 w 84"/>
                <a:gd name="T27" fmla="*/ 29 h 93"/>
                <a:gd name="T28" fmla="*/ 5 w 84"/>
                <a:gd name="T29" fmla="*/ 32 h 93"/>
                <a:gd name="T30" fmla="*/ 0 w 84"/>
                <a:gd name="T31" fmla="*/ 87 h 93"/>
                <a:gd name="T32" fmla="*/ 7 w 84"/>
                <a:gd name="T33" fmla="*/ 92 h 93"/>
                <a:gd name="T34" fmla="*/ 17 w 84"/>
                <a:gd name="T35" fmla="*/ 93 h 93"/>
                <a:gd name="T36" fmla="*/ 67 w 84"/>
                <a:gd name="T37" fmla="*/ 92 h 93"/>
                <a:gd name="T38" fmla="*/ 78 w 84"/>
                <a:gd name="T39" fmla="*/ 93 h 93"/>
                <a:gd name="T40" fmla="*/ 79 w 84"/>
                <a:gd name="T41" fmla="*/ 92 h 93"/>
                <a:gd name="T42" fmla="*/ 84 w 84"/>
                <a:gd name="T43" fmla="*/ 37 h 93"/>
                <a:gd name="T44" fmla="*/ 71 w 84"/>
                <a:gd name="T45" fmla="*/ 80 h 93"/>
                <a:gd name="T46" fmla="*/ 13 w 84"/>
                <a:gd name="T47" fmla="*/ 88 h 93"/>
                <a:gd name="T48" fmla="*/ 4 w 84"/>
                <a:gd name="T49" fmla="*/ 44 h 93"/>
                <a:gd name="T50" fmla="*/ 63 w 84"/>
                <a:gd name="T51" fmla="*/ 36 h 93"/>
                <a:gd name="T52" fmla="*/ 71 w 84"/>
                <a:gd name="T53" fmla="*/ 80 h 93"/>
                <a:gd name="T54" fmla="*/ 74 w 84"/>
                <a:gd name="T55" fmla="*/ 51 h 93"/>
                <a:gd name="T56" fmla="*/ 80 w 84"/>
                <a:gd name="T57" fmla="*/ 51 h 93"/>
                <a:gd name="T58" fmla="*/ 77 w 84"/>
                <a:gd name="T59" fmla="*/ 46 h 93"/>
                <a:gd name="T60" fmla="*/ 77 w 84"/>
                <a:gd name="T61" fmla="*/ 39 h 93"/>
                <a:gd name="T62" fmla="*/ 77 w 84"/>
                <a:gd name="T63" fmla="*/ 46 h 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84"/>
                <a:gd name="T97" fmla="*/ 0 h 93"/>
                <a:gd name="T98" fmla="*/ 84 w 84"/>
                <a:gd name="T99" fmla="*/ 93 h 9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84" h="93">
                  <a:moveTo>
                    <a:pt x="79" y="32"/>
                  </a:moveTo>
                  <a:cubicBezTo>
                    <a:pt x="56" y="32"/>
                    <a:pt x="56" y="32"/>
                    <a:pt x="56" y="32"/>
                  </a:cubicBezTo>
                  <a:cubicBezTo>
                    <a:pt x="54" y="31"/>
                    <a:pt x="51" y="29"/>
                    <a:pt x="47" y="28"/>
                  </a:cubicBezTo>
                  <a:cubicBezTo>
                    <a:pt x="64" y="14"/>
                    <a:pt x="64" y="14"/>
                    <a:pt x="64" y="14"/>
                  </a:cubicBezTo>
                  <a:cubicBezTo>
                    <a:pt x="64" y="14"/>
                    <a:pt x="64" y="14"/>
                    <a:pt x="65" y="14"/>
                  </a:cubicBezTo>
                  <a:cubicBezTo>
                    <a:pt x="66" y="14"/>
                    <a:pt x="67" y="13"/>
                    <a:pt x="67" y="12"/>
                  </a:cubicBezTo>
                  <a:cubicBezTo>
                    <a:pt x="67" y="11"/>
                    <a:pt x="66" y="10"/>
                    <a:pt x="65" y="10"/>
                  </a:cubicBezTo>
                  <a:cubicBezTo>
                    <a:pt x="65" y="10"/>
                    <a:pt x="65" y="10"/>
                    <a:pt x="65" y="10"/>
                  </a:cubicBezTo>
                  <a:cubicBezTo>
                    <a:pt x="65" y="10"/>
                    <a:pt x="65" y="10"/>
                    <a:pt x="65" y="10"/>
                  </a:cubicBezTo>
                  <a:cubicBezTo>
                    <a:pt x="65" y="10"/>
                    <a:pt x="65" y="10"/>
                    <a:pt x="65" y="10"/>
                  </a:cubicBezTo>
                  <a:cubicBezTo>
                    <a:pt x="65" y="10"/>
                    <a:pt x="64" y="10"/>
                    <a:pt x="64" y="10"/>
                  </a:cubicBezTo>
                  <a:cubicBezTo>
                    <a:pt x="64" y="10"/>
                    <a:pt x="64" y="10"/>
                    <a:pt x="64" y="10"/>
                  </a:cubicBezTo>
                  <a:cubicBezTo>
                    <a:pt x="64" y="10"/>
                    <a:pt x="64" y="10"/>
                    <a:pt x="64" y="10"/>
                  </a:cubicBezTo>
                  <a:cubicBezTo>
                    <a:pt x="63" y="11"/>
                    <a:pt x="63" y="11"/>
                    <a:pt x="63" y="12"/>
                  </a:cubicBezTo>
                  <a:cubicBezTo>
                    <a:pt x="63" y="12"/>
                    <a:pt x="63" y="13"/>
                    <a:pt x="63" y="13"/>
                  </a:cubicBezTo>
                  <a:cubicBezTo>
                    <a:pt x="45" y="28"/>
                    <a:pt x="45" y="28"/>
                    <a:pt x="45" y="28"/>
                  </a:cubicBezTo>
                  <a:cubicBezTo>
                    <a:pt x="44" y="28"/>
                    <a:pt x="43" y="28"/>
                    <a:pt x="41" y="28"/>
                  </a:cubicBezTo>
                  <a:cubicBezTo>
                    <a:pt x="41" y="28"/>
                    <a:pt x="41" y="28"/>
                    <a:pt x="41" y="28"/>
                  </a:cubicBezTo>
                  <a:cubicBezTo>
                    <a:pt x="41" y="28"/>
                    <a:pt x="41" y="28"/>
                    <a:pt x="40" y="28"/>
                  </a:cubicBezTo>
                  <a:cubicBezTo>
                    <a:pt x="40" y="28"/>
                    <a:pt x="40" y="28"/>
                    <a:pt x="40" y="28"/>
                  </a:cubicBezTo>
                  <a:cubicBezTo>
                    <a:pt x="18" y="3"/>
                    <a:pt x="18" y="3"/>
                    <a:pt x="18" y="3"/>
                  </a:cubicBezTo>
                  <a:cubicBezTo>
                    <a:pt x="18" y="3"/>
                    <a:pt x="19" y="3"/>
                    <a:pt x="19" y="2"/>
                  </a:cubicBezTo>
                  <a:cubicBezTo>
                    <a:pt x="19" y="1"/>
                    <a:pt x="18" y="0"/>
                    <a:pt x="17" y="0"/>
                  </a:cubicBezTo>
                  <a:cubicBezTo>
                    <a:pt x="16" y="0"/>
                    <a:pt x="15" y="1"/>
                    <a:pt x="15" y="2"/>
                  </a:cubicBezTo>
                  <a:cubicBezTo>
                    <a:pt x="15" y="3"/>
                    <a:pt x="16" y="4"/>
                    <a:pt x="17" y="4"/>
                  </a:cubicBezTo>
                  <a:cubicBezTo>
                    <a:pt x="17" y="4"/>
                    <a:pt x="17" y="4"/>
                    <a:pt x="17" y="4"/>
                  </a:cubicBezTo>
                  <a:cubicBezTo>
                    <a:pt x="38" y="28"/>
                    <a:pt x="38" y="28"/>
                    <a:pt x="38" y="28"/>
                  </a:cubicBezTo>
                  <a:cubicBezTo>
                    <a:pt x="36" y="28"/>
                    <a:pt x="35" y="28"/>
                    <a:pt x="34" y="29"/>
                  </a:cubicBezTo>
                  <a:cubicBezTo>
                    <a:pt x="31" y="30"/>
                    <a:pt x="28" y="31"/>
                    <a:pt x="27" y="32"/>
                  </a:cubicBezTo>
                  <a:cubicBezTo>
                    <a:pt x="5" y="32"/>
                    <a:pt x="5" y="32"/>
                    <a:pt x="5" y="32"/>
                  </a:cubicBezTo>
                  <a:cubicBezTo>
                    <a:pt x="3" y="32"/>
                    <a:pt x="0" y="34"/>
                    <a:pt x="0" y="37"/>
                  </a:cubicBezTo>
                  <a:cubicBezTo>
                    <a:pt x="0" y="87"/>
                    <a:pt x="0" y="87"/>
                    <a:pt x="0" y="87"/>
                  </a:cubicBezTo>
                  <a:cubicBezTo>
                    <a:pt x="0" y="90"/>
                    <a:pt x="3" y="92"/>
                    <a:pt x="5" y="92"/>
                  </a:cubicBezTo>
                  <a:cubicBezTo>
                    <a:pt x="7" y="92"/>
                    <a:pt x="7" y="92"/>
                    <a:pt x="7" y="92"/>
                  </a:cubicBezTo>
                  <a:cubicBezTo>
                    <a:pt x="7" y="93"/>
                    <a:pt x="7" y="93"/>
                    <a:pt x="7" y="93"/>
                  </a:cubicBezTo>
                  <a:cubicBezTo>
                    <a:pt x="17" y="93"/>
                    <a:pt x="17" y="93"/>
                    <a:pt x="17" y="93"/>
                  </a:cubicBezTo>
                  <a:cubicBezTo>
                    <a:pt x="17" y="92"/>
                    <a:pt x="17" y="92"/>
                    <a:pt x="17" y="92"/>
                  </a:cubicBezTo>
                  <a:cubicBezTo>
                    <a:pt x="67" y="92"/>
                    <a:pt x="67" y="92"/>
                    <a:pt x="67" y="92"/>
                  </a:cubicBezTo>
                  <a:cubicBezTo>
                    <a:pt x="67" y="93"/>
                    <a:pt x="67" y="93"/>
                    <a:pt x="67" y="93"/>
                  </a:cubicBezTo>
                  <a:cubicBezTo>
                    <a:pt x="78" y="93"/>
                    <a:pt x="78" y="93"/>
                    <a:pt x="78" y="93"/>
                  </a:cubicBezTo>
                  <a:cubicBezTo>
                    <a:pt x="78" y="92"/>
                    <a:pt x="78" y="92"/>
                    <a:pt x="78" y="92"/>
                  </a:cubicBezTo>
                  <a:cubicBezTo>
                    <a:pt x="79" y="92"/>
                    <a:pt x="79" y="92"/>
                    <a:pt x="79" y="92"/>
                  </a:cubicBezTo>
                  <a:cubicBezTo>
                    <a:pt x="82" y="92"/>
                    <a:pt x="84" y="90"/>
                    <a:pt x="84" y="87"/>
                  </a:cubicBezTo>
                  <a:cubicBezTo>
                    <a:pt x="84" y="37"/>
                    <a:pt x="84" y="37"/>
                    <a:pt x="84" y="37"/>
                  </a:cubicBezTo>
                  <a:cubicBezTo>
                    <a:pt x="84" y="34"/>
                    <a:pt x="82" y="32"/>
                    <a:pt x="79" y="32"/>
                  </a:cubicBezTo>
                  <a:close/>
                  <a:moveTo>
                    <a:pt x="71" y="80"/>
                  </a:moveTo>
                  <a:cubicBezTo>
                    <a:pt x="71" y="84"/>
                    <a:pt x="67" y="88"/>
                    <a:pt x="63" y="88"/>
                  </a:cubicBezTo>
                  <a:cubicBezTo>
                    <a:pt x="13" y="88"/>
                    <a:pt x="13" y="88"/>
                    <a:pt x="13" y="88"/>
                  </a:cubicBezTo>
                  <a:cubicBezTo>
                    <a:pt x="8" y="88"/>
                    <a:pt x="4" y="84"/>
                    <a:pt x="4" y="80"/>
                  </a:cubicBezTo>
                  <a:cubicBezTo>
                    <a:pt x="4" y="44"/>
                    <a:pt x="4" y="44"/>
                    <a:pt x="4" y="44"/>
                  </a:cubicBezTo>
                  <a:cubicBezTo>
                    <a:pt x="4" y="39"/>
                    <a:pt x="8" y="36"/>
                    <a:pt x="13" y="36"/>
                  </a:cubicBezTo>
                  <a:cubicBezTo>
                    <a:pt x="63" y="36"/>
                    <a:pt x="63" y="36"/>
                    <a:pt x="63" y="36"/>
                  </a:cubicBezTo>
                  <a:cubicBezTo>
                    <a:pt x="67" y="36"/>
                    <a:pt x="71" y="39"/>
                    <a:pt x="71" y="44"/>
                  </a:cubicBezTo>
                  <a:lnTo>
                    <a:pt x="71" y="80"/>
                  </a:lnTo>
                  <a:close/>
                  <a:moveTo>
                    <a:pt x="77" y="54"/>
                  </a:moveTo>
                  <a:cubicBezTo>
                    <a:pt x="75" y="54"/>
                    <a:pt x="74" y="52"/>
                    <a:pt x="74" y="51"/>
                  </a:cubicBezTo>
                  <a:cubicBezTo>
                    <a:pt x="74" y="49"/>
                    <a:pt x="75" y="47"/>
                    <a:pt x="77" y="47"/>
                  </a:cubicBezTo>
                  <a:cubicBezTo>
                    <a:pt x="79" y="47"/>
                    <a:pt x="80" y="49"/>
                    <a:pt x="80" y="51"/>
                  </a:cubicBezTo>
                  <a:cubicBezTo>
                    <a:pt x="80" y="52"/>
                    <a:pt x="79" y="54"/>
                    <a:pt x="77" y="54"/>
                  </a:cubicBezTo>
                  <a:close/>
                  <a:moveTo>
                    <a:pt x="77" y="46"/>
                  </a:moveTo>
                  <a:cubicBezTo>
                    <a:pt x="75" y="46"/>
                    <a:pt x="74" y="44"/>
                    <a:pt x="74" y="43"/>
                  </a:cubicBezTo>
                  <a:cubicBezTo>
                    <a:pt x="74" y="41"/>
                    <a:pt x="75" y="39"/>
                    <a:pt x="77" y="39"/>
                  </a:cubicBezTo>
                  <a:cubicBezTo>
                    <a:pt x="79" y="39"/>
                    <a:pt x="80" y="41"/>
                    <a:pt x="80" y="43"/>
                  </a:cubicBezTo>
                  <a:cubicBezTo>
                    <a:pt x="80" y="44"/>
                    <a:pt x="79" y="46"/>
                    <a:pt x="77" y="46"/>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latin typeface="Calibri" panose="020F0502020204030204" pitchFamily="34" charset="0"/>
                <a:sym typeface="宋体" panose="02010600030101010101" pitchFamily="2" charset="-122"/>
              </a:endParaRPr>
            </a:p>
          </p:txBody>
        </p:sp>
      </p:grpSp>
      <p:grpSp>
        <p:nvGrpSpPr>
          <p:cNvPr id="2" name="组合 1"/>
          <p:cNvGrpSpPr/>
          <p:nvPr/>
        </p:nvGrpSpPr>
        <p:grpSpPr>
          <a:xfrm>
            <a:off x="4044553" y="1673327"/>
            <a:ext cx="919163" cy="917972"/>
            <a:chOff x="4044553" y="1673327"/>
            <a:chExt cx="919163" cy="917972"/>
          </a:xfrm>
        </p:grpSpPr>
        <p:sp>
          <p:nvSpPr>
            <p:cNvPr id="67" name="椭圆 53"/>
            <p:cNvSpPr>
              <a:spLocks noChangeArrowheads="1"/>
            </p:cNvSpPr>
            <p:nvPr/>
          </p:nvSpPr>
          <p:spPr bwMode="auto">
            <a:xfrm>
              <a:off x="4044553" y="1673327"/>
              <a:ext cx="919163" cy="917972"/>
            </a:xfrm>
            <a:prstGeom prst="ellipse">
              <a:avLst/>
            </a:prstGeom>
            <a:solidFill>
              <a:srgbClr val="FF8860"/>
            </a:solidFill>
            <a:ln>
              <a:noFill/>
            </a:ln>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grpSp>
          <p:nvGrpSpPr>
            <p:cNvPr id="68" name="Group 17"/>
            <p:cNvGrpSpPr/>
            <p:nvPr/>
          </p:nvGrpSpPr>
          <p:grpSpPr bwMode="auto">
            <a:xfrm>
              <a:off x="4313982" y="1965054"/>
              <a:ext cx="286080" cy="369042"/>
              <a:chOff x="0" y="0"/>
              <a:chExt cx="381000" cy="492126"/>
            </a:xfrm>
          </p:grpSpPr>
          <p:sp>
            <p:nvSpPr>
              <p:cNvPr id="69" name="Freeform 1011"/>
              <p:cNvSpPr>
                <a:spLocks noChangeArrowheads="1"/>
              </p:cNvSpPr>
              <p:nvPr/>
            </p:nvSpPr>
            <p:spPr bwMode="auto">
              <a:xfrm>
                <a:off x="182562" y="0"/>
                <a:ext cx="46038" cy="111125"/>
              </a:xfrm>
              <a:custGeom>
                <a:avLst/>
                <a:gdLst>
                  <a:gd name="T0" fmla="*/ 8 w 8"/>
                  <a:gd name="T1" fmla="*/ 15 h 19"/>
                  <a:gd name="T2" fmla="*/ 4 w 8"/>
                  <a:gd name="T3" fmla="*/ 19 h 19"/>
                  <a:gd name="T4" fmla="*/ 4 w 8"/>
                  <a:gd name="T5" fmla="*/ 19 h 19"/>
                  <a:gd name="T6" fmla="*/ 0 w 8"/>
                  <a:gd name="T7" fmla="*/ 15 h 19"/>
                  <a:gd name="T8" fmla="*/ 0 w 8"/>
                  <a:gd name="T9" fmla="*/ 5 h 19"/>
                  <a:gd name="T10" fmla="*/ 4 w 8"/>
                  <a:gd name="T11" fmla="*/ 0 h 19"/>
                  <a:gd name="T12" fmla="*/ 4 w 8"/>
                  <a:gd name="T13" fmla="*/ 0 h 19"/>
                  <a:gd name="T14" fmla="*/ 8 w 8"/>
                  <a:gd name="T15" fmla="*/ 5 h 19"/>
                  <a:gd name="T16" fmla="*/ 8 w 8"/>
                  <a:gd name="T17" fmla="*/ 1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19"/>
                  <a:gd name="T29" fmla="*/ 8 w 8"/>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19">
                    <a:moveTo>
                      <a:pt x="8" y="15"/>
                    </a:moveTo>
                    <a:cubicBezTo>
                      <a:pt x="8" y="17"/>
                      <a:pt x="6" y="19"/>
                      <a:pt x="4" y="19"/>
                    </a:cubicBezTo>
                    <a:cubicBezTo>
                      <a:pt x="4" y="19"/>
                      <a:pt x="4" y="19"/>
                      <a:pt x="4" y="19"/>
                    </a:cubicBezTo>
                    <a:cubicBezTo>
                      <a:pt x="2" y="19"/>
                      <a:pt x="0" y="17"/>
                      <a:pt x="0" y="15"/>
                    </a:cubicBezTo>
                    <a:cubicBezTo>
                      <a:pt x="0" y="5"/>
                      <a:pt x="0" y="5"/>
                      <a:pt x="0" y="5"/>
                    </a:cubicBezTo>
                    <a:cubicBezTo>
                      <a:pt x="0" y="2"/>
                      <a:pt x="2" y="0"/>
                      <a:pt x="4" y="0"/>
                    </a:cubicBezTo>
                    <a:cubicBezTo>
                      <a:pt x="4" y="0"/>
                      <a:pt x="4" y="0"/>
                      <a:pt x="4" y="0"/>
                    </a:cubicBezTo>
                    <a:cubicBezTo>
                      <a:pt x="6" y="0"/>
                      <a:pt x="8" y="2"/>
                      <a:pt x="8" y="5"/>
                    </a:cubicBezTo>
                    <a:lnTo>
                      <a:pt x="8" y="1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latin typeface="Calibri" panose="020F0502020204030204" pitchFamily="34" charset="0"/>
                  <a:sym typeface="宋体" panose="02010600030101010101" pitchFamily="2" charset="-122"/>
                </a:endParaRPr>
              </a:p>
            </p:txBody>
          </p:sp>
          <p:sp>
            <p:nvSpPr>
              <p:cNvPr id="70" name="Freeform 1012"/>
              <p:cNvSpPr>
                <a:spLocks noChangeArrowheads="1"/>
              </p:cNvSpPr>
              <p:nvPr/>
            </p:nvSpPr>
            <p:spPr bwMode="auto">
              <a:xfrm>
                <a:off x="293687" y="0"/>
                <a:ext cx="52388" cy="111125"/>
              </a:xfrm>
              <a:custGeom>
                <a:avLst/>
                <a:gdLst>
                  <a:gd name="T0" fmla="*/ 9 w 9"/>
                  <a:gd name="T1" fmla="*/ 15 h 19"/>
                  <a:gd name="T2" fmla="*/ 4 w 9"/>
                  <a:gd name="T3" fmla="*/ 19 h 19"/>
                  <a:gd name="T4" fmla="*/ 4 w 9"/>
                  <a:gd name="T5" fmla="*/ 19 h 19"/>
                  <a:gd name="T6" fmla="*/ 0 w 9"/>
                  <a:gd name="T7" fmla="*/ 15 h 19"/>
                  <a:gd name="T8" fmla="*/ 0 w 9"/>
                  <a:gd name="T9" fmla="*/ 5 h 19"/>
                  <a:gd name="T10" fmla="*/ 4 w 9"/>
                  <a:gd name="T11" fmla="*/ 0 h 19"/>
                  <a:gd name="T12" fmla="*/ 4 w 9"/>
                  <a:gd name="T13" fmla="*/ 0 h 19"/>
                  <a:gd name="T14" fmla="*/ 9 w 9"/>
                  <a:gd name="T15" fmla="*/ 5 h 19"/>
                  <a:gd name="T16" fmla="*/ 9 w 9"/>
                  <a:gd name="T17" fmla="*/ 1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19"/>
                  <a:gd name="T29" fmla="*/ 9 w 9"/>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19">
                    <a:moveTo>
                      <a:pt x="9" y="15"/>
                    </a:moveTo>
                    <a:cubicBezTo>
                      <a:pt x="9" y="17"/>
                      <a:pt x="7" y="19"/>
                      <a:pt x="4" y="19"/>
                    </a:cubicBezTo>
                    <a:cubicBezTo>
                      <a:pt x="4" y="19"/>
                      <a:pt x="4" y="19"/>
                      <a:pt x="4" y="19"/>
                    </a:cubicBezTo>
                    <a:cubicBezTo>
                      <a:pt x="2" y="19"/>
                      <a:pt x="0" y="17"/>
                      <a:pt x="0" y="15"/>
                    </a:cubicBezTo>
                    <a:cubicBezTo>
                      <a:pt x="0" y="5"/>
                      <a:pt x="0" y="5"/>
                      <a:pt x="0" y="5"/>
                    </a:cubicBezTo>
                    <a:cubicBezTo>
                      <a:pt x="0" y="2"/>
                      <a:pt x="2" y="0"/>
                      <a:pt x="4" y="0"/>
                    </a:cubicBezTo>
                    <a:cubicBezTo>
                      <a:pt x="4" y="0"/>
                      <a:pt x="4" y="0"/>
                      <a:pt x="4" y="0"/>
                    </a:cubicBezTo>
                    <a:cubicBezTo>
                      <a:pt x="7" y="0"/>
                      <a:pt x="9" y="2"/>
                      <a:pt x="9" y="5"/>
                    </a:cubicBezTo>
                    <a:lnTo>
                      <a:pt x="9" y="1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latin typeface="Calibri" panose="020F0502020204030204" pitchFamily="34" charset="0"/>
                  <a:sym typeface="宋体" panose="02010600030101010101" pitchFamily="2" charset="-122"/>
                </a:endParaRPr>
              </a:p>
            </p:txBody>
          </p:sp>
          <p:sp>
            <p:nvSpPr>
              <p:cNvPr id="71" name="Freeform 1013"/>
              <p:cNvSpPr>
                <a:spLocks noChangeArrowheads="1"/>
              </p:cNvSpPr>
              <p:nvPr/>
            </p:nvSpPr>
            <p:spPr bwMode="auto">
              <a:xfrm>
                <a:off x="147637" y="134938"/>
                <a:ext cx="233363" cy="204788"/>
              </a:xfrm>
              <a:custGeom>
                <a:avLst/>
                <a:gdLst>
                  <a:gd name="T0" fmla="*/ 35 w 40"/>
                  <a:gd name="T1" fmla="*/ 0 h 35"/>
                  <a:gd name="T2" fmla="*/ 5 w 40"/>
                  <a:gd name="T3" fmla="*/ 0 h 35"/>
                  <a:gd name="T4" fmla="*/ 0 w 40"/>
                  <a:gd name="T5" fmla="*/ 0 h 35"/>
                  <a:gd name="T6" fmla="*/ 0 w 40"/>
                  <a:gd name="T7" fmla="*/ 4 h 35"/>
                  <a:gd name="T8" fmla="*/ 0 w 40"/>
                  <a:gd name="T9" fmla="*/ 10 h 35"/>
                  <a:gd name="T10" fmla="*/ 0 w 40"/>
                  <a:gd name="T11" fmla="*/ 27 h 35"/>
                  <a:gd name="T12" fmla="*/ 5 w 40"/>
                  <a:gd name="T13" fmla="*/ 31 h 35"/>
                  <a:gd name="T14" fmla="*/ 12 w 40"/>
                  <a:gd name="T15" fmla="*/ 31 h 35"/>
                  <a:gd name="T16" fmla="*/ 16 w 40"/>
                  <a:gd name="T17" fmla="*/ 35 h 35"/>
                  <a:gd name="T18" fmla="*/ 25 w 40"/>
                  <a:gd name="T19" fmla="*/ 35 h 35"/>
                  <a:gd name="T20" fmla="*/ 29 w 40"/>
                  <a:gd name="T21" fmla="*/ 31 h 35"/>
                  <a:gd name="T22" fmla="*/ 35 w 40"/>
                  <a:gd name="T23" fmla="*/ 31 h 35"/>
                  <a:gd name="T24" fmla="*/ 40 w 40"/>
                  <a:gd name="T25" fmla="*/ 27 h 35"/>
                  <a:gd name="T26" fmla="*/ 40 w 40"/>
                  <a:gd name="T27" fmla="*/ 10 h 35"/>
                  <a:gd name="T28" fmla="*/ 40 w 40"/>
                  <a:gd name="T29" fmla="*/ 4 h 35"/>
                  <a:gd name="T30" fmla="*/ 40 w 40"/>
                  <a:gd name="T31" fmla="*/ 0 h 35"/>
                  <a:gd name="T32" fmla="*/ 35 w 40"/>
                  <a:gd name="T33" fmla="*/ 0 h 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0"/>
                  <a:gd name="T52" fmla="*/ 0 h 35"/>
                  <a:gd name="T53" fmla="*/ 40 w 40"/>
                  <a:gd name="T54" fmla="*/ 35 h 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0" h="35">
                    <a:moveTo>
                      <a:pt x="35" y="0"/>
                    </a:moveTo>
                    <a:cubicBezTo>
                      <a:pt x="5" y="0"/>
                      <a:pt x="5" y="0"/>
                      <a:pt x="5" y="0"/>
                    </a:cubicBezTo>
                    <a:cubicBezTo>
                      <a:pt x="0" y="0"/>
                      <a:pt x="0" y="0"/>
                      <a:pt x="0" y="0"/>
                    </a:cubicBezTo>
                    <a:cubicBezTo>
                      <a:pt x="0" y="4"/>
                      <a:pt x="0" y="4"/>
                      <a:pt x="0" y="4"/>
                    </a:cubicBezTo>
                    <a:cubicBezTo>
                      <a:pt x="0" y="10"/>
                      <a:pt x="0" y="10"/>
                      <a:pt x="0" y="10"/>
                    </a:cubicBezTo>
                    <a:cubicBezTo>
                      <a:pt x="0" y="27"/>
                      <a:pt x="0" y="27"/>
                      <a:pt x="0" y="27"/>
                    </a:cubicBezTo>
                    <a:cubicBezTo>
                      <a:pt x="0" y="29"/>
                      <a:pt x="2" y="31"/>
                      <a:pt x="5" y="31"/>
                    </a:cubicBezTo>
                    <a:cubicBezTo>
                      <a:pt x="12" y="31"/>
                      <a:pt x="12" y="31"/>
                      <a:pt x="12" y="31"/>
                    </a:cubicBezTo>
                    <a:cubicBezTo>
                      <a:pt x="12" y="33"/>
                      <a:pt x="14" y="35"/>
                      <a:pt x="16" y="35"/>
                    </a:cubicBezTo>
                    <a:cubicBezTo>
                      <a:pt x="25" y="35"/>
                      <a:pt x="25" y="35"/>
                      <a:pt x="25" y="35"/>
                    </a:cubicBezTo>
                    <a:cubicBezTo>
                      <a:pt x="27" y="35"/>
                      <a:pt x="29" y="33"/>
                      <a:pt x="29" y="31"/>
                    </a:cubicBezTo>
                    <a:cubicBezTo>
                      <a:pt x="35" y="31"/>
                      <a:pt x="35" y="31"/>
                      <a:pt x="35" y="31"/>
                    </a:cubicBezTo>
                    <a:cubicBezTo>
                      <a:pt x="38" y="31"/>
                      <a:pt x="40" y="29"/>
                      <a:pt x="40" y="27"/>
                    </a:cubicBezTo>
                    <a:cubicBezTo>
                      <a:pt x="40" y="10"/>
                      <a:pt x="40" y="10"/>
                      <a:pt x="40" y="10"/>
                    </a:cubicBezTo>
                    <a:cubicBezTo>
                      <a:pt x="40" y="4"/>
                      <a:pt x="40" y="4"/>
                      <a:pt x="40" y="4"/>
                    </a:cubicBezTo>
                    <a:cubicBezTo>
                      <a:pt x="40" y="0"/>
                      <a:pt x="40" y="0"/>
                      <a:pt x="40" y="0"/>
                    </a:cubicBezTo>
                    <a:lnTo>
                      <a:pt x="35"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latin typeface="Calibri" panose="020F0502020204030204" pitchFamily="34" charset="0"/>
                  <a:sym typeface="宋体" panose="02010600030101010101" pitchFamily="2" charset="-122"/>
                </a:endParaRPr>
              </a:p>
            </p:txBody>
          </p:sp>
          <p:sp>
            <p:nvSpPr>
              <p:cNvPr id="72" name="Freeform 1014"/>
              <p:cNvSpPr>
                <a:spLocks noChangeArrowheads="1"/>
              </p:cNvSpPr>
              <p:nvPr/>
            </p:nvSpPr>
            <p:spPr bwMode="auto">
              <a:xfrm>
                <a:off x="0" y="334963"/>
                <a:ext cx="280988" cy="157163"/>
              </a:xfrm>
              <a:custGeom>
                <a:avLst/>
                <a:gdLst>
                  <a:gd name="T0" fmla="*/ 45 w 48"/>
                  <a:gd name="T1" fmla="*/ 2 h 27"/>
                  <a:gd name="T2" fmla="*/ 43 w 48"/>
                  <a:gd name="T3" fmla="*/ 5 h 27"/>
                  <a:gd name="T4" fmla="*/ 43 w 48"/>
                  <a:gd name="T5" fmla="*/ 13 h 27"/>
                  <a:gd name="T6" fmla="*/ 35 w 48"/>
                  <a:gd name="T7" fmla="*/ 21 h 27"/>
                  <a:gd name="T8" fmla="*/ 27 w 48"/>
                  <a:gd name="T9" fmla="*/ 13 h 27"/>
                  <a:gd name="T10" fmla="*/ 13 w 48"/>
                  <a:gd name="T11" fmla="*/ 0 h 27"/>
                  <a:gd name="T12" fmla="*/ 0 w 48"/>
                  <a:gd name="T13" fmla="*/ 13 h 27"/>
                  <a:gd name="T14" fmla="*/ 3 w 48"/>
                  <a:gd name="T15" fmla="*/ 16 h 27"/>
                  <a:gd name="T16" fmla="*/ 6 w 48"/>
                  <a:gd name="T17" fmla="*/ 13 h 27"/>
                  <a:gd name="T18" fmla="*/ 13 w 48"/>
                  <a:gd name="T19" fmla="*/ 5 h 27"/>
                  <a:gd name="T20" fmla="*/ 21 w 48"/>
                  <a:gd name="T21" fmla="*/ 13 h 27"/>
                  <a:gd name="T22" fmla="*/ 35 w 48"/>
                  <a:gd name="T23" fmla="*/ 27 h 27"/>
                  <a:gd name="T24" fmla="*/ 48 w 48"/>
                  <a:gd name="T25" fmla="*/ 13 h 27"/>
                  <a:gd name="T26" fmla="*/ 48 w 48"/>
                  <a:gd name="T27" fmla="*/ 5 h 27"/>
                  <a:gd name="T28" fmla="*/ 45 w 48"/>
                  <a:gd name="T29" fmla="*/ 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27"/>
                  <a:gd name="T47" fmla="*/ 48 w 48"/>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27">
                    <a:moveTo>
                      <a:pt x="45" y="2"/>
                    </a:moveTo>
                    <a:cubicBezTo>
                      <a:pt x="44" y="2"/>
                      <a:pt x="43" y="3"/>
                      <a:pt x="43" y="5"/>
                    </a:cubicBezTo>
                    <a:cubicBezTo>
                      <a:pt x="43" y="13"/>
                      <a:pt x="43" y="13"/>
                      <a:pt x="43" y="13"/>
                    </a:cubicBezTo>
                    <a:cubicBezTo>
                      <a:pt x="43" y="18"/>
                      <a:pt x="39" y="21"/>
                      <a:pt x="35" y="21"/>
                    </a:cubicBezTo>
                    <a:cubicBezTo>
                      <a:pt x="30" y="21"/>
                      <a:pt x="27" y="18"/>
                      <a:pt x="27" y="13"/>
                    </a:cubicBezTo>
                    <a:cubicBezTo>
                      <a:pt x="27" y="6"/>
                      <a:pt x="21" y="0"/>
                      <a:pt x="13" y="0"/>
                    </a:cubicBezTo>
                    <a:cubicBezTo>
                      <a:pt x="6" y="0"/>
                      <a:pt x="0" y="6"/>
                      <a:pt x="0" y="13"/>
                    </a:cubicBezTo>
                    <a:cubicBezTo>
                      <a:pt x="0" y="15"/>
                      <a:pt x="1" y="16"/>
                      <a:pt x="3" y="16"/>
                    </a:cubicBezTo>
                    <a:cubicBezTo>
                      <a:pt x="4" y="16"/>
                      <a:pt x="6" y="15"/>
                      <a:pt x="6" y="13"/>
                    </a:cubicBezTo>
                    <a:cubicBezTo>
                      <a:pt x="6" y="9"/>
                      <a:pt x="9" y="5"/>
                      <a:pt x="13" y="5"/>
                    </a:cubicBezTo>
                    <a:cubicBezTo>
                      <a:pt x="18" y="5"/>
                      <a:pt x="21" y="9"/>
                      <a:pt x="21" y="13"/>
                    </a:cubicBezTo>
                    <a:cubicBezTo>
                      <a:pt x="21" y="21"/>
                      <a:pt x="27" y="27"/>
                      <a:pt x="35" y="27"/>
                    </a:cubicBezTo>
                    <a:cubicBezTo>
                      <a:pt x="42" y="27"/>
                      <a:pt x="48" y="21"/>
                      <a:pt x="48" y="13"/>
                    </a:cubicBezTo>
                    <a:cubicBezTo>
                      <a:pt x="48" y="5"/>
                      <a:pt x="48" y="5"/>
                      <a:pt x="48" y="5"/>
                    </a:cubicBezTo>
                    <a:cubicBezTo>
                      <a:pt x="48" y="3"/>
                      <a:pt x="47" y="2"/>
                      <a:pt x="45" y="2"/>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sz="1200">
                  <a:solidFill>
                    <a:schemeClr val="tx1">
                      <a:lumMod val="65000"/>
                      <a:lumOff val="35000"/>
                    </a:schemeClr>
                  </a:solidFill>
                  <a:latin typeface="Calibri" panose="020F0502020204030204" pitchFamily="34" charset="0"/>
                  <a:sym typeface="宋体" panose="02010600030101010101" pitchFamily="2" charset="-122"/>
                </a:endParaRPr>
              </a:p>
            </p:txBody>
          </p:sp>
        </p:grpSp>
      </p:grpSp>
      <p:grpSp>
        <p:nvGrpSpPr>
          <p:cNvPr id="73" name="Group 22"/>
          <p:cNvGrpSpPr/>
          <p:nvPr/>
        </p:nvGrpSpPr>
        <p:grpSpPr bwMode="auto">
          <a:xfrm>
            <a:off x="5368529" y="1660229"/>
            <a:ext cx="917972" cy="917972"/>
            <a:chOff x="0" y="0"/>
            <a:chExt cx="1224136" cy="1224136"/>
          </a:xfrm>
        </p:grpSpPr>
        <p:sp>
          <p:nvSpPr>
            <p:cNvPr id="74" name="椭圆 60"/>
            <p:cNvSpPr>
              <a:spLocks noChangeArrowheads="1"/>
            </p:cNvSpPr>
            <p:nvPr/>
          </p:nvSpPr>
          <p:spPr bwMode="auto">
            <a:xfrm>
              <a:off x="0" y="0"/>
              <a:ext cx="1224136" cy="1224136"/>
            </a:xfrm>
            <a:prstGeom prst="ellipse">
              <a:avLst/>
            </a:prstGeom>
            <a:solidFill>
              <a:schemeClr val="tx2">
                <a:lumMod val="75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75" name="Freeform 1015"/>
            <p:cNvSpPr>
              <a:spLocks noChangeArrowheads="1"/>
            </p:cNvSpPr>
            <p:nvPr/>
          </p:nvSpPr>
          <p:spPr bwMode="auto">
            <a:xfrm>
              <a:off x="377672" y="461202"/>
              <a:ext cx="457200" cy="415925"/>
            </a:xfrm>
            <a:custGeom>
              <a:avLst/>
              <a:gdLst>
                <a:gd name="T0" fmla="*/ 1 w 78"/>
                <a:gd name="T1" fmla="*/ 69 h 71"/>
                <a:gd name="T2" fmla="*/ 5 w 78"/>
                <a:gd name="T3" fmla="*/ 70 h 71"/>
                <a:gd name="T4" fmla="*/ 14 w 78"/>
                <a:gd name="T5" fmla="*/ 55 h 71"/>
                <a:gd name="T6" fmla="*/ 49 w 78"/>
                <a:gd name="T7" fmla="*/ 48 h 71"/>
                <a:gd name="T8" fmla="*/ 78 w 78"/>
                <a:gd name="T9" fmla="*/ 0 h 71"/>
                <a:gd name="T10" fmla="*/ 10 w 78"/>
                <a:gd name="T11" fmla="*/ 53 h 71"/>
                <a:gd name="T12" fmla="*/ 42 w 78"/>
                <a:gd name="T13" fmla="*/ 21 h 71"/>
                <a:gd name="T14" fmla="*/ 1 w 78"/>
                <a:gd name="T15" fmla="*/ 69 h 71"/>
                <a:gd name="T16" fmla="*/ 0 60000 65536"/>
                <a:gd name="T17" fmla="*/ 0 60000 65536"/>
                <a:gd name="T18" fmla="*/ 0 60000 65536"/>
                <a:gd name="T19" fmla="*/ 0 60000 65536"/>
                <a:gd name="T20" fmla="*/ 0 60000 65536"/>
                <a:gd name="T21" fmla="*/ 0 60000 65536"/>
                <a:gd name="T22" fmla="*/ 0 60000 65536"/>
                <a:gd name="T23" fmla="*/ 0 60000 65536"/>
                <a:gd name="T24" fmla="*/ 0 w 78"/>
                <a:gd name="T25" fmla="*/ 0 h 71"/>
                <a:gd name="T26" fmla="*/ 78 w 78"/>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 h="71">
                  <a:moveTo>
                    <a:pt x="1" y="69"/>
                  </a:moveTo>
                  <a:cubicBezTo>
                    <a:pt x="1" y="69"/>
                    <a:pt x="0" y="71"/>
                    <a:pt x="5" y="70"/>
                  </a:cubicBezTo>
                  <a:cubicBezTo>
                    <a:pt x="4" y="67"/>
                    <a:pt x="14" y="55"/>
                    <a:pt x="14" y="55"/>
                  </a:cubicBezTo>
                  <a:cubicBezTo>
                    <a:pt x="14" y="55"/>
                    <a:pt x="32" y="67"/>
                    <a:pt x="49" y="48"/>
                  </a:cubicBezTo>
                  <a:cubicBezTo>
                    <a:pt x="66" y="29"/>
                    <a:pt x="54" y="13"/>
                    <a:pt x="78" y="0"/>
                  </a:cubicBezTo>
                  <a:cubicBezTo>
                    <a:pt x="21" y="12"/>
                    <a:pt x="9" y="30"/>
                    <a:pt x="10" y="53"/>
                  </a:cubicBezTo>
                  <a:cubicBezTo>
                    <a:pt x="15" y="42"/>
                    <a:pt x="29" y="27"/>
                    <a:pt x="42" y="21"/>
                  </a:cubicBezTo>
                  <a:cubicBezTo>
                    <a:pt x="21" y="36"/>
                    <a:pt x="7" y="58"/>
                    <a:pt x="1" y="69"/>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grpSp>
      <p:grpSp>
        <p:nvGrpSpPr>
          <p:cNvPr id="76" name="Group 25"/>
          <p:cNvGrpSpPr/>
          <p:nvPr/>
        </p:nvGrpSpPr>
        <p:grpSpPr bwMode="auto">
          <a:xfrm>
            <a:off x="6691312" y="1673327"/>
            <a:ext cx="917972" cy="917972"/>
            <a:chOff x="0" y="0"/>
            <a:chExt cx="1224136" cy="1224136"/>
          </a:xfrm>
        </p:grpSpPr>
        <p:sp>
          <p:nvSpPr>
            <p:cNvPr id="77" name="椭圆 63"/>
            <p:cNvSpPr>
              <a:spLocks noChangeArrowheads="1"/>
            </p:cNvSpPr>
            <p:nvPr/>
          </p:nvSpPr>
          <p:spPr bwMode="auto">
            <a:xfrm>
              <a:off x="0" y="0"/>
              <a:ext cx="1224136" cy="1224136"/>
            </a:xfrm>
            <a:prstGeom prst="ellipse">
              <a:avLst/>
            </a:prstGeom>
            <a:solidFill>
              <a:srgbClr val="FF886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grpSp>
          <p:nvGrpSpPr>
            <p:cNvPr id="78" name="Group 27"/>
            <p:cNvGrpSpPr/>
            <p:nvPr/>
          </p:nvGrpSpPr>
          <p:grpSpPr bwMode="auto">
            <a:xfrm>
              <a:off x="402004" y="462692"/>
              <a:ext cx="415398" cy="303451"/>
              <a:chOff x="0" y="0"/>
              <a:chExt cx="685800" cy="400050"/>
            </a:xfrm>
          </p:grpSpPr>
          <p:sp>
            <p:nvSpPr>
              <p:cNvPr id="79" name="Freeform 8"/>
              <p:cNvSpPr>
                <a:spLocks noChangeArrowheads="1"/>
              </p:cNvSpPr>
              <p:nvPr/>
            </p:nvSpPr>
            <p:spPr bwMode="auto">
              <a:xfrm>
                <a:off x="0" y="365125"/>
                <a:ext cx="685800" cy="34925"/>
              </a:xfrm>
              <a:custGeom>
                <a:avLst/>
                <a:gdLst>
                  <a:gd name="T0" fmla="*/ 117 w 117"/>
                  <a:gd name="T1" fmla="*/ 5 h 6"/>
                  <a:gd name="T2" fmla="*/ 115 w 117"/>
                  <a:gd name="T3" fmla="*/ 6 h 6"/>
                  <a:gd name="T4" fmla="*/ 2 w 117"/>
                  <a:gd name="T5" fmla="*/ 6 h 6"/>
                  <a:gd name="T6" fmla="*/ 0 w 117"/>
                  <a:gd name="T7" fmla="*/ 5 h 6"/>
                  <a:gd name="T8" fmla="*/ 0 w 117"/>
                  <a:gd name="T9" fmla="*/ 1 h 6"/>
                  <a:gd name="T10" fmla="*/ 2 w 117"/>
                  <a:gd name="T11" fmla="*/ 0 h 6"/>
                  <a:gd name="T12" fmla="*/ 115 w 117"/>
                  <a:gd name="T13" fmla="*/ 0 h 6"/>
                  <a:gd name="T14" fmla="*/ 117 w 117"/>
                  <a:gd name="T15" fmla="*/ 1 h 6"/>
                  <a:gd name="T16" fmla="*/ 117 w 117"/>
                  <a:gd name="T17" fmla="*/ 5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
                  <a:gd name="T28" fmla="*/ 0 h 6"/>
                  <a:gd name="T29" fmla="*/ 117 w 117"/>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 h="6">
                    <a:moveTo>
                      <a:pt x="117" y="5"/>
                    </a:moveTo>
                    <a:cubicBezTo>
                      <a:pt x="117" y="6"/>
                      <a:pt x="116" y="6"/>
                      <a:pt x="115" y="6"/>
                    </a:cubicBezTo>
                    <a:cubicBezTo>
                      <a:pt x="2" y="6"/>
                      <a:pt x="2" y="6"/>
                      <a:pt x="2" y="6"/>
                    </a:cubicBezTo>
                    <a:cubicBezTo>
                      <a:pt x="1" y="6"/>
                      <a:pt x="0" y="6"/>
                      <a:pt x="0" y="5"/>
                    </a:cubicBezTo>
                    <a:cubicBezTo>
                      <a:pt x="0" y="1"/>
                      <a:pt x="0" y="1"/>
                      <a:pt x="0" y="1"/>
                    </a:cubicBezTo>
                    <a:cubicBezTo>
                      <a:pt x="0" y="0"/>
                      <a:pt x="1" y="0"/>
                      <a:pt x="2" y="0"/>
                    </a:cubicBezTo>
                    <a:cubicBezTo>
                      <a:pt x="115" y="0"/>
                      <a:pt x="115" y="0"/>
                      <a:pt x="115" y="0"/>
                    </a:cubicBezTo>
                    <a:cubicBezTo>
                      <a:pt x="116" y="0"/>
                      <a:pt x="117" y="0"/>
                      <a:pt x="117" y="1"/>
                    </a:cubicBezTo>
                    <a:lnTo>
                      <a:pt x="117" y="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sp>
            <p:nvSpPr>
              <p:cNvPr id="80" name="Freeform 9"/>
              <p:cNvSpPr>
                <a:spLocks noEditPoints="1" noChangeArrowheads="1"/>
              </p:cNvSpPr>
              <p:nvPr/>
            </p:nvSpPr>
            <p:spPr bwMode="auto">
              <a:xfrm>
                <a:off x="41275" y="0"/>
                <a:ext cx="603250" cy="346075"/>
              </a:xfrm>
              <a:custGeom>
                <a:avLst/>
                <a:gdLst>
                  <a:gd name="T0" fmla="*/ 99 w 103"/>
                  <a:gd name="T1" fmla="*/ 0 h 59"/>
                  <a:gd name="T2" fmla="*/ 5 w 103"/>
                  <a:gd name="T3" fmla="*/ 0 h 59"/>
                  <a:gd name="T4" fmla="*/ 0 w 103"/>
                  <a:gd name="T5" fmla="*/ 5 h 59"/>
                  <a:gd name="T6" fmla="*/ 0 w 103"/>
                  <a:gd name="T7" fmla="*/ 54 h 59"/>
                  <a:gd name="T8" fmla="*/ 5 w 103"/>
                  <a:gd name="T9" fmla="*/ 59 h 59"/>
                  <a:gd name="T10" fmla="*/ 99 w 103"/>
                  <a:gd name="T11" fmla="*/ 59 h 59"/>
                  <a:gd name="T12" fmla="*/ 103 w 103"/>
                  <a:gd name="T13" fmla="*/ 54 h 59"/>
                  <a:gd name="T14" fmla="*/ 103 w 103"/>
                  <a:gd name="T15" fmla="*/ 5 h 59"/>
                  <a:gd name="T16" fmla="*/ 99 w 103"/>
                  <a:gd name="T17" fmla="*/ 0 h 59"/>
                  <a:gd name="T18" fmla="*/ 99 w 103"/>
                  <a:gd name="T19" fmla="*/ 55 h 59"/>
                  <a:gd name="T20" fmla="*/ 5 w 103"/>
                  <a:gd name="T21" fmla="*/ 55 h 59"/>
                  <a:gd name="T22" fmla="*/ 5 w 103"/>
                  <a:gd name="T23" fmla="*/ 6 h 59"/>
                  <a:gd name="T24" fmla="*/ 99 w 103"/>
                  <a:gd name="T25" fmla="*/ 6 h 59"/>
                  <a:gd name="T26" fmla="*/ 99 w 103"/>
                  <a:gd name="T27" fmla="*/ 55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3"/>
                  <a:gd name="T43" fmla="*/ 0 h 59"/>
                  <a:gd name="T44" fmla="*/ 103 w 103"/>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3" h="59">
                    <a:moveTo>
                      <a:pt x="99" y="0"/>
                    </a:moveTo>
                    <a:cubicBezTo>
                      <a:pt x="5" y="0"/>
                      <a:pt x="5" y="0"/>
                      <a:pt x="5" y="0"/>
                    </a:cubicBezTo>
                    <a:cubicBezTo>
                      <a:pt x="2" y="0"/>
                      <a:pt x="0" y="2"/>
                      <a:pt x="0" y="5"/>
                    </a:cubicBezTo>
                    <a:cubicBezTo>
                      <a:pt x="0" y="54"/>
                      <a:pt x="0" y="54"/>
                      <a:pt x="0" y="54"/>
                    </a:cubicBezTo>
                    <a:cubicBezTo>
                      <a:pt x="0" y="57"/>
                      <a:pt x="2" y="59"/>
                      <a:pt x="5" y="59"/>
                    </a:cubicBezTo>
                    <a:cubicBezTo>
                      <a:pt x="99" y="59"/>
                      <a:pt x="99" y="59"/>
                      <a:pt x="99" y="59"/>
                    </a:cubicBezTo>
                    <a:cubicBezTo>
                      <a:pt x="101" y="59"/>
                      <a:pt x="103" y="57"/>
                      <a:pt x="103" y="54"/>
                    </a:cubicBezTo>
                    <a:cubicBezTo>
                      <a:pt x="103" y="5"/>
                      <a:pt x="103" y="5"/>
                      <a:pt x="103" y="5"/>
                    </a:cubicBezTo>
                    <a:cubicBezTo>
                      <a:pt x="103" y="2"/>
                      <a:pt x="101" y="0"/>
                      <a:pt x="99" y="0"/>
                    </a:cubicBezTo>
                    <a:close/>
                    <a:moveTo>
                      <a:pt x="99" y="55"/>
                    </a:moveTo>
                    <a:cubicBezTo>
                      <a:pt x="5" y="55"/>
                      <a:pt x="5" y="55"/>
                      <a:pt x="5" y="55"/>
                    </a:cubicBezTo>
                    <a:cubicBezTo>
                      <a:pt x="5" y="6"/>
                      <a:pt x="5" y="6"/>
                      <a:pt x="5" y="6"/>
                    </a:cubicBezTo>
                    <a:cubicBezTo>
                      <a:pt x="99" y="6"/>
                      <a:pt x="99" y="6"/>
                      <a:pt x="99" y="6"/>
                    </a:cubicBezTo>
                    <a:lnTo>
                      <a:pt x="99" y="55"/>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zh-CN">
                  <a:solidFill>
                    <a:schemeClr val="tx1">
                      <a:lumMod val="65000"/>
                      <a:lumOff val="35000"/>
                    </a:schemeClr>
                  </a:solidFill>
                  <a:latin typeface="Calibri" panose="020F0502020204030204" pitchFamily="34" charset="0"/>
                  <a:sym typeface="宋体" panose="02010600030101010101" pitchFamily="2" charset="-122"/>
                </a:endParaRPr>
              </a:p>
            </p:txBody>
          </p:sp>
        </p:grpSp>
      </p:grpSp>
      <p:grpSp>
        <p:nvGrpSpPr>
          <p:cNvPr id="81" name="Group 30"/>
          <p:cNvGrpSpPr/>
          <p:nvPr/>
        </p:nvGrpSpPr>
        <p:grpSpPr bwMode="auto">
          <a:xfrm>
            <a:off x="1398984" y="2767512"/>
            <a:ext cx="6629400" cy="261610"/>
            <a:chOff x="0" y="0"/>
            <a:chExt cx="8838828" cy="348589"/>
          </a:xfrm>
        </p:grpSpPr>
        <p:sp>
          <p:nvSpPr>
            <p:cNvPr id="82" name="文本框 68"/>
            <p:cNvSpPr>
              <a:spLocks noChangeArrowheads="1"/>
            </p:cNvSpPr>
            <p:nvPr/>
          </p:nvSpPr>
          <p:spPr bwMode="auto">
            <a:xfrm>
              <a:off x="0" y="0"/>
              <a:ext cx="1780764" cy="34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b="1"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单击输入标题</a:t>
              </a:r>
            </a:p>
          </p:txBody>
        </p:sp>
        <p:sp>
          <p:nvSpPr>
            <p:cNvPr id="83" name="文本框 69"/>
            <p:cNvSpPr>
              <a:spLocks noChangeArrowheads="1"/>
            </p:cNvSpPr>
            <p:nvPr/>
          </p:nvSpPr>
          <p:spPr bwMode="auto">
            <a:xfrm>
              <a:off x="1724111" y="0"/>
              <a:ext cx="1780764" cy="34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单击输入标题</a:t>
              </a:r>
            </a:p>
          </p:txBody>
        </p:sp>
        <p:sp>
          <p:nvSpPr>
            <p:cNvPr id="84" name="文本框 70"/>
            <p:cNvSpPr>
              <a:spLocks noChangeArrowheads="1"/>
            </p:cNvSpPr>
            <p:nvPr/>
          </p:nvSpPr>
          <p:spPr bwMode="auto">
            <a:xfrm>
              <a:off x="3553189" y="0"/>
              <a:ext cx="1780764" cy="34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单击输入标题</a:t>
              </a:r>
            </a:p>
          </p:txBody>
        </p:sp>
        <p:sp>
          <p:nvSpPr>
            <p:cNvPr id="85" name="文本框 71"/>
            <p:cNvSpPr>
              <a:spLocks noChangeArrowheads="1"/>
            </p:cNvSpPr>
            <p:nvPr/>
          </p:nvSpPr>
          <p:spPr bwMode="auto">
            <a:xfrm>
              <a:off x="5277301" y="0"/>
              <a:ext cx="1780764" cy="34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单击输入标题</a:t>
              </a:r>
            </a:p>
          </p:txBody>
        </p:sp>
        <p:sp>
          <p:nvSpPr>
            <p:cNvPr id="86" name="文本框 72"/>
            <p:cNvSpPr>
              <a:spLocks noChangeArrowheads="1"/>
            </p:cNvSpPr>
            <p:nvPr/>
          </p:nvSpPr>
          <p:spPr bwMode="auto">
            <a:xfrm>
              <a:off x="7058064" y="0"/>
              <a:ext cx="1780764" cy="348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100" b="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单击输入标题</a:t>
              </a:r>
            </a:p>
          </p:txBody>
        </p:sp>
      </p:grpSp>
      <p:sp>
        <p:nvSpPr>
          <p:cNvPr id="87" name="燕尾形 73"/>
          <p:cNvSpPr>
            <a:spLocks noChangeArrowheads="1"/>
          </p:cNvSpPr>
          <p:nvPr/>
        </p:nvSpPr>
        <p:spPr bwMode="auto">
          <a:xfrm>
            <a:off x="2427684" y="2087664"/>
            <a:ext cx="161925" cy="161925"/>
          </a:xfrm>
          <a:prstGeom prst="chevron">
            <a:avLst>
              <a:gd name="adj" fmla="val 50000"/>
            </a:avLst>
          </a:prstGeom>
          <a:solidFill>
            <a:schemeClr val="tx1">
              <a:lumMod val="75000"/>
              <a:lumOff val="25000"/>
            </a:schemeClr>
          </a:solidFill>
          <a:ln>
            <a:noFill/>
          </a:ln>
        </p:spPr>
        <p:txBody>
          <a:bodyPr lIns="68580" tIns="34290" rIns="68580" bIns="34290"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88" name="燕尾形 74"/>
          <p:cNvSpPr>
            <a:spLocks noChangeArrowheads="1"/>
          </p:cNvSpPr>
          <p:nvPr/>
        </p:nvSpPr>
        <p:spPr bwMode="auto">
          <a:xfrm>
            <a:off x="3770709" y="2087664"/>
            <a:ext cx="161925" cy="161925"/>
          </a:xfrm>
          <a:prstGeom prst="chevron">
            <a:avLst>
              <a:gd name="adj" fmla="val 50000"/>
            </a:avLst>
          </a:prstGeom>
          <a:solidFill>
            <a:schemeClr val="tx1">
              <a:lumMod val="75000"/>
              <a:lumOff val="25000"/>
            </a:schemeClr>
          </a:solidFill>
          <a:ln>
            <a:noFill/>
          </a:ln>
        </p:spPr>
        <p:txBody>
          <a:bodyPr lIns="68580" tIns="34290" rIns="68580" bIns="34290"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89" name="燕尾形 75"/>
          <p:cNvSpPr>
            <a:spLocks noChangeArrowheads="1"/>
          </p:cNvSpPr>
          <p:nvPr/>
        </p:nvSpPr>
        <p:spPr bwMode="auto">
          <a:xfrm>
            <a:off x="5087541" y="2087664"/>
            <a:ext cx="161925" cy="161925"/>
          </a:xfrm>
          <a:prstGeom prst="chevron">
            <a:avLst>
              <a:gd name="adj" fmla="val 50000"/>
            </a:avLst>
          </a:prstGeom>
          <a:solidFill>
            <a:schemeClr val="tx1">
              <a:lumMod val="75000"/>
              <a:lumOff val="25000"/>
            </a:schemeClr>
          </a:solidFill>
          <a:ln>
            <a:noFill/>
          </a:ln>
        </p:spPr>
        <p:txBody>
          <a:bodyPr lIns="68580" tIns="34290" rIns="68580" bIns="34290"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90" name="燕尾形 76"/>
          <p:cNvSpPr>
            <a:spLocks noChangeArrowheads="1"/>
          </p:cNvSpPr>
          <p:nvPr/>
        </p:nvSpPr>
        <p:spPr bwMode="auto">
          <a:xfrm>
            <a:off x="6423422" y="2101951"/>
            <a:ext cx="161925" cy="161925"/>
          </a:xfrm>
          <a:prstGeom prst="chevron">
            <a:avLst>
              <a:gd name="adj" fmla="val 50000"/>
            </a:avLst>
          </a:prstGeom>
          <a:solidFill>
            <a:schemeClr val="tx1">
              <a:lumMod val="75000"/>
              <a:lumOff val="25000"/>
            </a:schemeClr>
          </a:solidFill>
          <a:ln>
            <a:noFill/>
          </a:ln>
        </p:spPr>
        <p:txBody>
          <a:bodyPr lIns="68580" tIns="34290" rIns="68580" bIns="34290"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grpSp>
        <p:nvGrpSpPr>
          <p:cNvPr id="91" name="Group 40"/>
          <p:cNvGrpSpPr/>
          <p:nvPr/>
        </p:nvGrpSpPr>
        <p:grpSpPr bwMode="auto">
          <a:xfrm>
            <a:off x="1383507" y="3405685"/>
            <a:ext cx="6463830" cy="840595"/>
            <a:chOff x="0" y="-1"/>
            <a:chExt cx="8618263" cy="1120674"/>
          </a:xfrm>
        </p:grpSpPr>
        <p:sp>
          <p:nvSpPr>
            <p:cNvPr id="92" name="矩形 78"/>
            <p:cNvSpPr>
              <a:spLocks noChangeArrowheads="1"/>
            </p:cNvSpPr>
            <p:nvPr/>
          </p:nvSpPr>
          <p:spPr bwMode="auto">
            <a:xfrm>
              <a:off x="0" y="0"/>
              <a:ext cx="1679848" cy="11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矩形 79"/>
            <p:cNvSpPr>
              <a:spLocks noChangeArrowheads="1"/>
            </p:cNvSpPr>
            <p:nvPr/>
          </p:nvSpPr>
          <p:spPr bwMode="auto">
            <a:xfrm>
              <a:off x="1714589" y="6397"/>
              <a:ext cx="1679848" cy="11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矩形 80"/>
            <p:cNvSpPr>
              <a:spLocks noChangeArrowheads="1"/>
            </p:cNvSpPr>
            <p:nvPr/>
          </p:nvSpPr>
          <p:spPr bwMode="auto">
            <a:xfrm>
              <a:off x="3474903" y="6397"/>
              <a:ext cx="1679848" cy="11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矩形 81"/>
            <p:cNvSpPr>
              <a:spLocks noChangeArrowheads="1"/>
            </p:cNvSpPr>
            <p:nvPr/>
          </p:nvSpPr>
          <p:spPr bwMode="auto">
            <a:xfrm>
              <a:off x="5189494" y="12795"/>
              <a:ext cx="1679848" cy="11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80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矩形 82"/>
            <p:cNvSpPr>
              <a:spLocks noChangeArrowheads="1"/>
            </p:cNvSpPr>
            <p:nvPr/>
          </p:nvSpPr>
          <p:spPr bwMode="auto">
            <a:xfrm>
              <a:off x="6938415" y="-1"/>
              <a:ext cx="1679848" cy="110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请在这里输入您要的</a:t>
              </a:r>
              <a:endParaRPr 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sz="8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97" name="Group 46"/>
          <p:cNvGrpSpPr/>
          <p:nvPr/>
        </p:nvGrpSpPr>
        <p:grpSpPr bwMode="auto">
          <a:xfrm>
            <a:off x="1446610" y="3104458"/>
            <a:ext cx="6365750" cy="230981"/>
            <a:chOff x="0" y="0"/>
            <a:chExt cx="8487614" cy="309189"/>
          </a:xfrm>
        </p:grpSpPr>
        <p:sp>
          <p:nvSpPr>
            <p:cNvPr id="98" name="矩形 84"/>
            <p:cNvSpPr>
              <a:spLocks noChangeArrowheads="1"/>
            </p:cNvSpPr>
            <p:nvPr/>
          </p:nvSpPr>
          <p:spPr bwMode="auto">
            <a:xfrm>
              <a:off x="0" y="0"/>
              <a:ext cx="8487614" cy="309189"/>
            </a:xfrm>
            <a:prstGeom prst="rect">
              <a:avLst/>
            </a:prstGeom>
            <a:solidFill>
              <a:srgbClr val="FF8860"/>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99" name="燕尾形 85"/>
            <p:cNvSpPr>
              <a:spLocks noChangeArrowheads="1"/>
            </p:cNvSpPr>
            <p:nvPr/>
          </p:nvSpPr>
          <p:spPr bwMode="auto">
            <a:xfrm rot="5400000">
              <a:off x="447875" y="45803"/>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100" name="燕尾形 86"/>
            <p:cNvSpPr>
              <a:spLocks noChangeArrowheads="1"/>
            </p:cNvSpPr>
            <p:nvPr/>
          </p:nvSpPr>
          <p:spPr bwMode="auto">
            <a:xfrm rot="5400000">
              <a:off x="2193724" y="45802"/>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101" name="燕尾形 87"/>
            <p:cNvSpPr>
              <a:spLocks noChangeArrowheads="1"/>
            </p:cNvSpPr>
            <p:nvPr/>
          </p:nvSpPr>
          <p:spPr bwMode="auto">
            <a:xfrm rot="5400000">
              <a:off x="4024557" y="51518"/>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102" name="燕尾形 88"/>
            <p:cNvSpPr>
              <a:spLocks noChangeArrowheads="1"/>
            </p:cNvSpPr>
            <p:nvPr/>
          </p:nvSpPr>
          <p:spPr bwMode="auto">
            <a:xfrm rot="5400000">
              <a:off x="5716320" y="40380"/>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sp>
          <p:nvSpPr>
            <p:cNvPr id="103" name="燕尾形 89"/>
            <p:cNvSpPr>
              <a:spLocks noChangeArrowheads="1"/>
            </p:cNvSpPr>
            <p:nvPr/>
          </p:nvSpPr>
          <p:spPr bwMode="auto">
            <a:xfrm rot="5400000">
              <a:off x="7540696" y="51082"/>
              <a:ext cx="237581" cy="237581"/>
            </a:xfrm>
            <a:prstGeom prst="chevron">
              <a:avLst>
                <a:gd name="adj" fmla="val 50000"/>
              </a:avLst>
            </a:prstGeom>
            <a:solidFill>
              <a:schemeClr val="bg1"/>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chemeClr val="tx1">
                    <a:lumMod val="65000"/>
                    <a:lumOff val="35000"/>
                  </a:schemeClr>
                </a:solidFill>
                <a:latin typeface="宋体" panose="02010600030101010101" pitchFamily="2" charset="-122"/>
                <a:sym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300" fill="hold"/>
                                        <p:tgtEl>
                                          <p:spTgt spid="58"/>
                                        </p:tgtEl>
                                        <p:attrNameLst>
                                          <p:attrName>ppt_w</p:attrName>
                                        </p:attrNameLst>
                                      </p:cBhvr>
                                      <p:tavLst>
                                        <p:tav tm="0">
                                          <p:val>
                                            <p:fltVal val="0"/>
                                          </p:val>
                                        </p:tav>
                                        <p:tav tm="100000">
                                          <p:val>
                                            <p:strVal val="#ppt_w"/>
                                          </p:val>
                                        </p:tav>
                                      </p:tavLst>
                                    </p:anim>
                                    <p:anim calcmode="lin" valueType="num">
                                      <p:cBhvr>
                                        <p:cTn id="8" dur="300" fill="hold"/>
                                        <p:tgtEl>
                                          <p:spTgt spid="58"/>
                                        </p:tgtEl>
                                        <p:attrNameLst>
                                          <p:attrName>ppt_h</p:attrName>
                                        </p:attrNameLst>
                                      </p:cBhvr>
                                      <p:tavLst>
                                        <p:tav tm="0">
                                          <p:val>
                                            <p:fltVal val="0"/>
                                          </p:val>
                                        </p:tav>
                                        <p:tav tm="100000">
                                          <p:val>
                                            <p:strVal val="#ppt_h"/>
                                          </p:val>
                                        </p:tav>
                                      </p:tavLst>
                                    </p:anim>
                                    <p:animEffect>
                                      <p:cBhvr>
                                        <p:cTn id="9" dur="300"/>
                                        <p:tgtEl>
                                          <p:spTgt spid="58"/>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4"/>
                                        </p:tgtEl>
                                        <p:attrNameLst>
                                          <p:attrName>style.visibility</p:attrName>
                                        </p:attrNameLst>
                                      </p:cBhvr>
                                      <p:to>
                                        <p:strVal val="visible"/>
                                      </p:to>
                                    </p:set>
                                    <p:anim calcmode="lin" valueType="num">
                                      <p:cBhvr>
                                        <p:cTn id="13" dur="300" fill="hold"/>
                                        <p:tgtEl>
                                          <p:spTgt spid="64"/>
                                        </p:tgtEl>
                                        <p:attrNameLst>
                                          <p:attrName>ppt_w</p:attrName>
                                        </p:attrNameLst>
                                      </p:cBhvr>
                                      <p:tavLst>
                                        <p:tav tm="0">
                                          <p:val>
                                            <p:fltVal val="0"/>
                                          </p:val>
                                        </p:tav>
                                        <p:tav tm="100000">
                                          <p:val>
                                            <p:strVal val="#ppt_w"/>
                                          </p:val>
                                        </p:tav>
                                      </p:tavLst>
                                    </p:anim>
                                    <p:anim calcmode="lin" valueType="num">
                                      <p:cBhvr>
                                        <p:cTn id="14" dur="300" fill="hold"/>
                                        <p:tgtEl>
                                          <p:spTgt spid="64"/>
                                        </p:tgtEl>
                                        <p:attrNameLst>
                                          <p:attrName>ppt_h</p:attrName>
                                        </p:attrNameLst>
                                      </p:cBhvr>
                                      <p:tavLst>
                                        <p:tav tm="0">
                                          <p:val>
                                            <p:fltVal val="0"/>
                                          </p:val>
                                        </p:tav>
                                        <p:tav tm="100000">
                                          <p:val>
                                            <p:strVal val="#ppt_h"/>
                                          </p:val>
                                        </p:tav>
                                      </p:tavLst>
                                    </p:anim>
                                    <p:animEffect>
                                      <p:cBhvr>
                                        <p:cTn id="15" dur="300"/>
                                        <p:tgtEl>
                                          <p:spTgt spid="64"/>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300" fill="hold"/>
                                        <p:tgtEl>
                                          <p:spTgt spid="2"/>
                                        </p:tgtEl>
                                        <p:attrNameLst>
                                          <p:attrName>ppt_w</p:attrName>
                                        </p:attrNameLst>
                                      </p:cBhvr>
                                      <p:tavLst>
                                        <p:tav tm="0">
                                          <p:val>
                                            <p:fltVal val="0"/>
                                          </p:val>
                                        </p:tav>
                                        <p:tav tm="100000">
                                          <p:val>
                                            <p:strVal val="#ppt_w"/>
                                          </p:val>
                                        </p:tav>
                                      </p:tavLst>
                                    </p:anim>
                                    <p:anim calcmode="lin" valueType="num">
                                      <p:cBhvr>
                                        <p:cTn id="20" dur="300" fill="hold"/>
                                        <p:tgtEl>
                                          <p:spTgt spid="2"/>
                                        </p:tgtEl>
                                        <p:attrNameLst>
                                          <p:attrName>ppt_h</p:attrName>
                                        </p:attrNameLst>
                                      </p:cBhvr>
                                      <p:tavLst>
                                        <p:tav tm="0">
                                          <p:val>
                                            <p:fltVal val="0"/>
                                          </p:val>
                                        </p:tav>
                                        <p:tav tm="100000">
                                          <p:val>
                                            <p:strVal val="#ppt_h"/>
                                          </p:val>
                                        </p:tav>
                                      </p:tavLst>
                                    </p:anim>
                                    <p:animEffect>
                                      <p:cBhvr>
                                        <p:cTn id="21" dur="300"/>
                                        <p:tgtEl>
                                          <p:spTgt spid="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p:cTn id="25" dur="300" fill="hold"/>
                                        <p:tgtEl>
                                          <p:spTgt spid="73"/>
                                        </p:tgtEl>
                                        <p:attrNameLst>
                                          <p:attrName>ppt_w</p:attrName>
                                        </p:attrNameLst>
                                      </p:cBhvr>
                                      <p:tavLst>
                                        <p:tav tm="0">
                                          <p:val>
                                            <p:fltVal val="0"/>
                                          </p:val>
                                        </p:tav>
                                        <p:tav tm="100000">
                                          <p:val>
                                            <p:strVal val="#ppt_w"/>
                                          </p:val>
                                        </p:tav>
                                      </p:tavLst>
                                    </p:anim>
                                    <p:anim calcmode="lin" valueType="num">
                                      <p:cBhvr>
                                        <p:cTn id="26" dur="300" fill="hold"/>
                                        <p:tgtEl>
                                          <p:spTgt spid="73"/>
                                        </p:tgtEl>
                                        <p:attrNameLst>
                                          <p:attrName>ppt_h</p:attrName>
                                        </p:attrNameLst>
                                      </p:cBhvr>
                                      <p:tavLst>
                                        <p:tav tm="0">
                                          <p:val>
                                            <p:fltVal val="0"/>
                                          </p:val>
                                        </p:tav>
                                        <p:tav tm="100000">
                                          <p:val>
                                            <p:strVal val="#ppt_h"/>
                                          </p:val>
                                        </p:tav>
                                      </p:tavLst>
                                    </p:anim>
                                    <p:animEffect>
                                      <p:cBhvr>
                                        <p:cTn id="27" dur="300"/>
                                        <p:tgtEl>
                                          <p:spTgt spid="7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300" fill="hold"/>
                                        <p:tgtEl>
                                          <p:spTgt spid="76"/>
                                        </p:tgtEl>
                                        <p:attrNameLst>
                                          <p:attrName>ppt_w</p:attrName>
                                        </p:attrNameLst>
                                      </p:cBhvr>
                                      <p:tavLst>
                                        <p:tav tm="0">
                                          <p:val>
                                            <p:fltVal val="0"/>
                                          </p:val>
                                        </p:tav>
                                        <p:tav tm="100000">
                                          <p:val>
                                            <p:strVal val="#ppt_w"/>
                                          </p:val>
                                        </p:tav>
                                      </p:tavLst>
                                    </p:anim>
                                    <p:anim calcmode="lin" valueType="num">
                                      <p:cBhvr>
                                        <p:cTn id="32" dur="300" fill="hold"/>
                                        <p:tgtEl>
                                          <p:spTgt spid="76"/>
                                        </p:tgtEl>
                                        <p:attrNameLst>
                                          <p:attrName>ppt_h</p:attrName>
                                        </p:attrNameLst>
                                      </p:cBhvr>
                                      <p:tavLst>
                                        <p:tav tm="0">
                                          <p:val>
                                            <p:fltVal val="0"/>
                                          </p:val>
                                        </p:tav>
                                        <p:tav tm="100000">
                                          <p:val>
                                            <p:strVal val="#ppt_h"/>
                                          </p:val>
                                        </p:tav>
                                      </p:tavLst>
                                    </p:anim>
                                    <p:animEffect>
                                      <p:cBhvr>
                                        <p:cTn id="33" dur="300"/>
                                        <p:tgtEl>
                                          <p:spTgt spid="76"/>
                                        </p:tgtEl>
                                      </p:cBhvr>
                                    </p:animEffect>
                                  </p:childTnLst>
                                </p:cTn>
                              </p:par>
                            </p:childTnLst>
                          </p:cTn>
                        </p:par>
                        <p:par>
                          <p:cTn id="34" fill="hold">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87"/>
                                        </p:tgtEl>
                                        <p:attrNameLst>
                                          <p:attrName>style.visibility</p:attrName>
                                        </p:attrNameLst>
                                      </p:cBhvr>
                                      <p:to>
                                        <p:strVal val="visible"/>
                                      </p:to>
                                    </p:set>
                                    <p:anim calcmode="lin" valueType="num">
                                      <p:cBhvr>
                                        <p:cTn id="37" dur="300" fill="hold"/>
                                        <p:tgtEl>
                                          <p:spTgt spid="87"/>
                                        </p:tgtEl>
                                        <p:attrNameLst>
                                          <p:attrName>ppt_x</p:attrName>
                                        </p:attrNameLst>
                                      </p:cBhvr>
                                      <p:tavLst>
                                        <p:tav tm="0">
                                          <p:val>
                                            <p:strVal val="0-#ppt_w/2"/>
                                          </p:val>
                                        </p:tav>
                                        <p:tav tm="100000">
                                          <p:val>
                                            <p:strVal val="#ppt_x"/>
                                          </p:val>
                                        </p:tav>
                                      </p:tavLst>
                                    </p:anim>
                                    <p:anim calcmode="lin" valueType="num">
                                      <p:cBhvr>
                                        <p:cTn id="38" dur="300" fill="hold"/>
                                        <p:tgtEl>
                                          <p:spTgt spid="87"/>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88"/>
                                        </p:tgtEl>
                                        <p:attrNameLst>
                                          <p:attrName>style.visibility</p:attrName>
                                        </p:attrNameLst>
                                      </p:cBhvr>
                                      <p:to>
                                        <p:strVal val="visible"/>
                                      </p:to>
                                    </p:set>
                                    <p:anim calcmode="lin" valueType="num">
                                      <p:cBhvr>
                                        <p:cTn id="41" dur="300" fill="hold"/>
                                        <p:tgtEl>
                                          <p:spTgt spid="88"/>
                                        </p:tgtEl>
                                        <p:attrNameLst>
                                          <p:attrName>ppt_x</p:attrName>
                                        </p:attrNameLst>
                                      </p:cBhvr>
                                      <p:tavLst>
                                        <p:tav tm="0">
                                          <p:val>
                                            <p:strVal val="0-#ppt_w/2"/>
                                          </p:val>
                                        </p:tav>
                                        <p:tav tm="100000">
                                          <p:val>
                                            <p:strVal val="#ppt_x"/>
                                          </p:val>
                                        </p:tav>
                                      </p:tavLst>
                                    </p:anim>
                                    <p:anim calcmode="lin" valueType="num">
                                      <p:cBhvr>
                                        <p:cTn id="42" dur="300" fill="hold"/>
                                        <p:tgtEl>
                                          <p:spTgt spid="88"/>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anim calcmode="lin" valueType="num">
                                      <p:cBhvr>
                                        <p:cTn id="45" dur="300" fill="hold"/>
                                        <p:tgtEl>
                                          <p:spTgt spid="89"/>
                                        </p:tgtEl>
                                        <p:attrNameLst>
                                          <p:attrName>ppt_x</p:attrName>
                                        </p:attrNameLst>
                                      </p:cBhvr>
                                      <p:tavLst>
                                        <p:tav tm="0">
                                          <p:val>
                                            <p:strVal val="0-#ppt_w/2"/>
                                          </p:val>
                                        </p:tav>
                                        <p:tav tm="100000">
                                          <p:val>
                                            <p:strVal val="#ppt_x"/>
                                          </p:val>
                                        </p:tav>
                                      </p:tavLst>
                                    </p:anim>
                                    <p:anim calcmode="lin" valueType="num">
                                      <p:cBhvr>
                                        <p:cTn id="46" dur="300" fill="hold"/>
                                        <p:tgtEl>
                                          <p:spTgt spid="89"/>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anim calcmode="lin" valueType="num">
                                      <p:cBhvr>
                                        <p:cTn id="49" dur="300" fill="hold"/>
                                        <p:tgtEl>
                                          <p:spTgt spid="90"/>
                                        </p:tgtEl>
                                        <p:attrNameLst>
                                          <p:attrName>ppt_x</p:attrName>
                                        </p:attrNameLst>
                                      </p:cBhvr>
                                      <p:tavLst>
                                        <p:tav tm="0">
                                          <p:val>
                                            <p:strVal val="0-#ppt_w/2"/>
                                          </p:val>
                                        </p:tav>
                                        <p:tav tm="100000">
                                          <p:val>
                                            <p:strVal val="#ppt_x"/>
                                          </p:val>
                                        </p:tav>
                                      </p:tavLst>
                                    </p:anim>
                                    <p:anim calcmode="lin" valueType="num">
                                      <p:cBhvr>
                                        <p:cTn id="50" dur="300" fill="hold"/>
                                        <p:tgtEl>
                                          <p:spTgt spid="90"/>
                                        </p:tgtEl>
                                        <p:attrNameLst>
                                          <p:attrName>ppt_y</p:attrName>
                                        </p:attrNameLst>
                                      </p:cBhvr>
                                      <p:tavLst>
                                        <p:tav tm="0">
                                          <p:val>
                                            <p:strVal val="#ppt_y"/>
                                          </p:val>
                                        </p:tav>
                                        <p:tav tm="100000">
                                          <p:val>
                                            <p:strVal val="#ppt_y"/>
                                          </p:val>
                                        </p:tav>
                                      </p:tavLst>
                                    </p:anim>
                                  </p:childTnLst>
                                </p:cTn>
                              </p:par>
                            </p:childTnLst>
                          </p:cTn>
                        </p:par>
                        <p:par>
                          <p:cTn id="51" fill="hold">
                            <p:stCondLst>
                              <p:cond delay="3000"/>
                            </p:stCondLst>
                            <p:childTnLst>
                              <p:par>
                                <p:cTn id="52" presetID="42" presetClass="entr" presetSubtype="0" fill="hold" nodeType="afterEffect">
                                  <p:stCondLst>
                                    <p:cond delay="0"/>
                                  </p:stCondLst>
                                  <p:childTnLst>
                                    <p:set>
                                      <p:cBhvr>
                                        <p:cTn id="53" dur="1" fill="hold">
                                          <p:stCondLst>
                                            <p:cond delay="0"/>
                                          </p:stCondLst>
                                        </p:cTn>
                                        <p:tgtEl>
                                          <p:spTgt spid="81"/>
                                        </p:tgtEl>
                                        <p:attrNameLst>
                                          <p:attrName>style.visibility</p:attrName>
                                        </p:attrNameLst>
                                      </p:cBhvr>
                                      <p:to>
                                        <p:strVal val="visible"/>
                                      </p:to>
                                    </p:set>
                                    <p:animEffect>
                                      <p:cBhvr>
                                        <p:cTn id="54" dur="500"/>
                                        <p:tgtEl>
                                          <p:spTgt spid="81"/>
                                        </p:tgtEl>
                                      </p:cBhvr>
                                    </p:animEffect>
                                    <p:anim calcmode="lin" valueType="num">
                                      <p:cBhvr>
                                        <p:cTn id="55" dur="500" fill="hold"/>
                                        <p:tgtEl>
                                          <p:spTgt spid="81"/>
                                        </p:tgtEl>
                                        <p:attrNameLst>
                                          <p:attrName>ppt_x</p:attrName>
                                        </p:attrNameLst>
                                      </p:cBhvr>
                                      <p:tavLst>
                                        <p:tav tm="0">
                                          <p:val>
                                            <p:strVal val="#ppt_x"/>
                                          </p:val>
                                        </p:tav>
                                        <p:tav tm="100000">
                                          <p:val>
                                            <p:strVal val="#ppt_x"/>
                                          </p:val>
                                        </p:tav>
                                      </p:tavLst>
                                    </p:anim>
                                    <p:anim calcmode="lin" valueType="num">
                                      <p:cBhvr>
                                        <p:cTn id="56" dur="500" fill="hold"/>
                                        <p:tgtEl>
                                          <p:spTgt spid="81"/>
                                        </p:tgtEl>
                                        <p:attrNameLst>
                                          <p:attrName>ppt_y</p:attrName>
                                        </p:attrNameLst>
                                      </p:cBhvr>
                                      <p:tavLst>
                                        <p:tav tm="0">
                                          <p:val>
                                            <p:strVal val="#ppt_y+.1"/>
                                          </p:val>
                                        </p:tav>
                                        <p:tav tm="100000">
                                          <p:val>
                                            <p:strVal val="#ppt_y"/>
                                          </p:val>
                                        </p:tav>
                                      </p:tavLst>
                                    </p:anim>
                                  </p:childTnLst>
                                </p:cTn>
                              </p:par>
                            </p:childTnLst>
                          </p:cTn>
                        </p:par>
                        <p:par>
                          <p:cTn id="57" fill="hold">
                            <p:stCondLst>
                              <p:cond delay="3500"/>
                            </p:stCondLst>
                            <p:childTnLst>
                              <p:par>
                                <p:cTn id="58" presetID="22" presetClass="entr" presetSubtype="1" fill="hold" nodeType="afterEffect">
                                  <p:stCondLst>
                                    <p:cond delay="0"/>
                                  </p:stCondLst>
                                  <p:childTnLst>
                                    <p:set>
                                      <p:cBhvr>
                                        <p:cTn id="59" dur="1" fill="hold">
                                          <p:stCondLst>
                                            <p:cond delay="0"/>
                                          </p:stCondLst>
                                        </p:cTn>
                                        <p:tgtEl>
                                          <p:spTgt spid="97"/>
                                        </p:tgtEl>
                                        <p:attrNameLst>
                                          <p:attrName>style.visibility</p:attrName>
                                        </p:attrNameLst>
                                      </p:cBhvr>
                                      <p:to>
                                        <p:strVal val="visible"/>
                                      </p:to>
                                    </p:set>
                                    <p:animEffect>
                                      <p:cBhvr>
                                        <p:cTn id="60" dur="500"/>
                                        <p:tgtEl>
                                          <p:spTgt spid="97"/>
                                        </p:tgtEl>
                                      </p:cBhvr>
                                    </p:animEffect>
                                  </p:childTnLst>
                                </p:cTn>
                              </p:par>
                            </p:childTnLst>
                          </p:cTn>
                        </p:par>
                        <p:par>
                          <p:cTn id="61" fill="hold">
                            <p:stCondLst>
                              <p:cond delay="4000"/>
                            </p:stCondLst>
                            <p:childTnLst>
                              <p:par>
                                <p:cTn id="62" presetID="42" presetClass="entr" presetSubtype="0" fill="hold" nodeType="afterEffect">
                                  <p:stCondLst>
                                    <p:cond delay="0"/>
                                  </p:stCondLst>
                                  <p:childTnLst>
                                    <p:set>
                                      <p:cBhvr>
                                        <p:cTn id="63" dur="1" fill="hold">
                                          <p:stCondLst>
                                            <p:cond delay="0"/>
                                          </p:stCondLst>
                                        </p:cTn>
                                        <p:tgtEl>
                                          <p:spTgt spid="91"/>
                                        </p:tgtEl>
                                        <p:attrNameLst>
                                          <p:attrName>style.visibility</p:attrName>
                                        </p:attrNameLst>
                                      </p:cBhvr>
                                      <p:to>
                                        <p:strVal val="visible"/>
                                      </p:to>
                                    </p:set>
                                    <p:animEffect>
                                      <p:cBhvr>
                                        <p:cTn id="64" dur="300"/>
                                        <p:tgtEl>
                                          <p:spTgt spid="91"/>
                                        </p:tgtEl>
                                      </p:cBhvr>
                                    </p:animEffect>
                                    <p:anim calcmode="lin" valueType="num">
                                      <p:cBhvr>
                                        <p:cTn id="65" dur="300" fill="hold"/>
                                        <p:tgtEl>
                                          <p:spTgt spid="91"/>
                                        </p:tgtEl>
                                        <p:attrNameLst>
                                          <p:attrName>ppt_x</p:attrName>
                                        </p:attrNameLst>
                                      </p:cBhvr>
                                      <p:tavLst>
                                        <p:tav tm="0">
                                          <p:val>
                                            <p:strVal val="#ppt_x"/>
                                          </p:val>
                                        </p:tav>
                                        <p:tav tm="100000">
                                          <p:val>
                                            <p:strVal val="#ppt_x"/>
                                          </p:val>
                                        </p:tav>
                                      </p:tavLst>
                                    </p:anim>
                                    <p:anim calcmode="lin" valueType="num">
                                      <p:cBhvr>
                                        <p:cTn id="66" dur="3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ldLvl="0" animBg="1" autoUpdateAnimBg="0"/>
      <p:bldP spid="88" grpId="0" bldLvl="0" animBg="1" autoUpdateAnimBg="0"/>
      <p:bldP spid="89" grpId="0" bldLvl="0" animBg="1" autoUpdateAnimBg="0"/>
      <p:bldP spid="90" grpId="0" bldLvl="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p:cNvSpPr txBox="1"/>
          <p:nvPr/>
        </p:nvSpPr>
        <p:spPr bwMode="auto">
          <a:xfrm>
            <a:off x="1216025" y="1091009"/>
            <a:ext cx="627062"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spcBef>
                <a:spcPct val="20000"/>
              </a:spcBef>
              <a:buFont typeface="Arial" panose="020B0604020202020204" pitchFamily="34" charset="0"/>
              <a:buNone/>
            </a:pPr>
            <a:r>
              <a:rPr lang="en-US" altLang="zh-CN" sz="4400" b="1" dirty="0">
                <a:solidFill>
                  <a:srgbClr val="17375E"/>
                </a:solidFill>
                <a:latin typeface="Arial" panose="020B0604020202020204" pitchFamily="34" charset="0"/>
                <a:cs typeface="Arial" panose="020B0604020202020204" pitchFamily="34" charset="0"/>
              </a:rPr>
              <a:t>01</a:t>
            </a:r>
          </a:p>
        </p:txBody>
      </p:sp>
      <p:sp>
        <p:nvSpPr>
          <p:cNvPr id="3" name="Text Placeholder 3"/>
          <p:cNvSpPr txBox="1"/>
          <p:nvPr/>
        </p:nvSpPr>
        <p:spPr bwMode="auto">
          <a:xfrm>
            <a:off x="3763962" y="1091009"/>
            <a:ext cx="6286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spcBef>
                <a:spcPct val="20000"/>
              </a:spcBef>
              <a:buFont typeface="Arial" panose="020B0604020202020204" pitchFamily="34" charset="0"/>
              <a:buNone/>
            </a:pPr>
            <a:r>
              <a:rPr lang="en-US" altLang="zh-CN" sz="4400" b="1" dirty="0">
                <a:solidFill>
                  <a:srgbClr val="FF9900"/>
                </a:solidFill>
                <a:latin typeface="Arial" panose="020B0604020202020204" pitchFamily="34" charset="0"/>
                <a:cs typeface="Arial" panose="020B0604020202020204" pitchFamily="34" charset="0"/>
              </a:rPr>
              <a:t>02</a:t>
            </a:r>
          </a:p>
        </p:txBody>
      </p:sp>
      <p:sp>
        <p:nvSpPr>
          <p:cNvPr id="4" name="Text Placeholder 3"/>
          <p:cNvSpPr txBox="1"/>
          <p:nvPr/>
        </p:nvSpPr>
        <p:spPr bwMode="auto">
          <a:xfrm>
            <a:off x="6334125" y="1091009"/>
            <a:ext cx="6286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spcBef>
                <a:spcPct val="20000"/>
              </a:spcBef>
              <a:buFont typeface="Arial" panose="020B0604020202020204" pitchFamily="34" charset="0"/>
              <a:buNone/>
            </a:pPr>
            <a:r>
              <a:rPr lang="en-US" altLang="zh-CN" sz="4400" b="1" dirty="0">
                <a:solidFill>
                  <a:srgbClr val="DA193F"/>
                </a:solidFill>
                <a:latin typeface="Arial" panose="020B0604020202020204" pitchFamily="34" charset="0"/>
                <a:cs typeface="Arial" panose="020B0604020202020204" pitchFamily="34" charset="0"/>
              </a:rPr>
              <a:t>03</a:t>
            </a:r>
          </a:p>
        </p:txBody>
      </p:sp>
      <p:sp>
        <p:nvSpPr>
          <p:cNvPr id="5" name="Text Placeholder 3"/>
          <p:cNvSpPr txBox="1"/>
          <p:nvPr/>
        </p:nvSpPr>
        <p:spPr bwMode="auto">
          <a:xfrm>
            <a:off x="1216025" y="3043634"/>
            <a:ext cx="62706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spcBef>
                <a:spcPct val="20000"/>
              </a:spcBef>
              <a:buFont typeface="Arial" panose="020B0604020202020204" pitchFamily="34" charset="0"/>
              <a:buNone/>
            </a:pPr>
            <a:r>
              <a:rPr lang="en-US" altLang="zh-CN" sz="4400" b="1" dirty="0">
                <a:solidFill>
                  <a:srgbClr val="0070C0"/>
                </a:solidFill>
                <a:latin typeface="Arial" panose="020B0604020202020204" pitchFamily="34" charset="0"/>
                <a:cs typeface="Arial" panose="020B0604020202020204" pitchFamily="34" charset="0"/>
              </a:rPr>
              <a:t>06</a:t>
            </a:r>
          </a:p>
        </p:txBody>
      </p:sp>
      <p:sp>
        <p:nvSpPr>
          <p:cNvPr id="6" name="Text Placeholder 3"/>
          <p:cNvSpPr txBox="1"/>
          <p:nvPr/>
        </p:nvSpPr>
        <p:spPr bwMode="auto">
          <a:xfrm>
            <a:off x="3763962" y="3043634"/>
            <a:ext cx="6286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spcBef>
                <a:spcPct val="20000"/>
              </a:spcBef>
              <a:buFont typeface="Arial" panose="020B0604020202020204" pitchFamily="34" charset="0"/>
              <a:buNone/>
            </a:pPr>
            <a:r>
              <a:rPr lang="en-US" altLang="zh-CN" sz="4400" b="1" dirty="0">
                <a:solidFill>
                  <a:srgbClr val="E74C2E"/>
                </a:solidFill>
                <a:latin typeface="Arial" panose="020B0604020202020204" pitchFamily="34" charset="0"/>
                <a:cs typeface="Arial" panose="020B0604020202020204" pitchFamily="34" charset="0"/>
              </a:rPr>
              <a:t>05</a:t>
            </a:r>
          </a:p>
        </p:txBody>
      </p:sp>
      <p:sp>
        <p:nvSpPr>
          <p:cNvPr id="7" name="Text Placeholder 3"/>
          <p:cNvSpPr txBox="1"/>
          <p:nvPr/>
        </p:nvSpPr>
        <p:spPr bwMode="auto">
          <a:xfrm>
            <a:off x="6334125" y="3043634"/>
            <a:ext cx="62865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1" hangingPunct="1">
              <a:spcBef>
                <a:spcPct val="20000"/>
              </a:spcBef>
              <a:buFont typeface="Arial" panose="020B0604020202020204" pitchFamily="34" charset="0"/>
              <a:buNone/>
            </a:pPr>
            <a:r>
              <a:rPr lang="en-US" altLang="zh-CN" sz="4400" b="1" dirty="0">
                <a:solidFill>
                  <a:srgbClr val="008000"/>
                </a:solidFill>
                <a:latin typeface="Arial" panose="020B0604020202020204" pitchFamily="34" charset="0"/>
                <a:cs typeface="Arial" panose="020B0604020202020204" pitchFamily="34" charset="0"/>
              </a:rPr>
              <a:t>04</a:t>
            </a:r>
          </a:p>
        </p:txBody>
      </p:sp>
      <p:cxnSp>
        <p:nvCxnSpPr>
          <p:cNvPr id="8" name="Straight Connector 25"/>
          <p:cNvCxnSpPr>
            <a:cxnSpLocks noChangeShapeType="1"/>
          </p:cNvCxnSpPr>
          <p:nvPr/>
        </p:nvCxnSpPr>
        <p:spPr bwMode="auto">
          <a:xfrm>
            <a:off x="1928812" y="1419622"/>
            <a:ext cx="1709738" cy="0"/>
          </a:xfrm>
          <a:prstGeom prst="line">
            <a:avLst/>
          </a:prstGeom>
          <a:noFill/>
          <a:ln w="38100" cap="rnd" algn="ctr">
            <a:solidFill>
              <a:srgbClr val="17375E"/>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9" name="Straight Connector 34"/>
          <p:cNvCxnSpPr>
            <a:cxnSpLocks noChangeShapeType="1"/>
          </p:cNvCxnSpPr>
          <p:nvPr/>
        </p:nvCxnSpPr>
        <p:spPr bwMode="auto">
          <a:xfrm>
            <a:off x="4513262" y="1419622"/>
            <a:ext cx="1709738" cy="0"/>
          </a:xfrm>
          <a:prstGeom prst="line">
            <a:avLst/>
          </a:prstGeom>
          <a:noFill/>
          <a:ln w="38100" cap="rnd" algn="ctr">
            <a:solidFill>
              <a:srgbClr val="FF9900"/>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0" name="Straight Connector 39"/>
          <p:cNvCxnSpPr>
            <a:cxnSpLocks noChangeShapeType="1"/>
          </p:cNvCxnSpPr>
          <p:nvPr/>
        </p:nvCxnSpPr>
        <p:spPr bwMode="auto">
          <a:xfrm>
            <a:off x="7077075" y="1419622"/>
            <a:ext cx="1238250" cy="0"/>
          </a:xfrm>
          <a:prstGeom prst="line">
            <a:avLst/>
          </a:prstGeom>
          <a:noFill/>
          <a:ln w="38100" cap="rnd" algn="ctr">
            <a:solidFill>
              <a:srgbClr val="DA193F"/>
            </a:solidFill>
            <a:miter lim="800000"/>
            <a:headEnd type="oval" w="med" len="med"/>
          </a:ln>
          <a:extLst>
            <a:ext uri="{909E8E84-426E-40DD-AFC4-6F175D3DCCD1}">
              <a14:hiddenFill xmlns:a14="http://schemas.microsoft.com/office/drawing/2010/main">
                <a:noFill/>
              </a14:hiddenFill>
            </a:ext>
          </a:extLst>
        </p:spPr>
      </p:cxnSp>
      <p:cxnSp>
        <p:nvCxnSpPr>
          <p:cNvPr id="11" name="Elbow Connector 44"/>
          <p:cNvCxnSpPr>
            <a:cxnSpLocks noChangeShapeType="1"/>
          </p:cNvCxnSpPr>
          <p:nvPr/>
        </p:nvCxnSpPr>
        <p:spPr bwMode="auto">
          <a:xfrm rot="5400000">
            <a:off x="6660357" y="1737915"/>
            <a:ext cx="1973262" cy="1336675"/>
          </a:xfrm>
          <a:prstGeom prst="bentConnector3">
            <a:avLst>
              <a:gd name="adj1" fmla="val 99417"/>
            </a:avLst>
          </a:prstGeom>
          <a:noFill/>
          <a:ln w="38100" algn="ctr">
            <a:solidFill>
              <a:srgbClr val="DA193F"/>
            </a:solidFill>
            <a:miter lim="800000"/>
            <a:tailEnd type="triangle" w="med" len="med"/>
          </a:ln>
          <a:extLst>
            <a:ext uri="{909E8E84-426E-40DD-AFC4-6F175D3DCCD1}">
              <a14:hiddenFill xmlns:a14="http://schemas.microsoft.com/office/drawing/2010/main">
                <a:noFill/>
              </a14:hiddenFill>
            </a:ext>
          </a:extLst>
        </p:spPr>
      </p:cxnSp>
      <p:cxnSp>
        <p:nvCxnSpPr>
          <p:cNvPr id="12" name="Straight Connector 67"/>
          <p:cNvCxnSpPr>
            <a:cxnSpLocks noChangeShapeType="1"/>
          </p:cNvCxnSpPr>
          <p:nvPr/>
        </p:nvCxnSpPr>
        <p:spPr bwMode="auto">
          <a:xfrm flipH="1">
            <a:off x="4513262" y="3392884"/>
            <a:ext cx="1709738" cy="0"/>
          </a:xfrm>
          <a:prstGeom prst="line">
            <a:avLst/>
          </a:prstGeom>
          <a:noFill/>
          <a:ln w="38100" cap="rnd" algn="ctr">
            <a:solidFill>
              <a:srgbClr val="E74C2E"/>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3" name="Straight Connector 68"/>
          <p:cNvCxnSpPr>
            <a:cxnSpLocks noChangeShapeType="1"/>
          </p:cNvCxnSpPr>
          <p:nvPr/>
        </p:nvCxnSpPr>
        <p:spPr bwMode="auto">
          <a:xfrm flipH="1">
            <a:off x="1928812" y="3392884"/>
            <a:ext cx="1709738" cy="0"/>
          </a:xfrm>
          <a:prstGeom prst="line">
            <a:avLst/>
          </a:prstGeom>
          <a:noFill/>
          <a:ln w="38100" cap="rnd" algn="ctr">
            <a:solidFill>
              <a:srgbClr val="0070C0"/>
            </a:solidFill>
            <a:miter lim="800000"/>
            <a:headEnd type="oval" w="med" len="med"/>
            <a:tailEnd type="triangle" w="med" len="med"/>
          </a:ln>
          <a:extLst>
            <a:ext uri="{909E8E84-426E-40DD-AFC4-6F175D3DCCD1}">
              <a14:hiddenFill xmlns:a14="http://schemas.microsoft.com/office/drawing/2010/main">
                <a:noFill/>
              </a14:hiddenFill>
            </a:ext>
          </a:extLst>
        </p:spPr>
      </p:cxnSp>
      <p:sp>
        <p:nvSpPr>
          <p:cNvPr id="14" name="文本框 32"/>
          <p:cNvSpPr txBox="1">
            <a:spLocks noChangeArrowheads="1"/>
          </p:cNvSpPr>
          <p:nvPr/>
        </p:nvSpPr>
        <p:spPr bwMode="auto">
          <a:xfrm>
            <a:off x="1085850" y="1779662"/>
            <a:ext cx="156368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050" b="1" dirty="0">
                <a:solidFill>
                  <a:srgbClr val="5F5F5F"/>
                </a:solidFill>
                <a:latin typeface="微软雅黑" panose="020B0503020204020204" pitchFamily="34" charset="-122"/>
                <a:ea typeface="微软雅黑" panose="020B0503020204020204" pitchFamily="34" charset="-122"/>
              </a:rPr>
              <a:t>请在此处输入您的文本，或者将文本粘贴到此处</a:t>
            </a:r>
          </a:p>
        </p:txBody>
      </p:sp>
      <p:sp>
        <p:nvSpPr>
          <p:cNvPr id="15" name="文本框 33"/>
          <p:cNvSpPr txBox="1">
            <a:spLocks noChangeArrowheads="1"/>
          </p:cNvSpPr>
          <p:nvPr/>
        </p:nvSpPr>
        <p:spPr bwMode="auto">
          <a:xfrm>
            <a:off x="3695700" y="1779662"/>
            <a:ext cx="1562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050" b="1">
                <a:solidFill>
                  <a:srgbClr val="5F5F5F"/>
                </a:solidFill>
                <a:latin typeface="微软雅黑" panose="020B0503020204020204" pitchFamily="34" charset="-122"/>
                <a:ea typeface="微软雅黑" panose="020B0503020204020204" pitchFamily="34" charset="-122"/>
              </a:rPr>
              <a:t>请在此处输入您的文本，或者将文本粘贴到此处</a:t>
            </a:r>
          </a:p>
        </p:txBody>
      </p:sp>
      <p:sp>
        <p:nvSpPr>
          <p:cNvPr id="16" name="文本框 34"/>
          <p:cNvSpPr txBox="1">
            <a:spLocks noChangeArrowheads="1"/>
          </p:cNvSpPr>
          <p:nvPr/>
        </p:nvSpPr>
        <p:spPr bwMode="auto">
          <a:xfrm>
            <a:off x="6240462" y="1779662"/>
            <a:ext cx="15636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050" b="1">
                <a:solidFill>
                  <a:srgbClr val="5F5F5F"/>
                </a:solidFill>
                <a:latin typeface="微软雅黑" panose="020B0503020204020204" pitchFamily="34" charset="-122"/>
                <a:ea typeface="微软雅黑" panose="020B0503020204020204" pitchFamily="34" charset="-122"/>
              </a:rPr>
              <a:t>请在此处输入您的文本，或者将文本粘贴到此处</a:t>
            </a:r>
          </a:p>
        </p:txBody>
      </p:sp>
      <p:sp>
        <p:nvSpPr>
          <p:cNvPr id="17" name="文本框 35"/>
          <p:cNvSpPr txBox="1">
            <a:spLocks noChangeArrowheads="1"/>
          </p:cNvSpPr>
          <p:nvPr/>
        </p:nvSpPr>
        <p:spPr bwMode="auto">
          <a:xfrm>
            <a:off x="1085850" y="3723878"/>
            <a:ext cx="156368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050" b="1" dirty="0">
                <a:solidFill>
                  <a:srgbClr val="5F5F5F"/>
                </a:solidFill>
                <a:latin typeface="微软雅黑" panose="020B0503020204020204" pitchFamily="34" charset="-122"/>
                <a:ea typeface="微软雅黑" panose="020B0503020204020204" pitchFamily="34" charset="-122"/>
              </a:rPr>
              <a:t>请在此处输入您的文本，或者将文本粘贴到此处</a:t>
            </a:r>
          </a:p>
        </p:txBody>
      </p:sp>
      <p:sp>
        <p:nvSpPr>
          <p:cNvPr id="18" name="文本框 36"/>
          <p:cNvSpPr txBox="1">
            <a:spLocks noChangeArrowheads="1"/>
          </p:cNvSpPr>
          <p:nvPr/>
        </p:nvSpPr>
        <p:spPr bwMode="auto">
          <a:xfrm>
            <a:off x="3695700" y="3723878"/>
            <a:ext cx="1562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050" b="1">
                <a:solidFill>
                  <a:srgbClr val="5F5F5F"/>
                </a:solidFill>
                <a:latin typeface="微软雅黑" panose="020B0503020204020204" pitchFamily="34" charset="-122"/>
                <a:ea typeface="微软雅黑" panose="020B0503020204020204" pitchFamily="34" charset="-122"/>
              </a:rPr>
              <a:t>请在此处输入您的文本，或者将文本粘贴到此处</a:t>
            </a:r>
          </a:p>
        </p:txBody>
      </p:sp>
      <p:sp>
        <p:nvSpPr>
          <p:cNvPr id="19" name="文本框 37"/>
          <p:cNvSpPr txBox="1">
            <a:spLocks noChangeArrowheads="1"/>
          </p:cNvSpPr>
          <p:nvPr/>
        </p:nvSpPr>
        <p:spPr bwMode="auto">
          <a:xfrm>
            <a:off x="6240462" y="3723878"/>
            <a:ext cx="15636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1050" b="1">
                <a:solidFill>
                  <a:srgbClr val="5F5F5F"/>
                </a:solidFill>
                <a:latin typeface="微软雅黑" panose="020B0503020204020204" pitchFamily="34" charset="-122"/>
                <a:ea typeface="微软雅黑" panose="020B0503020204020204" pitchFamily="34" charset="-122"/>
              </a:rPr>
              <a:t>请在此处输入您的文本，或者将文本粘贴到此处</a:t>
            </a:r>
          </a:p>
        </p:txBody>
      </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1000"/>
                                        <p:tgtEl>
                                          <p:spTgt spid="8"/>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1000"/>
                                        <p:tgtEl>
                                          <p:spTgt spid="9"/>
                                        </p:tgtEl>
                                      </p:cBhvr>
                                    </p:animEffect>
                                  </p:childTnLst>
                                </p:cTn>
                              </p:par>
                            </p:childTnLst>
                          </p:cTn>
                        </p:par>
                        <p:par>
                          <p:cTn id="36" fill="hold">
                            <p:stCondLst>
                              <p:cond delay="4000"/>
                            </p:stCondLst>
                            <p:childTnLst>
                              <p:par>
                                <p:cTn id="37" presetID="53" presetClass="entr" presetSubtype="16"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 calcmode="lin" valueType="num">
                                      <p:cBhvr>
                                        <p:cTn id="39" dur="500" fill="hold"/>
                                        <p:tgtEl>
                                          <p:spTgt spid="4"/>
                                        </p:tgtEl>
                                        <p:attrNameLst>
                                          <p:attrName>ppt_w</p:attrName>
                                        </p:attrNameLst>
                                      </p:cBhvr>
                                      <p:tavLst>
                                        <p:tav tm="0">
                                          <p:val>
                                            <p:fltVal val="0"/>
                                          </p:val>
                                        </p:tav>
                                        <p:tav tm="100000">
                                          <p:val>
                                            <p:strVal val="#ppt_w"/>
                                          </p:val>
                                        </p:tav>
                                      </p:tavLst>
                                    </p:anim>
                                    <p:anim calcmode="lin" valueType="num">
                                      <p:cBhvr>
                                        <p:cTn id="40" dur="500" fill="hold"/>
                                        <p:tgtEl>
                                          <p:spTgt spid="4"/>
                                        </p:tgtEl>
                                        <p:attrNameLst>
                                          <p:attrName>ppt_h</p:attrName>
                                        </p:attrNameLst>
                                      </p:cBhvr>
                                      <p:tavLst>
                                        <p:tav tm="0">
                                          <p:val>
                                            <p:fltVal val="0"/>
                                          </p:val>
                                        </p:tav>
                                        <p:tav tm="100000">
                                          <p:val>
                                            <p:strVal val="#ppt_h"/>
                                          </p:val>
                                        </p:tav>
                                      </p:tavLst>
                                    </p:anim>
                                    <p:animEffect transition="in" filter="fade">
                                      <p:cBhvr>
                                        <p:cTn id="41" dur="500"/>
                                        <p:tgtEl>
                                          <p:spTgt spid="4"/>
                                        </p:tgtEl>
                                      </p:cBhvr>
                                    </p:animEffect>
                                  </p:childTnLst>
                                </p:cTn>
                              </p:par>
                            </p:childTnLst>
                          </p:cTn>
                        </p:par>
                        <p:par>
                          <p:cTn id="42" fill="hold">
                            <p:stCondLst>
                              <p:cond delay="4500"/>
                            </p:stCondLst>
                            <p:childTnLst>
                              <p:par>
                                <p:cTn id="43" presetID="53" presetClass="entr" presetSubtype="16"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childTnLst>
                          </p:cTn>
                        </p:par>
                        <p:par>
                          <p:cTn id="48" fill="hold">
                            <p:stCondLst>
                              <p:cond delay="5000"/>
                            </p:stCondLst>
                            <p:childTnLst>
                              <p:par>
                                <p:cTn id="49" presetID="22" presetClass="entr" presetSubtype="8"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left)">
                                      <p:cBhvr>
                                        <p:cTn id="51" dur="750"/>
                                        <p:tgtEl>
                                          <p:spTgt spid="10"/>
                                        </p:tgtEl>
                                      </p:cBhvr>
                                    </p:animEffect>
                                  </p:childTnLst>
                                </p:cTn>
                              </p:par>
                            </p:childTnLst>
                          </p:cTn>
                        </p:par>
                        <p:par>
                          <p:cTn id="52" fill="hold">
                            <p:stCondLst>
                              <p:cond delay="6000"/>
                            </p:stCondLst>
                            <p:childTnLst>
                              <p:par>
                                <p:cTn id="53" presetID="22" presetClass="entr" presetSubtype="1"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1000"/>
                                        <p:tgtEl>
                                          <p:spTgt spid="11"/>
                                        </p:tgtEl>
                                      </p:cBhvr>
                                    </p:animEffect>
                                  </p:childTnLst>
                                </p:cTn>
                              </p:par>
                            </p:childTnLst>
                          </p:cTn>
                        </p:par>
                        <p:par>
                          <p:cTn id="56" fill="hold">
                            <p:stCondLst>
                              <p:cond delay="7000"/>
                            </p:stCondLst>
                            <p:childTnLst>
                              <p:par>
                                <p:cTn id="57" presetID="53" presetClass="entr" presetSubtype="16"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fltVal val="0"/>
                                          </p:val>
                                        </p:tav>
                                        <p:tav tm="100000">
                                          <p:val>
                                            <p:strVal val="#ppt_h"/>
                                          </p:val>
                                        </p:tav>
                                      </p:tavLst>
                                    </p:anim>
                                    <p:animEffect transition="in" filter="fade">
                                      <p:cBhvr>
                                        <p:cTn id="61" dur="500"/>
                                        <p:tgtEl>
                                          <p:spTgt spid="7"/>
                                        </p:tgtEl>
                                      </p:cBhvr>
                                    </p:animEffect>
                                  </p:childTnLst>
                                </p:cTn>
                              </p:par>
                            </p:childTnLst>
                          </p:cTn>
                        </p:par>
                        <p:par>
                          <p:cTn id="62" fill="hold">
                            <p:stCondLst>
                              <p:cond delay="7500"/>
                            </p:stCondLst>
                            <p:childTnLst>
                              <p:par>
                                <p:cTn id="63" presetID="53" presetClass="entr" presetSubtype="16" fill="hold" grpId="0" nodeType="after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p:cTn id="65" dur="500" fill="hold"/>
                                        <p:tgtEl>
                                          <p:spTgt spid="19"/>
                                        </p:tgtEl>
                                        <p:attrNameLst>
                                          <p:attrName>ppt_w</p:attrName>
                                        </p:attrNameLst>
                                      </p:cBhvr>
                                      <p:tavLst>
                                        <p:tav tm="0">
                                          <p:val>
                                            <p:fltVal val="0"/>
                                          </p:val>
                                        </p:tav>
                                        <p:tav tm="100000">
                                          <p:val>
                                            <p:strVal val="#ppt_w"/>
                                          </p:val>
                                        </p:tav>
                                      </p:tavLst>
                                    </p:anim>
                                    <p:anim calcmode="lin" valueType="num">
                                      <p:cBhvr>
                                        <p:cTn id="66" dur="500" fill="hold"/>
                                        <p:tgtEl>
                                          <p:spTgt spid="19"/>
                                        </p:tgtEl>
                                        <p:attrNameLst>
                                          <p:attrName>ppt_h</p:attrName>
                                        </p:attrNameLst>
                                      </p:cBhvr>
                                      <p:tavLst>
                                        <p:tav tm="0">
                                          <p:val>
                                            <p:fltVal val="0"/>
                                          </p:val>
                                        </p:tav>
                                        <p:tav tm="100000">
                                          <p:val>
                                            <p:strVal val="#ppt_h"/>
                                          </p:val>
                                        </p:tav>
                                      </p:tavLst>
                                    </p:anim>
                                    <p:animEffect transition="in" filter="fade">
                                      <p:cBhvr>
                                        <p:cTn id="67" dur="500"/>
                                        <p:tgtEl>
                                          <p:spTgt spid="19"/>
                                        </p:tgtEl>
                                      </p:cBhvr>
                                    </p:animEffect>
                                  </p:childTnLst>
                                </p:cTn>
                              </p:par>
                            </p:childTnLst>
                          </p:cTn>
                        </p:par>
                        <p:par>
                          <p:cTn id="68" fill="hold">
                            <p:stCondLst>
                              <p:cond delay="8000"/>
                            </p:stCondLst>
                            <p:childTnLst>
                              <p:par>
                                <p:cTn id="69" presetID="22" presetClass="entr" presetSubtype="2" fill="hold"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right)">
                                      <p:cBhvr>
                                        <p:cTn id="71" dur="1000"/>
                                        <p:tgtEl>
                                          <p:spTgt spid="12"/>
                                        </p:tgtEl>
                                      </p:cBhvr>
                                    </p:animEffect>
                                  </p:childTnLst>
                                </p:cTn>
                              </p:par>
                            </p:childTnLst>
                          </p:cTn>
                        </p:par>
                        <p:par>
                          <p:cTn id="72" fill="hold">
                            <p:stCondLst>
                              <p:cond delay="9000"/>
                            </p:stCondLst>
                            <p:childTnLst>
                              <p:par>
                                <p:cTn id="73" presetID="53" presetClass="entr" presetSubtype="16" fill="hold" grpId="0" nodeType="afterEffect">
                                  <p:stCondLst>
                                    <p:cond delay="0"/>
                                  </p:stCondLst>
                                  <p:childTnLst>
                                    <p:set>
                                      <p:cBhvr>
                                        <p:cTn id="74" dur="1" fill="hold">
                                          <p:stCondLst>
                                            <p:cond delay="0"/>
                                          </p:stCondLst>
                                        </p:cTn>
                                        <p:tgtEl>
                                          <p:spTgt spid="6"/>
                                        </p:tgtEl>
                                        <p:attrNameLst>
                                          <p:attrName>style.visibility</p:attrName>
                                        </p:attrNameLst>
                                      </p:cBhvr>
                                      <p:to>
                                        <p:strVal val="visible"/>
                                      </p:to>
                                    </p:set>
                                    <p:anim calcmode="lin" valueType="num">
                                      <p:cBhvr>
                                        <p:cTn id="75" dur="500" fill="hold"/>
                                        <p:tgtEl>
                                          <p:spTgt spid="6"/>
                                        </p:tgtEl>
                                        <p:attrNameLst>
                                          <p:attrName>ppt_w</p:attrName>
                                        </p:attrNameLst>
                                      </p:cBhvr>
                                      <p:tavLst>
                                        <p:tav tm="0">
                                          <p:val>
                                            <p:fltVal val="0"/>
                                          </p:val>
                                        </p:tav>
                                        <p:tav tm="100000">
                                          <p:val>
                                            <p:strVal val="#ppt_w"/>
                                          </p:val>
                                        </p:tav>
                                      </p:tavLst>
                                    </p:anim>
                                    <p:anim calcmode="lin" valueType="num">
                                      <p:cBhvr>
                                        <p:cTn id="76" dur="500" fill="hold"/>
                                        <p:tgtEl>
                                          <p:spTgt spid="6"/>
                                        </p:tgtEl>
                                        <p:attrNameLst>
                                          <p:attrName>ppt_h</p:attrName>
                                        </p:attrNameLst>
                                      </p:cBhvr>
                                      <p:tavLst>
                                        <p:tav tm="0">
                                          <p:val>
                                            <p:fltVal val="0"/>
                                          </p:val>
                                        </p:tav>
                                        <p:tav tm="100000">
                                          <p:val>
                                            <p:strVal val="#ppt_h"/>
                                          </p:val>
                                        </p:tav>
                                      </p:tavLst>
                                    </p:anim>
                                    <p:animEffect transition="in" filter="fade">
                                      <p:cBhvr>
                                        <p:cTn id="77" dur="500"/>
                                        <p:tgtEl>
                                          <p:spTgt spid="6"/>
                                        </p:tgtEl>
                                      </p:cBhvr>
                                    </p:animEffect>
                                  </p:childTnLst>
                                </p:cTn>
                              </p:par>
                            </p:childTnLst>
                          </p:cTn>
                        </p:par>
                        <p:par>
                          <p:cTn id="78" fill="hold">
                            <p:stCondLst>
                              <p:cond delay="9500"/>
                            </p:stCondLst>
                            <p:childTnLst>
                              <p:par>
                                <p:cTn id="79" presetID="53" presetClass="entr" presetSubtype="16"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p:cTn id="81" dur="500" fill="hold"/>
                                        <p:tgtEl>
                                          <p:spTgt spid="18"/>
                                        </p:tgtEl>
                                        <p:attrNameLst>
                                          <p:attrName>ppt_w</p:attrName>
                                        </p:attrNameLst>
                                      </p:cBhvr>
                                      <p:tavLst>
                                        <p:tav tm="0">
                                          <p:val>
                                            <p:fltVal val="0"/>
                                          </p:val>
                                        </p:tav>
                                        <p:tav tm="100000">
                                          <p:val>
                                            <p:strVal val="#ppt_w"/>
                                          </p:val>
                                        </p:tav>
                                      </p:tavLst>
                                    </p:anim>
                                    <p:anim calcmode="lin" valueType="num">
                                      <p:cBhvr>
                                        <p:cTn id="82" dur="500" fill="hold"/>
                                        <p:tgtEl>
                                          <p:spTgt spid="18"/>
                                        </p:tgtEl>
                                        <p:attrNameLst>
                                          <p:attrName>ppt_h</p:attrName>
                                        </p:attrNameLst>
                                      </p:cBhvr>
                                      <p:tavLst>
                                        <p:tav tm="0">
                                          <p:val>
                                            <p:fltVal val="0"/>
                                          </p:val>
                                        </p:tav>
                                        <p:tav tm="100000">
                                          <p:val>
                                            <p:strVal val="#ppt_h"/>
                                          </p:val>
                                        </p:tav>
                                      </p:tavLst>
                                    </p:anim>
                                    <p:animEffect transition="in" filter="fade">
                                      <p:cBhvr>
                                        <p:cTn id="83" dur="500"/>
                                        <p:tgtEl>
                                          <p:spTgt spid="18"/>
                                        </p:tgtEl>
                                      </p:cBhvr>
                                    </p:animEffect>
                                  </p:childTnLst>
                                </p:cTn>
                              </p:par>
                            </p:childTnLst>
                          </p:cTn>
                        </p:par>
                        <p:par>
                          <p:cTn id="84" fill="hold">
                            <p:stCondLst>
                              <p:cond delay="10000"/>
                            </p:stCondLst>
                            <p:childTnLst>
                              <p:par>
                                <p:cTn id="85" presetID="22" presetClass="entr" presetSubtype="2" fill="hold" nodeType="afterEffect">
                                  <p:stCondLst>
                                    <p:cond delay="0"/>
                                  </p:stCondLst>
                                  <p:childTnLst>
                                    <p:set>
                                      <p:cBhvr>
                                        <p:cTn id="86" dur="1" fill="hold">
                                          <p:stCondLst>
                                            <p:cond delay="0"/>
                                          </p:stCondLst>
                                        </p:cTn>
                                        <p:tgtEl>
                                          <p:spTgt spid="13"/>
                                        </p:tgtEl>
                                        <p:attrNameLst>
                                          <p:attrName>style.visibility</p:attrName>
                                        </p:attrNameLst>
                                      </p:cBhvr>
                                      <p:to>
                                        <p:strVal val="visible"/>
                                      </p:to>
                                    </p:set>
                                    <p:animEffect transition="in" filter="wipe(right)">
                                      <p:cBhvr>
                                        <p:cTn id="87" dur="1000"/>
                                        <p:tgtEl>
                                          <p:spTgt spid="13"/>
                                        </p:tgtEl>
                                      </p:cBhvr>
                                    </p:animEffect>
                                  </p:childTnLst>
                                </p:cTn>
                              </p:par>
                            </p:childTnLst>
                          </p:cTn>
                        </p:par>
                        <p:par>
                          <p:cTn id="88" fill="hold">
                            <p:stCondLst>
                              <p:cond delay="11000"/>
                            </p:stCondLst>
                            <p:childTnLst>
                              <p:par>
                                <p:cTn id="89" presetID="53" presetClass="entr" presetSubtype="16" fill="hold" grpId="0" nodeType="afterEffect">
                                  <p:stCondLst>
                                    <p:cond delay="0"/>
                                  </p:stCondLst>
                                  <p:childTnLst>
                                    <p:set>
                                      <p:cBhvr>
                                        <p:cTn id="90" dur="1" fill="hold">
                                          <p:stCondLst>
                                            <p:cond delay="0"/>
                                          </p:stCondLst>
                                        </p:cTn>
                                        <p:tgtEl>
                                          <p:spTgt spid="5"/>
                                        </p:tgtEl>
                                        <p:attrNameLst>
                                          <p:attrName>style.visibility</p:attrName>
                                        </p:attrNameLst>
                                      </p:cBhvr>
                                      <p:to>
                                        <p:strVal val="visible"/>
                                      </p:to>
                                    </p:set>
                                    <p:anim calcmode="lin" valueType="num">
                                      <p:cBhvr>
                                        <p:cTn id="91" dur="500" fill="hold"/>
                                        <p:tgtEl>
                                          <p:spTgt spid="5"/>
                                        </p:tgtEl>
                                        <p:attrNameLst>
                                          <p:attrName>ppt_w</p:attrName>
                                        </p:attrNameLst>
                                      </p:cBhvr>
                                      <p:tavLst>
                                        <p:tav tm="0">
                                          <p:val>
                                            <p:fltVal val="0"/>
                                          </p:val>
                                        </p:tav>
                                        <p:tav tm="100000">
                                          <p:val>
                                            <p:strVal val="#ppt_w"/>
                                          </p:val>
                                        </p:tav>
                                      </p:tavLst>
                                    </p:anim>
                                    <p:anim calcmode="lin" valueType="num">
                                      <p:cBhvr>
                                        <p:cTn id="92" dur="500" fill="hold"/>
                                        <p:tgtEl>
                                          <p:spTgt spid="5"/>
                                        </p:tgtEl>
                                        <p:attrNameLst>
                                          <p:attrName>ppt_h</p:attrName>
                                        </p:attrNameLst>
                                      </p:cBhvr>
                                      <p:tavLst>
                                        <p:tav tm="0">
                                          <p:val>
                                            <p:fltVal val="0"/>
                                          </p:val>
                                        </p:tav>
                                        <p:tav tm="100000">
                                          <p:val>
                                            <p:strVal val="#ppt_h"/>
                                          </p:val>
                                        </p:tav>
                                      </p:tavLst>
                                    </p:anim>
                                    <p:animEffect transition="in" filter="fade">
                                      <p:cBhvr>
                                        <p:cTn id="93" dur="500"/>
                                        <p:tgtEl>
                                          <p:spTgt spid="5"/>
                                        </p:tgtEl>
                                      </p:cBhvr>
                                    </p:animEffect>
                                  </p:childTnLst>
                                </p:cTn>
                              </p:par>
                            </p:childTnLst>
                          </p:cTn>
                        </p:par>
                        <p:par>
                          <p:cTn id="94" fill="hold">
                            <p:stCondLst>
                              <p:cond delay="11500"/>
                            </p:stCondLst>
                            <p:childTnLst>
                              <p:par>
                                <p:cTn id="95" presetID="53" presetClass="entr" presetSubtype="16" fill="hold" grpId="0" nodeType="afterEffect">
                                  <p:stCondLst>
                                    <p:cond delay="0"/>
                                  </p:stCondLst>
                                  <p:childTnLst>
                                    <p:set>
                                      <p:cBhvr>
                                        <p:cTn id="96" dur="1" fill="hold">
                                          <p:stCondLst>
                                            <p:cond delay="0"/>
                                          </p:stCondLst>
                                        </p:cTn>
                                        <p:tgtEl>
                                          <p:spTgt spid="17"/>
                                        </p:tgtEl>
                                        <p:attrNameLst>
                                          <p:attrName>style.visibility</p:attrName>
                                        </p:attrNameLst>
                                      </p:cBhvr>
                                      <p:to>
                                        <p:strVal val="visible"/>
                                      </p:to>
                                    </p:set>
                                    <p:anim calcmode="lin" valueType="num">
                                      <p:cBhvr>
                                        <p:cTn id="97" dur="500" fill="hold"/>
                                        <p:tgtEl>
                                          <p:spTgt spid="17"/>
                                        </p:tgtEl>
                                        <p:attrNameLst>
                                          <p:attrName>ppt_w</p:attrName>
                                        </p:attrNameLst>
                                      </p:cBhvr>
                                      <p:tavLst>
                                        <p:tav tm="0">
                                          <p:val>
                                            <p:fltVal val="0"/>
                                          </p:val>
                                        </p:tav>
                                        <p:tav tm="100000">
                                          <p:val>
                                            <p:strVal val="#ppt_w"/>
                                          </p:val>
                                        </p:tav>
                                      </p:tavLst>
                                    </p:anim>
                                    <p:anim calcmode="lin" valueType="num">
                                      <p:cBhvr>
                                        <p:cTn id="98" dur="500" fill="hold"/>
                                        <p:tgtEl>
                                          <p:spTgt spid="17"/>
                                        </p:tgtEl>
                                        <p:attrNameLst>
                                          <p:attrName>ppt_h</p:attrName>
                                        </p:attrNameLst>
                                      </p:cBhvr>
                                      <p:tavLst>
                                        <p:tav tm="0">
                                          <p:val>
                                            <p:fltVal val="0"/>
                                          </p:val>
                                        </p:tav>
                                        <p:tav tm="100000">
                                          <p:val>
                                            <p:strVal val="#ppt_h"/>
                                          </p:val>
                                        </p:tav>
                                      </p:tavLst>
                                    </p:anim>
                                    <p:animEffect transition="in" filter="fade">
                                      <p:cBhvr>
                                        <p:cTn id="9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4" grpId="0"/>
      <p:bldP spid="15" grpId="0"/>
      <p:bldP spid="16" grpId="0"/>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4587907" y="995965"/>
            <a:ext cx="4566983" cy="3520001"/>
            <a:chOff x="4587907" y="945187"/>
            <a:chExt cx="4566983" cy="3520001"/>
          </a:xfrm>
        </p:grpSpPr>
        <p:sp>
          <p:nvSpPr>
            <p:cNvPr id="62" name="Freeform 5"/>
            <p:cNvSpPr/>
            <p:nvPr/>
          </p:nvSpPr>
          <p:spPr bwMode="auto">
            <a:xfrm flipH="1">
              <a:off x="8242329" y="945187"/>
              <a:ext cx="382558" cy="1517689"/>
            </a:xfrm>
            <a:custGeom>
              <a:avLst/>
              <a:gdLst>
                <a:gd name="T0" fmla="*/ 192 w 192"/>
                <a:gd name="T1" fmla="*/ 724 h 761"/>
                <a:gd name="T2" fmla="*/ 0 w 192"/>
                <a:gd name="T3" fmla="*/ 0 h 761"/>
                <a:gd name="T4" fmla="*/ 0 w 192"/>
                <a:gd name="T5" fmla="*/ 223 h 761"/>
                <a:gd name="T6" fmla="*/ 192 w 192"/>
                <a:gd name="T7" fmla="*/ 761 h 761"/>
                <a:gd name="T8" fmla="*/ 192 w 192"/>
                <a:gd name="T9" fmla="*/ 724 h 761"/>
              </a:gdLst>
              <a:ahLst/>
              <a:cxnLst>
                <a:cxn ang="0">
                  <a:pos x="T0" y="T1"/>
                </a:cxn>
                <a:cxn ang="0">
                  <a:pos x="T2" y="T3"/>
                </a:cxn>
                <a:cxn ang="0">
                  <a:pos x="T4" y="T5"/>
                </a:cxn>
                <a:cxn ang="0">
                  <a:pos x="T6" y="T7"/>
                </a:cxn>
                <a:cxn ang="0">
                  <a:pos x="T8" y="T9"/>
                </a:cxn>
              </a:cxnLst>
              <a:rect l="0" t="0" r="r" b="b"/>
              <a:pathLst>
                <a:path w="192" h="761">
                  <a:moveTo>
                    <a:pt x="192" y="724"/>
                  </a:moveTo>
                  <a:lnTo>
                    <a:pt x="0" y="0"/>
                  </a:lnTo>
                  <a:lnTo>
                    <a:pt x="0" y="223"/>
                  </a:lnTo>
                  <a:lnTo>
                    <a:pt x="192" y="761"/>
                  </a:lnTo>
                  <a:lnTo>
                    <a:pt x="192" y="724"/>
                  </a:lnTo>
                  <a:close/>
                </a:path>
              </a:pathLst>
            </a:custGeom>
            <a:solidFill>
              <a:srgbClr val="4B87B9"/>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id-ID" sz="900" b="0" i="0" u="none" strike="noStrike" kern="0" cap="none" spc="0" normalizeH="0" baseline="0" noProof="0">
                <a:ln>
                  <a:noFill/>
                </a:ln>
                <a:solidFill>
                  <a:sysClr val="window" lastClr="FFFFFF"/>
                </a:solidFill>
                <a:effectLst/>
                <a:uLnTx/>
                <a:uFillTx/>
                <a:latin typeface="Roboto" panose="02000000000000000000" pitchFamily="2" charset="0"/>
                <a:ea typeface="Roboto" panose="02000000000000000000" pitchFamily="2" charset="0"/>
                <a:cs typeface="Helvetica Neue"/>
              </a:endParaRPr>
            </a:p>
          </p:txBody>
        </p:sp>
        <p:sp>
          <p:nvSpPr>
            <p:cNvPr id="63" name="Freeform 6"/>
            <p:cNvSpPr/>
            <p:nvPr/>
          </p:nvSpPr>
          <p:spPr bwMode="auto">
            <a:xfrm flipH="1">
              <a:off x="8238342" y="1711012"/>
              <a:ext cx="396506" cy="885485"/>
            </a:xfrm>
            <a:custGeom>
              <a:avLst/>
              <a:gdLst>
                <a:gd name="T0" fmla="*/ 199 w 199"/>
                <a:gd name="T1" fmla="*/ 408 h 444"/>
                <a:gd name="T2" fmla="*/ 0 w 199"/>
                <a:gd name="T3" fmla="*/ 0 h 444"/>
                <a:gd name="T4" fmla="*/ 0 w 199"/>
                <a:gd name="T5" fmla="*/ 228 h 444"/>
                <a:gd name="T6" fmla="*/ 199 w 199"/>
                <a:gd name="T7" fmla="*/ 444 h 444"/>
                <a:gd name="T8" fmla="*/ 199 w 199"/>
                <a:gd name="T9" fmla="*/ 408 h 444"/>
              </a:gdLst>
              <a:ahLst/>
              <a:cxnLst>
                <a:cxn ang="0">
                  <a:pos x="T0" y="T1"/>
                </a:cxn>
                <a:cxn ang="0">
                  <a:pos x="T2" y="T3"/>
                </a:cxn>
                <a:cxn ang="0">
                  <a:pos x="T4" y="T5"/>
                </a:cxn>
                <a:cxn ang="0">
                  <a:pos x="T6" y="T7"/>
                </a:cxn>
                <a:cxn ang="0">
                  <a:pos x="T8" y="T9"/>
                </a:cxn>
              </a:cxnLst>
              <a:rect l="0" t="0" r="r" b="b"/>
              <a:pathLst>
                <a:path w="199" h="444">
                  <a:moveTo>
                    <a:pt x="199" y="408"/>
                  </a:moveTo>
                  <a:lnTo>
                    <a:pt x="0" y="0"/>
                  </a:lnTo>
                  <a:lnTo>
                    <a:pt x="0" y="228"/>
                  </a:lnTo>
                  <a:lnTo>
                    <a:pt x="199" y="444"/>
                  </a:lnTo>
                  <a:lnTo>
                    <a:pt x="199" y="408"/>
                  </a:lnTo>
                  <a:close/>
                </a:path>
              </a:pathLst>
            </a:custGeom>
            <a:solidFill>
              <a:srgbClr val="6ED8D5"/>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id-ID" sz="900" b="0" i="0" u="none" strike="noStrike" kern="0" cap="none" spc="0" normalizeH="0" baseline="0" noProof="0">
                <a:ln>
                  <a:noFill/>
                </a:ln>
                <a:solidFill>
                  <a:sysClr val="window" lastClr="FFFFFF"/>
                </a:solidFill>
                <a:effectLst/>
                <a:uLnTx/>
                <a:uFillTx/>
                <a:latin typeface="Roboto" panose="02000000000000000000" pitchFamily="2" charset="0"/>
                <a:ea typeface="Roboto" panose="02000000000000000000" pitchFamily="2" charset="0"/>
                <a:cs typeface="Helvetica Neue"/>
              </a:endParaRPr>
            </a:p>
          </p:txBody>
        </p:sp>
        <p:sp>
          <p:nvSpPr>
            <p:cNvPr id="64" name="Freeform 7"/>
            <p:cNvSpPr/>
            <p:nvPr/>
          </p:nvSpPr>
          <p:spPr bwMode="auto">
            <a:xfrm flipH="1">
              <a:off x="8248305" y="2472847"/>
              <a:ext cx="386543" cy="450720"/>
            </a:xfrm>
            <a:custGeom>
              <a:avLst/>
              <a:gdLst>
                <a:gd name="T0" fmla="*/ 194 w 194"/>
                <a:gd name="T1" fmla="*/ 98 h 226"/>
                <a:gd name="T2" fmla="*/ 0 w 194"/>
                <a:gd name="T3" fmla="*/ 0 h 226"/>
                <a:gd name="T4" fmla="*/ 0 w 194"/>
                <a:gd name="T5" fmla="*/ 226 h 226"/>
                <a:gd name="T6" fmla="*/ 194 w 194"/>
                <a:gd name="T7" fmla="*/ 133 h 226"/>
                <a:gd name="T8" fmla="*/ 194 w 194"/>
                <a:gd name="T9" fmla="*/ 98 h 226"/>
              </a:gdLst>
              <a:ahLst/>
              <a:cxnLst>
                <a:cxn ang="0">
                  <a:pos x="T0" y="T1"/>
                </a:cxn>
                <a:cxn ang="0">
                  <a:pos x="T2" y="T3"/>
                </a:cxn>
                <a:cxn ang="0">
                  <a:pos x="T4" y="T5"/>
                </a:cxn>
                <a:cxn ang="0">
                  <a:pos x="T6" y="T7"/>
                </a:cxn>
                <a:cxn ang="0">
                  <a:pos x="T8" y="T9"/>
                </a:cxn>
              </a:cxnLst>
              <a:rect l="0" t="0" r="r" b="b"/>
              <a:pathLst>
                <a:path w="194" h="226">
                  <a:moveTo>
                    <a:pt x="194" y="98"/>
                  </a:moveTo>
                  <a:lnTo>
                    <a:pt x="0" y="0"/>
                  </a:lnTo>
                  <a:lnTo>
                    <a:pt x="0" y="226"/>
                  </a:lnTo>
                  <a:lnTo>
                    <a:pt x="194" y="133"/>
                  </a:lnTo>
                  <a:lnTo>
                    <a:pt x="194" y="98"/>
                  </a:lnTo>
                  <a:close/>
                </a:path>
              </a:pathLst>
            </a:custGeom>
            <a:solidFill>
              <a:srgbClr val="7F7F7F">
                <a:lumMod val="60000"/>
                <a:lumOff val="40000"/>
              </a:srgbClr>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65" name="Freeform 8"/>
            <p:cNvSpPr/>
            <p:nvPr/>
          </p:nvSpPr>
          <p:spPr bwMode="auto">
            <a:xfrm flipH="1">
              <a:off x="8238342" y="2809890"/>
              <a:ext cx="396506" cy="883490"/>
            </a:xfrm>
            <a:custGeom>
              <a:avLst/>
              <a:gdLst>
                <a:gd name="T0" fmla="*/ 199 w 199"/>
                <a:gd name="T1" fmla="*/ 0 h 443"/>
                <a:gd name="T2" fmla="*/ 0 w 199"/>
                <a:gd name="T3" fmla="*/ 218 h 443"/>
                <a:gd name="T4" fmla="*/ 0 w 199"/>
                <a:gd name="T5" fmla="*/ 443 h 443"/>
                <a:gd name="T6" fmla="*/ 199 w 199"/>
                <a:gd name="T7" fmla="*/ 35 h 443"/>
                <a:gd name="T8" fmla="*/ 199 w 199"/>
                <a:gd name="T9" fmla="*/ 0 h 443"/>
              </a:gdLst>
              <a:ahLst/>
              <a:cxnLst>
                <a:cxn ang="0">
                  <a:pos x="T0" y="T1"/>
                </a:cxn>
                <a:cxn ang="0">
                  <a:pos x="T2" y="T3"/>
                </a:cxn>
                <a:cxn ang="0">
                  <a:pos x="T4" y="T5"/>
                </a:cxn>
                <a:cxn ang="0">
                  <a:pos x="T6" y="T7"/>
                </a:cxn>
                <a:cxn ang="0">
                  <a:pos x="T8" y="T9"/>
                </a:cxn>
              </a:cxnLst>
              <a:rect l="0" t="0" r="r" b="b"/>
              <a:pathLst>
                <a:path w="199" h="443">
                  <a:moveTo>
                    <a:pt x="199" y="0"/>
                  </a:moveTo>
                  <a:lnTo>
                    <a:pt x="0" y="218"/>
                  </a:lnTo>
                  <a:lnTo>
                    <a:pt x="0" y="443"/>
                  </a:lnTo>
                  <a:lnTo>
                    <a:pt x="199" y="35"/>
                  </a:lnTo>
                  <a:lnTo>
                    <a:pt x="199" y="0"/>
                  </a:lnTo>
                  <a:close/>
                </a:path>
              </a:pathLst>
            </a:custGeom>
            <a:solidFill>
              <a:srgbClr val="FAC14D"/>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66" name="Freeform 9"/>
            <p:cNvSpPr/>
            <p:nvPr/>
          </p:nvSpPr>
          <p:spPr bwMode="auto">
            <a:xfrm flipH="1">
              <a:off x="8234358" y="2937528"/>
              <a:ext cx="404477" cy="1523673"/>
            </a:xfrm>
            <a:custGeom>
              <a:avLst/>
              <a:gdLst>
                <a:gd name="T0" fmla="*/ 203 w 203"/>
                <a:gd name="T1" fmla="*/ 0 h 764"/>
                <a:gd name="T2" fmla="*/ 0 w 203"/>
                <a:gd name="T3" fmla="*/ 536 h 764"/>
                <a:gd name="T4" fmla="*/ 0 w 203"/>
                <a:gd name="T5" fmla="*/ 764 h 764"/>
                <a:gd name="T6" fmla="*/ 203 w 203"/>
                <a:gd name="T7" fmla="*/ 35 h 764"/>
                <a:gd name="T8" fmla="*/ 203 w 203"/>
                <a:gd name="T9" fmla="*/ 0 h 764"/>
              </a:gdLst>
              <a:ahLst/>
              <a:cxnLst>
                <a:cxn ang="0">
                  <a:pos x="T0" y="T1"/>
                </a:cxn>
                <a:cxn ang="0">
                  <a:pos x="T2" y="T3"/>
                </a:cxn>
                <a:cxn ang="0">
                  <a:pos x="T4" y="T5"/>
                </a:cxn>
                <a:cxn ang="0">
                  <a:pos x="T6" y="T7"/>
                </a:cxn>
                <a:cxn ang="0">
                  <a:pos x="T8" y="T9"/>
                </a:cxn>
              </a:cxnLst>
              <a:rect l="0" t="0" r="r" b="b"/>
              <a:pathLst>
                <a:path w="203" h="764">
                  <a:moveTo>
                    <a:pt x="203" y="0"/>
                  </a:moveTo>
                  <a:lnTo>
                    <a:pt x="0" y="536"/>
                  </a:lnTo>
                  <a:lnTo>
                    <a:pt x="0" y="764"/>
                  </a:lnTo>
                  <a:lnTo>
                    <a:pt x="203" y="35"/>
                  </a:lnTo>
                  <a:lnTo>
                    <a:pt x="203" y="0"/>
                  </a:lnTo>
                  <a:close/>
                </a:path>
              </a:pathLst>
            </a:custGeom>
            <a:solidFill>
              <a:srgbClr val="F95647"/>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67" name="Rectangle 37"/>
            <p:cNvSpPr>
              <a:spLocks noChangeArrowheads="1"/>
            </p:cNvSpPr>
            <p:nvPr/>
          </p:nvSpPr>
          <p:spPr bwMode="auto">
            <a:xfrm flipH="1">
              <a:off x="8624887" y="945187"/>
              <a:ext cx="530003" cy="444736"/>
            </a:xfrm>
            <a:prstGeom prst="rect">
              <a:avLst/>
            </a:prstGeom>
            <a:solidFill>
              <a:srgbClr val="37668D"/>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id-ID" sz="900" b="0" i="0" u="none" strike="noStrike" kern="0" cap="none" spc="0" normalizeH="0" baseline="0" noProof="0">
                <a:ln>
                  <a:noFill/>
                </a:ln>
                <a:solidFill>
                  <a:sysClr val="window" lastClr="FFFFFF"/>
                </a:solidFill>
                <a:effectLst/>
                <a:uLnTx/>
                <a:uFillTx/>
                <a:latin typeface="Roboto" panose="02000000000000000000" pitchFamily="2" charset="0"/>
                <a:ea typeface="Roboto" panose="02000000000000000000" pitchFamily="2" charset="0"/>
                <a:cs typeface="Helvetica Neue"/>
              </a:endParaRPr>
            </a:p>
          </p:txBody>
        </p:sp>
        <p:sp>
          <p:nvSpPr>
            <p:cNvPr id="68" name="Rectangle 38"/>
            <p:cNvSpPr>
              <a:spLocks noChangeArrowheads="1"/>
            </p:cNvSpPr>
            <p:nvPr/>
          </p:nvSpPr>
          <p:spPr bwMode="auto">
            <a:xfrm flipH="1">
              <a:off x="8634849" y="1711012"/>
              <a:ext cx="520041" cy="454708"/>
            </a:xfrm>
            <a:prstGeom prst="rect">
              <a:avLst/>
            </a:prstGeom>
            <a:solidFill>
              <a:srgbClr val="2DA9A6"/>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69" name="Rectangle 39"/>
            <p:cNvSpPr>
              <a:spLocks noChangeArrowheads="1"/>
            </p:cNvSpPr>
            <p:nvPr/>
          </p:nvSpPr>
          <p:spPr bwMode="auto">
            <a:xfrm flipH="1">
              <a:off x="8634849" y="2472847"/>
              <a:ext cx="520041" cy="450720"/>
            </a:xfrm>
            <a:prstGeom prst="rect">
              <a:avLst/>
            </a:prstGeom>
            <a:solidFill>
              <a:srgbClr val="7F7F7F">
                <a:lumMod val="75000"/>
              </a:srgbClr>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70" name="Rectangle 40"/>
            <p:cNvSpPr>
              <a:spLocks noChangeArrowheads="1"/>
            </p:cNvSpPr>
            <p:nvPr/>
          </p:nvSpPr>
          <p:spPr bwMode="auto">
            <a:xfrm flipH="1">
              <a:off x="8630864" y="3240666"/>
              <a:ext cx="524026" cy="448725"/>
            </a:xfrm>
            <a:prstGeom prst="rect">
              <a:avLst/>
            </a:prstGeom>
            <a:solidFill>
              <a:srgbClr val="FAC14D">
                <a:lumMod val="75000"/>
              </a:srgbClr>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71" name="Rectangle 41"/>
            <p:cNvSpPr>
              <a:spLocks noChangeArrowheads="1"/>
            </p:cNvSpPr>
            <p:nvPr/>
          </p:nvSpPr>
          <p:spPr bwMode="auto">
            <a:xfrm flipH="1">
              <a:off x="8638834" y="4006491"/>
              <a:ext cx="516056" cy="458697"/>
            </a:xfrm>
            <a:prstGeom prst="rect">
              <a:avLst/>
            </a:prstGeom>
            <a:solidFill>
              <a:srgbClr val="F95647">
                <a:lumMod val="75000"/>
              </a:srgbClr>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72" name="Rectangle 42"/>
            <p:cNvSpPr>
              <a:spLocks noChangeArrowheads="1"/>
            </p:cNvSpPr>
            <p:nvPr/>
          </p:nvSpPr>
          <p:spPr bwMode="auto">
            <a:xfrm flipH="1">
              <a:off x="7002958" y="2389086"/>
              <a:ext cx="1242000" cy="73790"/>
            </a:xfrm>
            <a:prstGeom prst="rect">
              <a:avLst/>
            </a:prstGeom>
            <a:solidFill>
              <a:srgbClr val="4B87B9"/>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id-ID" sz="900" b="0" i="0" u="none" strike="noStrike" kern="0" cap="none" spc="0" normalizeH="0" baseline="0" noProof="0">
                <a:ln>
                  <a:noFill/>
                </a:ln>
                <a:solidFill>
                  <a:sysClr val="window" lastClr="FFFFFF"/>
                </a:solidFill>
                <a:effectLst/>
                <a:uLnTx/>
                <a:uFillTx/>
                <a:latin typeface="Roboto" panose="02000000000000000000" pitchFamily="2" charset="0"/>
                <a:ea typeface="Roboto" panose="02000000000000000000" pitchFamily="2" charset="0"/>
                <a:cs typeface="Helvetica Neue"/>
              </a:endParaRPr>
            </a:p>
          </p:txBody>
        </p:sp>
        <p:sp>
          <p:nvSpPr>
            <p:cNvPr id="73" name="Freeform 43"/>
            <p:cNvSpPr>
              <a:spLocks noEditPoints="1"/>
            </p:cNvSpPr>
            <p:nvPr/>
          </p:nvSpPr>
          <p:spPr bwMode="auto">
            <a:xfrm flipH="1">
              <a:off x="6541062" y="1228383"/>
              <a:ext cx="438348" cy="871524"/>
            </a:xfrm>
            <a:custGeom>
              <a:avLst/>
              <a:gdLst>
                <a:gd name="T0" fmla="*/ 51 w 93"/>
                <a:gd name="T1" fmla="*/ 93 h 184"/>
                <a:gd name="T2" fmla="*/ 93 w 93"/>
                <a:gd name="T3" fmla="*/ 47 h 184"/>
                <a:gd name="T4" fmla="*/ 46 w 93"/>
                <a:gd name="T5" fmla="*/ 0 h 184"/>
                <a:gd name="T6" fmla="*/ 0 w 93"/>
                <a:gd name="T7" fmla="*/ 47 h 184"/>
                <a:gd name="T8" fmla="*/ 36 w 93"/>
                <a:gd name="T9" fmla="*/ 92 h 184"/>
                <a:gd name="T10" fmla="*/ 36 w 93"/>
                <a:gd name="T11" fmla="*/ 184 h 184"/>
                <a:gd name="T12" fmla="*/ 51 w 93"/>
                <a:gd name="T13" fmla="*/ 184 h 184"/>
                <a:gd name="T14" fmla="*/ 51 w 93"/>
                <a:gd name="T15" fmla="*/ 93 h 184"/>
                <a:gd name="T16" fmla="*/ 19 w 93"/>
                <a:gd name="T17" fmla="*/ 47 h 184"/>
                <a:gd name="T18" fmla="*/ 46 w 93"/>
                <a:gd name="T19" fmla="*/ 19 h 184"/>
                <a:gd name="T20" fmla="*/ 74 w 93"/>
                <a:gd name="T21" fmla="*/ 47 h 184"/>
                <a:gd name="T22" fmla="*/ 46 w 93"/>
                <a:gd name="T23" fmla="*/ 74 h 184"/>
                <a:gd name="T24" fmla="*/ 19 w 93"/>
                <a:gd name="T25" fmla="*/ 4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84">
                  <a:moveTo>
                    <a:pt x="51" y="93"/>
                  </a:moveTo>
                  <a:cubicBezTo>
                    <a:pt x="75" y="90"/>
                    <a:pt x="93" y="71"/>
                    <a:pt x="93" y="47"/>
                  </a:cubicBezTo>
                  <a:cubicBezTo>
                    <a:pt x="93" y="21"/>
                    <a:pt x="72" y="0"/>
                    <a:pt x="46" y="0"/>
                  </a:cubicBezTo>
                  <a:cubicBezTo>
                    <a:pt x="21" y="0"/>
                    <a:pt x="0" y="21"/>
                    <a:pt x="0" y="47"/>
                  </a:cubicBezTo>
                  <a:cubicBezTo>
                    <a:pt x="0" y="69"/>
                    <a:pt x="15" y="87"/>
                    <a:pt x="36" y="92"/>
                  </a:cubicBezTo>
                  <a:cubicBezTo>
                    <a:pt x="36" y="184"/>
                    <a:pt x="36" y="184"/>
                    <a:pt x="36" y="184"/>
                  </a:cubicBezTo>
                  <a:cubicBezTo>
                    <a:pt x="51" y="184"/>
                    <a:pt x="51" y="184"/>
                    <a:pt x="51" y="184"/>
                  </a:cubicBezTo>
                  <a:lnTo>
                    <a:pt x="51" y="93"/>
                  </a:lnTo>
                  <a:close/>
                  <a:moveTo>
                    <a:pt x="19" y="47"/>
                  </a:moveTo>
                  <a:cubicBezTo>
                    <a:pt x="19" y="32"/>
                    <a:pt x="31" y="19"/>
                    <a:pt x="46" y="19"/>
                  </a:cubicBezTo>
                  <a:cubicBezTo>
                    <a:pt x="61" y="19"/>
                    <a:pt x="74" y="32"/>
                    <a:pt x="74" y="47"/>
                  </a:cubicBezTo>
                  <a:cubicBezTo>
                    <a:pt x="74" y="62"/>
                    <a:pt x="61" y="74"/>
                    <a:pt x="46" y="74"/>
                  </a:cubicBezTo>
                  <a:cubicBezTo>
                    <a:pt x="31" y="74"/>
                    <a:pt x="19" y="62"/>
                    <a:pt x="19" y="47"/>
                  </a:cubicBezTo>
                  <a:close/>
                </a:path>
              </a:pathLst>
            </a:custGeom>
            <a:solidFill>
              <a:srgbClr val="4B87B9"/>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id-ID" sz="900" b="0" i="0" u="none" strike="noStrike" kern="0" cap="none" spc="0" normalizeH="0" baseline="0" noProof="0">
                <a:ln>
                  <a:noFill/>
                </a:ln>
                <a:solidFill>
                  <a:sysClr val="window" lastClr="FFFFFF"/>
                </a:solidFill>
                <a:effectLst/>
                <a:uLnTx/>
                <a:uFillTx/>
                <a:latin typeface="Roboto" panose="02000000000000000000" pitchFamily="2" charset="0"/>
                <a:ea typeface="Roboto" panose="02000000000000000000" pitchFamily="2" charset="0"/>
                <a:cs typeface="Helvetica Neue"/>
              </a:endParaRPr>
            </a:p>
          </p:txBody>
        </p:sp>
        <p:sp>
          <p:nvSpPr>
            <p:cNvPr id="74" name="Freeform 44"/>
            <p:cNvSpPr/>
            <p:nvPr/>
          </p:nvSpPr>
          <p:spPr bwMode="auto">
            <a:xfrm flipH="1">
              <a:off x="6739656" y="2099907"/>
              <a:ext cx="306844" cy="362969"/>
            </a:xfrm>
            <a:custGeom>
              <a:avLst/>
              <a:gdLst>
                <a:gd name="T0" fmla="*/ 50 w 65"/>
                <a:gd name="T1" fmla="*/ 0 h 77"/>
                <a:gd name="T2" fmla="*/ 50 w 65"/>
                <a:gd name="T3" fmla="*/ 0 h 77"/>
                <a:gd name="T4" fmla="*/ 2 w 65"/>
                <a:gd name="T5" fmla="*/ 61 h 77"/>
                <a:gd name="T6" fmla="*/ 0 w 65"/>
                <a:gd name="T7" fmla="*/ 61 h 77"/>
                <a:gd name="T8" fmla="*/ 0 w 65"/>
                <a:gd name="T9" fmla="*/ 77 h 77"/>
                <a:gd name="T10" fmla="*/ 2 w 65"/>
                <a:gd name="T11" fmla="*/ 77 h 77"/>
                <a:gd name="T12" fmla="*/ 43 w 65"/>
                <a:gd name="T13" fmla="*/ 63 h 77"/>
                <a:gd name="T14" fmla="*/ 65 w 65"/>
                <a:gd name="T15" fmla="*/ 0 h 77"/>
                <a:gd name="T16" fmla="*/ 65 w 65"/>
                <a:gd name="T17" fmla="*/ 0 h 77"/>
                <a:gd name="T18" fmla="*/ 50 w 6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7">
                  <a:moveTo>
                    <a:pt x="50" y="0"/>
                  </a:moveTo>
                  <a:cubicBezTo>
                    <a:pt x="50" y="0"/>
                    <a:pt x="50" y="0"/>
                    <a:pt x="50" y="0"/>
                  </a:cubicBezTo>
                  <a:cubicBezTo>
                    <a:pt x="50" y="23"/>
                    <a:pt x="44" y="61"/>
                    <a:pt x="2" y="61"/>
                  </a:cubicBezTo>
                  <a:cubicBezTo>
                    <a:pt x="0" y="61"/>
                    <a:pt x="0" y="61"/>
                    <a:pt x="0" y="61"/>
                  </a:cubicBezTo>
                  <a:cubicBezTo>
                    <a:pt x="0" y="77"/>
                    <a:pt x="0" y="77"/>
                    <a:pt x="0" y="77"/>
                  </a:cubicBezTo>
                  <a:cubicBezTo>
                    <a:pt x="2" y="77"/>
                    <a:pt x="2" y="77"/>
                    <a:pt x="2" y="77"/>
                  </a:cubicBezTo>
                  <a:cubicBezTo>
                    <a:pt x="13" y="77"/>
                    <a:pt x="29" y="75"/>
                    <a:pt x="43" y="63"/>
                  </a:cubicBezTo>
                  <a:cubicBezTo>
                    <a:pt x="58" y="50"/>
                    <a:pt x="65" y="29"/>
                    <a:pt x="65" y="0"/>
                  </a:cubicBezTo>
                  <a:cubicBezTo>
                    <a:pt x="65" y="0"/>
                    <a:pt x="65" y="0"/>
                    <a:pt x="65" y="0"/>
                  </a:cubicBezTo>
                  <a:lnTo>
                    <a:pt x="50" y="0"/>
                  </a:lnTo>
                  <a:close/>
                </a:path>
              </a:pathLst>
            </a:custGeom>
            <a:solidFill>
              <a:srgbClr val="4B87B9"/>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id-ID" sz="900" b="0" i="0" u="none" strike="noStrike" kern="0" cap="none" spc="0" normalizeH="0" baseline="0" noProof="0">
                <a:ln>
                  <a:noFill/>
                </a:ln>
                <a:solidFill>
                  <a:sysClr val="window" lastClr="FFFFFF"/>
                </a:solidFill>
                <a:effectLst/>
                <a:uLnTx/>
                <a:uFillTx/>
                <a:latin typeface="Roboto" panose="02000000000000000000" pitchFamily="2" charset="0"/>
                <a:ea typeface="Roboto" panose="02000000000000000000" pitchFamily="2" charset="0"/>
                <a:cs typeface="Helvetica Neue"/>
              </a:endParaRPr>
            </a:p>
          </p:txBody>
        </p:sp>
        <p:sp>
          <p:nvSpPr>
            <p:cNvPr id="75" name="Rectangle 45"/>
            <p:cNvSpPr>
              <a:spLocks noChangeArrowheads="1"/>
            </p:cNvSpPr>
            <p:nvPr/>
          </p:nvSpPr>
          <p:spPr bwMode="auto">
            <a:xfrm flipH="1">
              <a:off x="5889933" y="2524701"/>
              <a:ext cx="2349000" cy="71796"/>
            </a:xfrm>
            <a:prstGeom prst="rect">
              <a:avLst/>
            </a:prstGeom>
            <a:solidFill>
              <a:srgbClr val="6ED8D5"/>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id-ID" sz="900" b="0" i="0" u="none" strike="noStrike" kern="0" cap="none" spc="0" normalizeH="0" baseline="0" noProof="0">
                <a:ln>
                  <a:noFill/>
                </a:ln>
                <a:solidFill>
                  <a:sysClr val="window" lastClr="FFFFFF"/>
                </a:solidFill>
                <a:effectLst/>
                <a:uLnTx/>
                <a:uFillTx/>
                <a:latin typeface="Roboto" panose="02000000000000000000" pitchFamily="2" charset="0"/>
                <a:ea typeface="Roboto" panose="02000000000000000000" pitchFamily="2" charset="0"/>
                <a:cs typeface="Helvetica Neue"/>
              </a:endParaRPr>
            </a:p>
          </p:txBody>
        </p:sp>
        <p:sp>
          <p:nvSpPr>
            <p:cNvPr id="76" name="Freeform 46"/>
            <p:cNvSpPr/>
            <p:nvPr/>
          </p:nvSpPr>
          <p:spPr bwMode="auto">
            <a:xfrm flipH="1">
              <a:off x="5618808" y="2236176"/>
              <a:ext cx="292897" cy="358981"/>
            </a:xfrm>
            <a:custGeom>
              <a:avLst/>
              <a:gdLst>
                <a:gd name="T0" fmla="*/ 46 w 62"/>
                <a:gd name="T1" fmla="*/ 0 h 76"/>
                <a:gd name="T2" fmla="*/ 46 w 62"/>
                <a:gd name="T3" fmla="*/ 0 h 76"/>
                <a:gd name="T4" fmla="*/ 1 w 62"/>
                <a:gd name="T5" fmla="*/ 61 h 76"/>
                <a:gd name="T6" fmla="*/ 0 w 62"/>
                <a:gd name="T7" fmla="*/ 61 h 76"/>
                <a:gd name="T8" fmla="*/ 0 w 62"/>
                <a:gd name="T9" fmla="*/ 76 h 76"/>
                <a:gd name="T10" fmla="*/ 1 w 62"/>
                <a:gd name="T11" fmla="*/ 76 h 76"/>
                <a:gd name="T12" fmla="*/ 62 w 62"/>
                <a:gd name="T13" fmla="*/ 0 h 76"/>
                <a:gd name="T14" fmla="*/ 62 w 62"/>
                <a:gd name="T15" fmla="*/ 0 h 76"/>
                <a:gd name="T16" fmla="*/ 46 w 62"/>
                <a:gd name="T1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76">
                  <a:moveTo>
                    <a:pt x="46" y="0"/>
                  </a:moveTo>
                  <a:cubicBezTo>
                    <a:pt x="46" y="0"/>
                    <a:pt x="46" y="0"/>
                    <a:pt x="46" y="0"/>
                  </a:cubicBezTo>
                  <a:cubicBezTo>
                    <a:pt x="46" y="55"/>
                    <a:pt x="14" y="61"/>
                    <a:pt x="1" y="61"/>
                  </a:cubicBezTo>
                  <a:cubicBezTo>
                    <a:pt x="0" y="61"/>
                    <a:pt x="0" y="61"/>
                    <a:pt x="0" y="61"/>
                  </a:cubicBezTo>
                  <a:cubicBezTo>
                    <a:pt x="0" y="76"/>
                    <a:pt x="0" y="76"/>
                    <a:pt x="0" y="76"/>
                  </a:cubicBezTo>
                  <a:cubicBezTo>
                    <a:pt x="1" y="76"/>
                    <a:pt x="1" y="76"/>
                    <a:pt x="1" y="76"/>
                  </a:cubicBezTo>
                  <a:cubicBezTo>
                    <a:pt x="38" y="76"/>
                    <a:pt x="62" y="47"/>
                    <a:pt x="62" y="0"/>
                  </a:cubicBezTo>
                  <a:cubicBezTo>
                    <a:pt x="62" y="0"/>
                    <a:pt x="62" y="0"/>
                    <a:pt x="62" y="0"/>
                  </a:cubicBezTo>
                  <a:lnTo>
                    <a:pt x="46" y="0"/>
                  </a:lnTo>
                  <a:close/>
                </a:path>
              </a:pathLst>
            </a:custGeom>
            <a:solidFill>
              <a:srgbClr val="6ED8D5"/>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id-ID" sz="900" b="0" i="0" u="none" strike="noStrike" kern="0" cap="none" spc="0" normalizeH="0" baseline="0" noProof="0">
                <a:ln>
                  <a:noFill/>
                </a:ln>
                <a:solidFill>
                  <a:sysClr val="window" lastClr="FFFFFF"/>
                </a:solidFill>
                <a:effectLst/>
                <a:uLnTx/>
                <a:uFillTx/>
                <a:latin typeface="Roboto" panose="02000000000000000000" pitchFamily="2" charset="0"/>
                <a:ea typeface="Roboto" panose="02000000000000000000" pitchFamily="2" charset="0"/>
                <a:cs typeface="Helvetica Neue"/>
              </a:endParaRPr>
            </a:p>
          </p:txBody>
        </p:sp>
        <p:sp>
          <p:nvSpPr>
            <p:cNvPr id="77" name="Freeform 47"/>
            <p:cNvSpPr>
              <a:spLocks noEditPoints="1"/>
            </p:cNvSpPr>
            <p:nvPr/>
          </p:nvSpPr>
          <p:spPr bwMode="auto">
            <a:xfrm flipH="1">
              <a:off x="5434845" y="1314207"/>
              <a:ext cx="434363" cy="1009134"/>
            </a:xfrm>
            <a:custGeom>
              <a:avLst/>
              <a:gdLst>
                <a:gd name="T0" fmla="*/ 53 w 92"/>
                <a:gd name="T1" fmla="*/ 93 h 213"/>
                <a:gd name="T2" fmla="*/ 92 w 92"/>
                <a:gd name="T3" fmla="*/ 47 h 213"/>
                <a:gd name="T4" fmla="*/ 46 w 92"/>
                <a:gd name="T5" fmla="*/ 0 h 213"/>
                <a:gd name="T6" fmla="*/ 0 w 92"/>
                <a:gd name="T7" fmla="*/ 47 h 213"/>
                <a:gd name="T8" fmla="*/ 37 w 92"/>
                <a:gd name="T9" fmla="*/ 92 h 213"/>
                <a:gd name="T10" fmla="*/ 37 w 92"/>
                <a:gd name="T11" fmla="*/ 213 h 213"/>
                <a:gd name="T12" fmla="*/ 53 w 92"/>
                <a:gd name="T13" fmla="*/ 213 h 213"/>
                <a:gd name="T14" fmla="*/ 53 w 92"/>
                <a:gd name="T15" fmla="*/ 93 h 213"/>
                <a:gd name="T16" fmla="*/ 19 w 92"/>
                <a:gd name="T17" fmla="*/ 47 h 213"/>
                <a:gd name="T18" fmla="*/ 46 w 92"/>
                <a:gd name="T19" fmla="*/ 19 h 213"/>
                <a:gd name="T20" fmla="*/ 73 w 92"/>
                <a:gd name="T21" fmla="*/ 47 h 213"/>
                <a:gd name="T22" fmla="*/ 46 w 92"/>
                <a:gd name="T23" fmla="*/ 74 h 213"/>
                <a:gd name="T24" fmla="*/ 19 w 92"/>
                <a:gd name="T25"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13">
                  <a:moveTo>
                    <a:pt x="53" y="93"/>
                  </a:moveTo>
                  <a:cubicBezTo>
                    <a:pt x="75" y="89"/>
                    <a:pt x="92" y="70"/>
                    <a:pt x="92" y="47"/>
                  </a:cubicBezTo>
                  <a:cubicBezTo>
                    <a:pt x="92" y="21"/>
                    <a:pt x="72" y="0"/>
                    <a:pt x="46" y="0"/>
                  </a:cubicBezTo>
                  <a:cubicBezTo>
                    <a:pt x="20" y="0"/>
                    <a:pt x="0" y="21"/>
                    <a:pt x="0" y="47"/>
                  </a:cubicBezTo>
                  <a:cubicBezTo>
                    <a:pt x="0" y="69"/>
                    <a:pt x="16" y="88"/>
                    <a:pt x="37" y="92"/>
                  </a:cubicBezTo>
                  <a:cubicBezTo>
                    <a:pt x="37" y="213"/>
                    <a:pt x="37" y="213"/>
                    <a:pt x="37" y="213"/>
                  </a:cubicBezTo>
                  <a:cubicBezTo>
                    <a:pt x="53" y="213"/>
                    <a:pt x="53" y="213"/>
                    <a:pt x="53" y="213"/>
                  </a:cubicBezTo>
                  <a:lnTo>
                    <a:pt x="53" y="93"/>
                  </a:lnTo>
                  <a:close/>
                  <a:moveTo>
                    <a:pt x="19" y="47"/>
                  </a:moveTo>
                  <a:cubicBezTo>
                    <a:pt x="19" y="32"/>
                    <a:pt x="31" y="19"/>
                    <a:pt x="46" y="19"/>
                  </a:cubicBezTo>
                  <a:cubicBezTo>
                    <a:pt x="61" y="19"/>
                    <a:pt x="73" y="32"/>
                    <a:pt x="73" y="47"/>
                  </a:cubicBezTo>
                  <a:cubicBezTo>
                    <a:pt x="73" y="62"/>
                    <a:pt x="61" y="74"/>
                    <a:pt x="46" y="74"/>
                  </a:cubicBezTo>
                  <a:cubicBezTo>
                    <a:pt x="31" y="74"/>
                    <a:pt x="19" y="62"/>
                    <a:pt x="19" y="47"/>
                  </a:cubicBezTo>
                  <a:close/>
                </a:path>
              </a:pathLst>
            </a:custGeom>
            <a:solidFill>
              <a:srgbClr val="6ED8D5"/>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endParaRPr kumimoji="0" lang="id-ID" sz="900" b="0" i="0" u="none" strike="noStrike" kern="0" cap="none" spc="0" normalizeH="0" baseline="0" noProof="0">
                <a:ln>
                  <a:noFill/>
                </a:ln>
                <a:solidFill>
                  <a:sysClr val="window" lastClr="FFFFFF"/>
                </a:solidFill>
                <a:effectLst/>
                <a:uLnTx/>
                <a:uFillTx/>
                <a:latin typeface="Roboto" panose="02000000000000000000" pitchFamily="2" charset="0"/>
                <a:ea typeface="Roboto" panose="02000000000000000000" pitchFamily="2" charset="0"/>
                <a:cs typeface="Helvetica Neue"/>
              </a:endParaRPr>
            </a:p>
          </p:txBody>
        </p:sp>
        <p:sp>
          <p:nvSpPr>
            <p:cNvPr id="78" name="Rectangle 48"/>
            <p:cNvSpPr>
              <a:spLocks noChangeArrowheads="1"/>
            </p:cNvSpPr>
            <p:nvPr/>
          </p:nvSpPr>
          <p:spPr bwMode="auto">
            <a:xfrm flipH="1">
              <a:off x="5353217" y="2668293"/>
              <a:ext cx="2895090" cy="69801"/>
            </a:xfrm>
            <a:prstGeom prst="rect">
              <a:avLst/>
            </a:prstGeom>
            <a:solidFill>
              <a:srgbClr val="7F7F7F">
                <a:lumMod val="60000"/>
                <a:lumOff val="40000"/>
              </a:srgbClr>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79" name="Freeform 49"/>
            <p:cNvSpPr>
              <a:spLocks noEditPoints="1"/>
            </p:cNvSpPr>
            <p:nvPr/>
          </p:nvSpPr>
          <p:spPr bwMode="auto">
            <a:xfrm rot="16200000" flipH="1">
              <a:off x="4912480" y="2157904"/>
              <a:ext cx="438754" cy="1087900"/>
            </a:xfrm>
            <a:custGeom>
              <a:avLst/>
              <a:gdLst>
                <a:gd name="T0" fmla="*/ 54 w 93"/>
                <a:gd name="T1" fmla="*/ 92 h 230"/>
                <a:gd name="T2" fmla="*/ 93 w 93"/>
                <a:gd name="T3" fmla="*/ 47 h 230"/>
                <a:gd name="T4" fmla="*/ 47 w 93"/>
                <a:gd name="T5" fmla="*/ 0 h 230"/>
                <a:gd name="T6" fmla="*/ 0 w 93"/>
                <a:gd name="T7" fmla="*/ 47 h 230"/>
                <a:gd name="T8" fmla="*/ 39 w 93"/>
                <a:gd name="T9" fmla="*/ 92 h 230"/>
                <a:gd name="T10" fmla="*/ 39 w 93"/>
                <a:gd name="T11" fmla="*/ 230 h 230"/>
                <a:gd name="T12" fmla="*/ 54 w 93"/>
                <a:gd name="T13" fmla="*/ 230 h 230"/>
                <a:gd name="T14" fmla="*/ 54 w 93"/>
                <a:gd name="T15" fmla="*/ 92 h 230"/>
                <a:gd name="T16" fmla="*/ 19 w 93"/>
                <a:gd name="T17" fmla="*/ 47 h 230"/>
                <a:gd name="T18" fmla="*/ 47 w 93"/>
                <a:gd name="T19" fmla="*/ 19 h 230"/>
                <a:gd name="T20" fmla="*/ 74 w 93"/>
                <a:gd name="T21" fmla="*/ 47 h 230"/>
                <a:gd name="T22" fmla="*/ 47 w 93"/>
                <a:gd name="T23" fmla="*/ 74 h 230"/>
                <a:gd name="T24" fmla="*/ 19 w 93"/>
                <a:gd name="T25" fmla="*/ 4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230">
                  <a:moveTo>
                    <a:pt x="54" y="92"/>
                  </a:moveTo>
                  <a:cubicBezTo>
                    <a:pt x="76" y="89"/>
                    <a:pt x="93" y="70"/>
                    <a:pt x="93" y="47"/>
                  </a:cubicBezTo>
                  <a:cubicBezTo>
                    <a:pt x="93" y="21"/>
                    <a:pt x="72" y="0"/>
                    <a:pt x="47" y="0"/>
                  </a:cubicBezTo>
                  <a:cubicBezTo>
                    <a:pt x="21" y="0"/>
                    <a:pt x="0" y="21"/>
                    <a:pt x="0" y="47"/>
                  </a:cubicBezTo>
                  <a:cubicBezTo>
                    <a:pt x="0" y="70"/>
                    <a:pt x="17" y="89"/>
                    <a:pt x="39" y="92"/>
                  </a:cubicBezTo>
                  <a:cubicBezTo>
                    <a:pt x="39" y="230"/>
                    <a:pt x="39" y="230"/>
                    <a:pt x="39" y="230"/>
                  </a:cubicBezTo>
                  <a:cubicBezTo>
                    <a:pt x="54" y="230"/>
                    <a:pt x="54" y="230"/>
                    <a:pt x="54" y="230"/>
                  </a:cubicBezTo>
                  <a:lnTo>
                    <a:pt x="54" y="92"/>
                  </a:lnTo>
                  <a:close/>
                  <a:moveTo>
                    <a:pt x="19" y="47"/>
                  </a:moveTo>
                  <a:cubicBezTo>
                    <a:pt x="19" y="32"/>
                    <a:pt x="31" y="19"/>
                    <a:pt x="47" y="19"/>
                  </a:cubicBezTo>
                  <a:cubicBezTo>
                    <a:pt x="62" y="19"/>
                    <a:pt x="74" y="32"/>
                    <a:pt x="74" y="47"/>
                  </a:cubicBezTo>
                  <a:cubicBezTo>
                    <a:pt x="74" y="62"/>
                    <a:pt x="62" y="74"/>
                    <a:pt x="47" y="74"/>
                  </a:cubicBezTo>
                  <a:cubicBezTo>
                    <a:pt x="31" y="74"/>
                    <a:pt x="19" y="62"/>
                    <a:pt x="19" y="47"/>
                  </a:cubicBezTo>
                  <a:close/>
                </a:path>
              </a:pathLst>
            </a:custGeom>
            <a:solidFill>
              <a:srgbClr val="7F7F7F">
                <a:lumMod val="60000"/>
                <a:lumOff val="40000"/>
              </a:srgbClr>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80" name="Freeform 51"/>
            <p:cNvSpPr/>
            <p:nvPr/>
          </p:nvSpPr>
          <p:spPr bwMode="auto">
            <a:xfrm flipH="1">
              <a:off x="5598562" y="2803187"/>
              <a:ext cx="286919" cy="378924"/>
            </a:xfrm>
            <a:custGeom>
              <a:avLst/>
              <a:gdLst>
                <a:gd name="T0" fmla="*/ 61 w 61"/>
                <a:gd name="T1" fmla="*/ 78 h 80"/>
                <a:gd name="T2" fmla="*/ 4 w 61"/>
                <a:gd name="T3" fmla="*/ 1 h 80"/>
                <a:gd name="T4" fmla="*/ 0 w 61"/>
                <a:gd name="T5" fmla="*/ 0 h 80"/>
                <a:gd name="T6" fmla="*/ 0 w 61"/>
                <a:gd name="T7" fmla="*/ 16 h 80"/>
                <a:gd name="T8" fmla="*/ 3 w 61"/>
                <a:gd name="T9" fmla="*/ 16 h 80"/>
                <a:gd name="T10" fmla="*/ 46 w 61"/>
                <a:gd name="T11" fmla="*/ 78 h 80"/>
                <a:gd name="T12" fmla="*/ 46 w 61"/>
                <a:gd name="T13" fmla="*/ 80 h 80"/>
                <a:gd name="T14" fmla="*/ 61 w 61"/>
                <a:gd name="T15" fmla="*/ 80 h 80"/>
                <a:gd name="T16" fmla="*/ 61 w 61"/>
                <a:gd name="T17"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80">
                  <a:moveTo>
                    <a:pt x="61" y="78"/>
                  </a:moveTo>
                  <a:cubicBezTo>
                    <a:pt x="61" y="26"/>
                    <a:pt x="45" y="3"/>
                    <a:pt x="4" y="1"/>
                  </a:cubicBezTo>
                  <a:cubicBezTo>
                    <a:pt x="3" y="1"/>
                    <a:pt x="2" y="1"/>
                    <a:pt x="0" y="0"/>
                  </a:cubicBezTo>
                  <a:cubicBezTo>
                    <a:pt x="0" y="16"/>
                    <a:pt x="0" y="16"/>
                    <a:pt x="0" y="16"/>
                  </a:cubicBezTo>
                  <a:cubicBezTo>
                    <a:pt x="1" y="16"/>
                    <a:pt x="2" y="16"/>
                    <a:pt x="3" y="16"/>
                  </a:cubicBezTo>
                  <a:cubicBezTo>
                    <a:pt x="26" y="18"/>
                    <a:pt x="46" y="24"/>
                    <a:pt x="46" y="78"/>
                  </a:cubicBezTo>
                  <a:cubicBezTo>
                    <a:pt x="46" y="80"/>
                    <a:pt x="46" y="80"/>
                    <a:pt x="46" y="80"/>
                  </a:cubicBezTo>
                  <a:cubicBezTo>
                    <a:pt x="61" y="80"/>
                    <a:pt x="61" y="80"/>
                    <a:pt x="61" y="80"/>
                  </a:cubicBezTo>
                  <a:lnTo>
                    <a:pt x="61" y="78"/>
                  </a:lnTo>
                  <a:close/>
                </a:path>
              </a:pathLst>
            </a:custGeom>
            <a:solidFill>
              <a:srgbClr val="FAC14D"/>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81" name="Freeform 52"/>
            <p:cNvSpPr/>
            <p:nvPr/>
          </p:nvSpPr>
          <p:spPr bwMode="auto">
            <a:xfrm flipH="1">
              <a:off x="5873257" y="2799919"/>
              <a:ext cx="2365087" cy="79773"/>
            </a:xfrm>
            <a:custGeom>
              <a:avLst/>
              <a:gdLst>
                <a:gd name="T0" fmla="*/ 0 w 501"/>
                <a:gd name="T1" fmla="*/ 2 h 17"/>
                <a:gd name="T2" fmla="*/ 0 w 501"/>
                <a:gd name="T3" fmla="*/ 17 h 17"/>
                <a:gd name="T4" fmla="*/ 501 w 501"/>
                <a:gd name="T5" fmla="*/ 17 h 17"/>
                <a:gd name="T6" fmla="*/ 501 w 501"/>
                <a:gd name="T7" fmla="*/ 1 h 17"/>
                <a:gd name="T8" fmla="*/ 0 w 501"/>
                <a:gd name="T9" fmla="*/ 2 h 17"/>
              </a:gdLst>
              <a:ahLst/>
              <a:cxnLst>
                <a:cxn ang="0">
                  <a:pos x="T0" y="T1"/>
                </a:cxn>
                <a:cxn ang="0">
                  <a:pos x="T2" y="T3"/>
                </a:cxn>
                <a:cxn ang="0">
                  <a:pos x="T4" y="T5"/>
                </a:cxn>
                <a:cxn ang="0">
                  <a:pos x="T6" y="T7"/>
                </a:cxn>
                <a:cxn ang="0">
                  <a:pos x="T8" y="T9"/>
                </a:cxn>
              </a:cxnLst>
              <a:rect l="0" t="0" r="r" b="b"/>
              <a:pathLst>
                <a:path w="501" h="17">
                  <a:moveTo>
                    <a:pt x="0" y="2"/>
                  </a:moveTo>
                  <a:cubicBezTo>
                    <a:pt x="0" y="17"/>
                    <a:pt x="0" y="17"/>
                    <a:pt x="0" y="17"/>
                  </a:cubicBezTo>
                  <a:cubicBezTo>
                    <a:pt x="4" y="17"/>
                    <a:pt x="447" y="15"/>
                    <a:pt x="501" y="17"/>
                  </a:cubicBezTo>
                  <a:cubicBezTo>
                    <a:pt x="501" y="1"/>
                    <a:pt x="501" y="1"/>
                    <a:pt x="501" y="1"/>
                  </a:cubicBezTo>
                  <a:cubicBezTo>
                    <a:pt x="443" y="0"/>
                    <a:pt x="18" y="2"/>
                    <a:pt x="0" y="2"/>
                  </a:cubicBezTo>
                  <a:close/>
                </a:path>
              </a:pathLst>
            </a:custGeom>
            <a:solidFill>
              <a:srgbClr val="FAC14D"/>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82" name="Freeform 53"/>
            <p:cNvSpPr>
              <a:spLocks noEditPoints="1"/>
            </p:cNvSpPr>
            <p:nvPr/>
          </p:nvSpPr>
          <p:spPr bwMode="auto">
            <a:xfrm flipH="1">
              <a:off x="5424563" y="3094945"/>
              <a:ext cx="438348" cy="999162"/>
            </a:xfrm>
            <a:custGeom>
              <a:avLst/>
              <a:gdLst>
                <a:gd name="T0" fmla="*/ 56 w 93"/>
                <a:gd name="T1" fmla="*/ 119 h 211"/>
                <a:gd name="T2" fmla="*/ 56 w 93"/>
                <a:gd name="T3" fmla="*/ 0 h 211"/>
                <a:gd name="T4" fmla="*/ 41 w 93"/>
                <a:gd name="T5" fmla="*/ 0 h 211"/>
                <a:gd name="T6" fmla="*/ 41 w 93"/>
                <a:gd name="T7" fmla="*/ 118 h 211"/>
                <a:gd name="T8" fmla="*/ 0 w 93"/>
                <a:gd name="T9" fmla="*/ 164 h 211"/>
                <a:gd name="T10" fmla="*/ 46 w 93"/>
                <a:gd name="T11" fmla="*/ 211 h 211"/>
                <a:gd name="T12" fmla="*/ 93 w 93"/>
                <a:gd name="T13" fmla="*/ 164 h 211"/>
                <a:gd name="T14" fmla="*/ 56 w 93"/>
                <a:gd name="T15" fmla="*/ 119 h 211"/>
                <a:gd name="T16" fmla="*/ 46 w 93"/>
                <a:gd name="T17" fmla="*/ 191 h 211"/>
                <a:gd name="T18" fmla="*/ 19 w 93"/>
                <a:gd name="T19" fmla="*/ 164 h 211"/>
                <a:gd name="T20" fmla="*/ 46 w 93"/>
                <a:gd name="T21" fmla="*/ 137 h 211"/>
                <a:gd name="T22" fmla="*/ 74 w 93"/>
                <a:gd name="T23" fmla="*/ 164 h 211"/>
                <a:gd name="T24" fmla="*/ 46 w 93"/>
                <a:gd name="T25" fmla="*/ 19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211">
                  <a:moveTo>
                    <a:pt x="56" y="119"/>
                  </a:moveTo>
                  <a:cubicBezTo>
                    <a:pt x="56" y="0"/>
                    <a:pt x="56" y="0"/>
                    <a:pt x="56" y="0"/>
                  </a:cubicBezTo>
                  <a:cubicBezTo>
                    <a:pt x="41" y="0"/>
                    <a:pt x="41" y="0"/>
                    <a:pt x="41" y="0"/>
                  </a:cubicBezTo>
                  <a:cubicBezTo>
                    <a:pt x="41" y="118"/>
                    <a:pt x="41" y="118"/>
                    <a:pt x="41" y="118"/>
                  </a:cubicBezTo>
                  <a:cubicBezTo>
                    <a:pt x="18" y="121"/>
                    <a:pt x="0" y="141"/>
                    <a:pt x="0" y="164"/>
                  </a:cubicBezTo>
                  <a:cubicBezTo>
                    <a:pt x="0" y="190"/>
                    <a:pt x="21" y="211"/>
                    <a:pt x="46" y="211"/>
                  </a:cubicBezTo>
                  <a:cubicBezTo>
                    <a:pt x="72" y="211"/>
                    <a:pt x="93" y="190"/>
                    <a:pt x="93" y="164"/>
                  </a:cubicBezTo>
                  <a:cubicBezTo>
                    <a:pt x="93" y="142"/>
                    <a:pt x="77" y="123"/>
                    <a:pt x="56" y="119"/>
                  </a:cubicBezTo>
                  <a:close/>
                  <a:moveTo>
                    <a:pt x="46" y="191"/>
                  </a:moveTo>
                  <a:cubicBezTo>
                    <a:pt x="31" y="191"/>
                    <a:pt x="19" y="179"/>
                    <a:pt x="19" y="164"/>
                  </a:cubicBezTo>
                  <a:cubicBezTo>
                    <a:pt x="19" y="149"/>
                    <a:pt x="31" y="137"/>
                    <a:pt x="46" y="137"/>
                  </a:cubicBezTo>
                  <a:cubicBezTo>
                    <a:pt x="61" y="137"/>
                    <a:pt x="74" y="149"/>
                    <a:pt x="74" y="164"/>
                  </a:cubicBezTo>
                  <a:cubicBezTo>
                    <a:pt x="74" y="179"/>
                    <a:pt x="61" y="191"/>
                    <a:pt x="46" y="191"/>
                  </a:cubicBezTo>
                  <a:close/>
                </a:path>
              </a:pathLst>
            </a:custGeom>
            <a:solidFill>
              <a:srgbClr val="FAC14D"/>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83" name="Freeform 54"/>
            <p:cNvSpPr/>
            <p:nvPr/>
          </p:nvSpPr>
          <p:spPr bwMode="auto">
            <a:xfrm flipH="1">
              <a:off x="6714087" y="2937527"/>
              <a:ext cx="324777" cy="311116"/>
            </a:xfrm>
            <a:custGeom>
              <a:avLst/>
              <a:gdLst>
                <a:gd name="T0" fmla="*/ 69 w 69"/>
                <a:gd name="T1" fmla="*/ 64 h 66"/>
                <a:gd name="T2" fmla="*/ 1 w 69"/>
                <a:gd name="T3" fmla="*/ 0 h 66"/>
                <a:gd name="T4" fmla="*/ 0 w 69"/>
                <a:gd name="T5" fmla="*/ 0 h 66"/>
                <a:gd name="T6" fmla="*/ 0 w 69"/>
                <a:gd name="T7" fmla="*/ 15 h 66"/>
                <a:gd name="T8" fmla="*/ 1 w 69"/>
                <a:gd name="T9" fmla="*/ 15 h 66"/>
                <a:gd name="T10" fmla="*/ 53 w 69"/>
                <a:gd name="T11" fmla="*/ 64 h 66"/>
                <a:gd name="T12" fmla="*/ 53 w 69"/>
                <a:gd name="T13" fmla="*/ 66 h 66"/>
                <a:gd name="T14" fmla="*/ 69 w 69"/>
                <a:gd name="T15" fmla="*/ 66 h 66"/>
                <a:gd name="T16" fmla="*/ 69 w 69"/>
                <a:gd name="T1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6">
                  <a:moveTo>
                    <a:pt x="69" y="64"/>
                  </a:moveTo>
                  <a:cubicBezTo>
                    <a:pt x="69" y="28"/>
                    <a:pt x="31" y="0"/>
                    <a:pt x="1" y="0"/>
                  </a:cubicBezTo>
                  <a:cubicBezTo>
                    <a:pt x="0" y="0"/>
                    <a:pt x="0" y="0"/>
                    <a:pt x="0" y="0"/>
                  </a:cubicBezTo>
                  <a:cubicBezTo>
                    <a:pt x="0" y="15"/>
                    <a:pt x="0" y="15"/>
                    <a:pt x="0" y="15"/>
                  </a:cubicBezTo>
                  <a:cubicBezTo>
                    <a:pt x="1" y="15"/>
                    <a:pt x="1" y="15"/>
                    <a:pt x="1" y="15"/>
                  </a:cubicBezTo>
                  <a:cubicBezTo>
                    <a:pt x="21" y="15"/>
                    <a:pt x="53" y="36"/>
                    <a:pt x="53" y="64"/>
                  </a:cubicBezTo>
                  <a:cubicBezTo>
                    <a:pt x="53" y="65"/>
                    <a:pt x="53" y="66"/>
                    <a:pt x="53" y="66"/>
                  </a:cubicBezTo>
                  <a:cubicBezTo>
                    <a:pt x="69" y="66"/>
                    <a:pt x="69" y="66"/>
                    <a:pt x="69" y="66"/>
                  </a:cubicBezTo>
                  <a:cubicBezTo>
                    <a:pt x="69" y="66"/>
                    <a:pt x="69" y="65"/>
                    <a:pt x="69" y="64"/>
                  </a:cubicBezTo>
                  <a:close/>
                </a:path>
              </a:pathLst>
            </a:custGeom>
            <a:solidFill>
              <a:srgbClr val="F95647"/>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84" name="Rectangle 55"/>
            <p:cNvSpPr>
              <a:spLocks noChangeArrowheads="1"/>
            </p:cNvSpPr>
            <p:nvPr/>
          </p:nvSpPr>
          <p:spPr bwMode="auto">
            <a:xfrm flipH="1">
              <a:off x="7038865" y="2937527"/>
              <a:ext cx="1195494" cy="69801"/>
            </a:xfrm>
            <a:prstGeom prst="rect">
              <a:avLst/>
            </a:prstGeom>
            <a:solidFill>
              <a:srgbClr val="F95647"/>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85" name="Freeform 56"/>
            <p:cNvSpPr>
              <a:spLocks noEditPoints="1"/>
            </p:cNvSpPr>
            <p:nvPr/>
          </p:nvSpPr>
          <p:spPr bwMode="auto">
            <a:xfrm flipH="1">
              <a:off x="6540088" y="3248643"/>
              <a:ext cx="438348" cy="923377"/>
            </a:xfrm>
            <a:custGeom>
              <a:avLst/>
              <a:gdLst>
                <a:gd name="T0" fmla="*/ 55 w 93"/>
                <a:gd name="T1" fmla="*/ 103 h 195"/>
                <a:gd name="T2" fmla="*/ 56 w 93"/>
                <a:gd name="T3" fmla="*/ 0 h 195"/>
                <a:gd name="T4" fmla="*/ 40 w 93"/>
                <a:gd name="T5" fmla="*/ 0 h 195"/>
                <a:gd name="T6" fmla="*/ 39 w 93"/>
                <a:gd name="T7" fmla="*/ 102 h 195"/>
                <a:gd name="T8" fmla="*/ 0 w 93"/>
                <a:gd name="T9" fmla="*/ 148 h 195"/>
                <a:gd name="T10" fmla="*/ 47 w 93"/>
                <a:gd name="T11" fmla="*/ 195 h 195"/>
                <a:gd name="T12" fmla="*/ 93 w 93"/>
                <a:gd name="T13" fmla="*/ 148 h 195"/>
                <a:gd name="T14" fmla="*/ 55 w 93"/>
                <a:gd name="T15" fmla="*/ 103 h 195"/>
                <a:gd name="T16" fmla="*/ 47 w 93"/>
                <a:gd name="T17" fmla="*/ 176 h 195"/>
                <a:gd name="T18" fmla="*/ 19 w 93"/>
                <a:gd name="T19" fmla="*/ 148 h 195"/>
                <a:gd name="T20" fmla="*/ 47 w 93"/>
                <a:gd name="T21" fmla="*/ 121 h 195"/>
                <a:gd name="T22" fmla="*/ 74 w 93"/>
                <a:gd name="T23" fmla="*/ 148 h 195"/>
                <a:gd name="T24" fmla="*/ 47 w 93"/>
                <a:gd name="T25" fmla="*/ 17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95">
                  <a:moveTo>
                    <a:pt x="55" y="103"/>
                  </a:moveTo>
                  <a:cubicBezTo>
                    <a:pt x="55" y="81"/>
                    <a:pt x="56" y="27"/>
                    <a:pt x="56" y="0"/>
                  </a:cubicBezTo>
                  <a:cubicBezTo>
                    <a:pt x="40" y="0"/>
                    <a:pt x="40" y="0"/>
                    <a:pt x="40" y="0"/>
                  </a:cubicBezTo>
                  <a:cubicBezTo>
                    <a:pt x="40" y="27"/>
                    <a:pt x="39" y="81"/>
                    <a:pt x="39" y="102"/>
                  </a:cubicBezTo>
                  <a:cubicBezTo>
                    <a:pt x="17" y="106"/>
                    <a:pt x="0" y="125"/>
                    <a:pt x="0" y="148"/>
                  </a:cubicBezTo>
                  <a:cubicBezTo>
                    <a:pt x="0" y="174"/>
                    <a:pt x="21" y="195"/>
                    <a:pt x="47" y="195"/>
                  </a:cubicBezTo>
                  <a:cubicBezTo>
                    <a:pt x="72" y="195"/>
                    <a:pt x="93" y="174"/>
                    <a:pt x="93" y="148"/>
                  </a:cubicBezTo>
                  <a:cubicBezTo>
                    <a:pt x="93" y="125"/>
                    <a:pt x="77" y="106"/>
                    <a:pt x="55" y="103"/>
                  </a:cubicBezTo>
                  <a:close/>
                  <a:moveTo>
                    <a:pt x="47" y="176"/>
                  </a:moveTo>
                  <a:cubicBezTo>
                    <a:pt x="32" y="176"/>
                    <a:pt x="19" y="163"/>
                    <a:pt x="19" y="148"/>
                  </a:cubicBezTo>
                  <a:cubicBezTo>
                    <a:pt x="19" y="133"/>
                    <a:pt x="32" y="121"/>
                    <a:pt x="47" y="121"/>
                  </a:cubicBezTo>
                  <a:cubicBezTo>
                    <a:pt x="62" y="121"/>
                    <a:pt x="74" y="133"/>
                    <a:pt x="74" y="148"/>
                  </a:cubicBezTo>
                  <a:cubicBezTo>
                    <a:pt x="74" y="163"/>
                    <a:pt x="62" y="176"/>
                    <a:pt x="47" y="176"/>
                  </a:cubicBezTo>
                  <a:close/>
                </a:path>
              </a:pathLst>
            </a:custGeom>
            <a:solidFill>
              <a:srgbClr val="F95647"/>
            </a:solidFill>
            <a:ln>
              <a:noFill/>
            </a:ln>
          </p:spPr>
          <p:txBody>
            <a:bodyPr vert="horz" wrap="square" lIns="68580" tIns="34290" rIns="68580" bIns="3429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100" b="0" i="0" u="none" strike="noStrike" kern="0" cap="none" spc="0" normalizeH="0" baseline="0" noProof="0">
                <a:ln>
                  <a:noFill/>
                </a:ln>
                <a:solidFill>
                  <a:sysClr val="windowText" lastClr="000000"/>
                </a:solidFill>
                <a:effectLst/>
                <a:uLnTx/>
                <a:uFillTx/>
              </a:endParaRPr>
            </a:p>
          </p:txBody>
        </p:sp>
        <p:sp>
          <p:nvSpPr>
            <p:cNvPr id="86" name="TextBox 85"/>
            <p:cNvSpPr txBox="1"/>
            <p:nvPr/>
          </p:nvSpPr>
          <p:spPr>
            <a:xfrm flipH="1">
              <a:off x="6614176" y="1277144"/>
              <a:ext cx="292119" cy="323265"/>
            </a:xfrm>
            <a:prstGeom prst="rect">
              <a:avLst/>
            </a:prstGeom>
            <a:noFill/>
          </p:spPr>
          <p:txBody>
            <a:bodyPr wrap="none" rtlCol="0">
              <a:spAutoFit/>
            </a:bodyPr>
            <a:lstStyle/>
            <a:p>
              <a:pPr marL="0" marR="0" lvl="0" indent="0" defTabSz="913765" eaLnBrk="1" fontAlgn="auto" latinLnBrk="0" hangingPunct="1">
                <a:lnSpc>
                  <a:spcPct val="100000"/>
                </a:lnSpc>
                <a:spcBef>
                  <a:spcPts val="0"/>
                </a:spcBef>
                <a:spcAft>
                  <a:spcPts val="0"/>
                </a:spcAft>
                <a:buClrTx/>
                <a:buSzTx/>
                <a:buFontTx/>
                <a:buNone/>
                <a:defRPr/>
              </a:pPr>
              <a:r>
                <a:rPr kumimoji="0" lang="id-ID" sz="1500" b="0" i="0" u="none" strike="noStrike" kern="0" cap="none" spc="0" normalizeH="0" baseline="0" noProof="0" dirty="0">
                  <a:ln>
                    <a:noFill/>
                  </a:ln>
                  <a:solidFill>
                    <a:srgbClr val="7F7F7F">
                      <a:lumMod val="75000"/>
                    </a:srgbClr>
                  </a:solidFill>
                  <a:effectLst/>
                  <a:uLnTx/>
                  <a:uFillTx/>
                  <a:ea typeface="Roboto" panose="02000000000000000000" pitchFamily="2" charset="0"/>
                </a:rPr>
                <a:t>1</a:t>
              </a:r>
            </a:p>
          </p:txBody>
        </p:sp>
        <p:sp>
          <p:nvSpPr>
            <p:cNvPr id="87" name="TextBox 86"/>
            <p:cNvSpPr txBox="1"/>
            <p:nvPr/>
          </p:nvSpPr>
          <p:spPr>
            <a:xfrm flipH="1">
              <a:off x="5505966" y="1377077"/>
              <a:ext cx="292119" cy="323265"/>
            </a:xfrm>
            <a:prstGeom prst="rect">
              <a:avLst/>
            </a:prstGeom>
            <a:noFill/>
          </p:spPr>
          <p:txBody>
            <a:bodyPr wrap="none" rtlCol="0">
              <a:spAutoFit/>
            </a:bodyPr>
            <a:lstStyle/>
            <a:p>
              <a:pPr marL="0" marR="0" lvl="0" indent="0" defTabSz="913765" eaLnBrk="1" fontAlgn="auto" latinLnBrk="0" hangingPunct="1">
                <a:lnSpc>
                  <a:spcPct val="100000"/>
                </a:lnSpc>
                <a:spcBef>
                  <a:spcPts val="0"/>
                </a:spcBef>
                <a:spcAft>
                  <a:spcPts val="0"/>
                </a:spcAft>
                <a:buClrTx/>
                <a:buSzTx/>
                <a:buFontTx/>
                <a:buNone/>
                <a:defRPr/>
              </a:pPr>
              <a:r>
                <a:rPr kumimoji="0" lang="id-ID" sz="1500" b="0" i="0" u="none" strike="noStrike" kern="0" cap="none" spc="0" normalizeH="0" baseline="0" noProof="0" dirty="0">
                  <a:ln>
                    <a:noFill/>
                  </a:ln>
                  <a:solidFill>
                    <a:srgbClr val="7F7F7F">
                      <a:lumMod val="75000"/>
                    </a:srgbClr>
                  </a:solidFill>
                  <a:effectLst/>
                  <a:uLnTx/>
                  <a:uFillTx/>
                  <a:ea typeface="Roboto" panose="02000000000000000000" pitchFamily="2" charset="0"/>
                </a:rPr>
                <a:t>2</a:t>
              </a:r>
            </a:p>
          </p:txBody>
        </p:sp>
        <p:sp>
          <p:nvSpPr>
            <p:cNvPr id="88" name="TextBox 87"/>
            <p:cNvSpPr txBox="1"/>
            <p:nvPr/>
          </p:nvSpPr>
          <p:spPr>
            <a:xfrm flipH="1">
              <a:off x="4661675" y="2536574"/>
              <a:ext cx="292119" cy="323265"/>
            </a:xfrm>
            <a:prstGeom prst="rect">
              <a:avLst/>
            </a:prstGeom>
            <a:noFill/>
          </p:spPr>
          <p:txBody>
            <a:bodyPr wrap="none" rtlCol="0">
              <a:spAutoFit/>
            </a:bodyPr>
            <a:lstStyle/>
            <a:p>
              <a:pPr marL="0" marR="0" lvl="0" indent="0" defTabSz="913765" eaLnBrk="1" fontAlgn="auto" latinLnBrk="0" hangingPunct="1">
                <a:lnSpc>
                  <a:spcPct val="100000"/>
                </a:lnSpc>
                <a:spcBef>
                  <a:spcPts val="0"/>
                </a:spcBef>
                <a:spcAft>
                  <a:spcPts val="0"/>
                </a:spcAft>
                <a:buClrTx/>
                <a:buSzTx/>
                <a:buFontTx/>
                <a:buNone/>
                <a:defRPr/>
              </a:pPr>
              <a:r>
                <a:rPr kumimoji="0" lang="id-ID" sz="1500" b="0" i="0" u="none" strike="noStrike" kern="0" cap="none" spc="0" normalizeH="0" baseline="0" noProof="0" dirty="0">
                  <a:ln>
                    <a:noFill/>
                  </a:ln>
                  <a:solidFill>
                    <a:srgbClr val="7F7F7F">
                      <a:lumMod val="75000"/>
                    </a:srgbClr>
                  </a:solidFill>
                  <a:effectLst/>
                  <a:uLnTx/>
                  <a:uFillTx/>
                  <a:ea typeface="Roboto" panose="02000000000000000000" pitchFamily="2" charset="0"/>
                </a:rPr>
                <a:t>3</a:t>
              </a:r>
            </a:p>
          </p:txBody>
        </p:sp>
        <p:sp>
          <p:nvSpPr>
            <p:cNvPr id="89" name="TextBox 88"/>
            <p:cNvSpPr txBox="1"/>
            <p:nvPr/>
          </p:nvSpPr>
          <p:spPr>
            <a:xfrm flipH="1">
              <a:off x="6621888" y="3791744"/>
              <a:ext cx="292119" cy="323265"/>
            </a:xfrm>
            <a:prstGeom prst="rect">
              <a:avLst/>
            </a:prstGeom>
            <a:noFill/>
          </p:spPr>
          <p:txBody>
            <a:bodyPr wrap="none" rtlCol="0">
              <a:spAutoFit/>
            </a:bodyPr>
            <a:lstStyle/>
            <a:p>
              <a:pPr marL="0" marR="0" lvl="0" indent="0" defTabSz="913765" eaLnBrk="1" fontAlgn="auto" latinLnBrk="0" hangingPunct="1">
                <a:lnSpc>
                  <a:spcPct val="100000"/>
                </a:lnSpc>
                <a:spcBef>
                  <a:spcPts val="0"/>
                </a:spcBef>
                <a:spcAft>
                  <a:spcPts val="0"/>
                </a:spcAft>
                <a:buClrTx/>
                <a:buSzTx/>
                <a:buFontTx/>
                <a:buNone/>
                <a:defRPr/>
              </a:pPr>
              <a:r>
                <a:rPr kumimoji="0" lang="id-ID" sz="1500" b="0" i="0" u="none" strike="noStrike" kern="0" cap="none" spc="0" normalizeH="0" baseline="0" noProof="0" dirty="0">
                  <a:ln>
                    <a:noFill/>
                  </a:ln>
                  <a:solidFill>
                    <a:srgbClr val="7F7F7F">
                      <a:lumMod val="75000"/>
                    </a:srgbClr>
                  </a:solidFill>
                  <a:effectLst/>
                  <a:uLnTx/>
                  <a:uFillTx/>
                  <a:ea typeface="Roboto" panose="02000000000000000000" pitchFamily="2" charset="0"/>
                </a:rPr>
                <a:t>5</a:t>
              </a:r>
            </a:p>
          </p:txBody>
        </p:sp>
        <p:sp>
          <p:nvSpPr>
            <p:cNvPr id="90" name="TextBox 89"/>
            <p:cNvSpPr txBox="1"/>
            <p:nvPr/>
          </p:nvSpPr>
          <p:spPr>
            <a:xfrm flipH="1">
              <a:off x="5499875" y="3710331"/>
              <a:ext cx="292119" cy="323265"/>
            </a:xfrm>
            <a:prstGeom prst="rect">
              <a:avLst/>
            </a:prstGeom>
            <a:noFill/>
          </p:spPr>
          <p:txBody>
            <a:bodyPr wrap="none" rtlCol="0">
              <a:spAutoFit/>
            </a:bodyPr>
            <a:lstStyle/>
            <a:p>
              <a:pPr marL="0" marR="0" lvl="0" indent="0" defTabSz="913765" eaLnBrk="1" fontAlgn="auto" latinLnBrk="0" hangingPunct="1">
                <a:lnSpc>
                  <a:spcPct val="100000"/>
                </a:lnSpc>
                <a:spcBef>
                  <a:spcPts val="0"/>
                </a:spcBef>
                <a:spcAft>
                  <a:spcPts val="0"/>
                </a:spcAft>
                <a:buClrTx/>
                <a:buSzTx/>
                <a:buFontTx/>
                <a:buNone/>
                <a:defRPr/>
              </a:pPr>
              <a:r>
                <a:rPr kumimoji="0" lang="id-ID" sz="1500" b="0" i="0" u="none" strike="noStrike" kern="0" cap="none" spc="0" normalizeH="0" baseline="0" noProof="0" dirty="0">
                  <a:ln>
                    <a:noFill/>
                  </a:ln>
                  <a:solidFill>
                    <a:srgbClr val="7F7F7F">
                      <a:lumMod val="75000"/>
                    </a:srgbClr>
                  </a:solidFill>
                  <a:effectLst/>
                  <a:uLnTx/>
                  <a:uFillTx/>
                  <a:ea typeface="Roboto" panose="02000000000000000000" pitchFamily="2" charset="0"/>
                </a:rPr>
                <a:t>4</a:t>
              </a:r>
            </a:p>
          </p:txBody>
        </p:sp>
        <p:grpSp>
          <p:nvGrpSpPr>
            <p:cNvPr id="91" name="Group 34"/>
            <p:cNvGrpSpPr/>
            <p:nvPr/>
          </p:nvGrpSpPr>
          <p:grpSpPr>
            <a:xfrm flipH="1">
              <a:off x="8819509" y="1033147"/>
              <a:ext cx="181915" cy="219687"/>
              <a:chOff x="134906" y="3220464"/>
              <a:chExt cx="730251" cy="881063"/>
            </a:xfrm>
            <a:noFill/>
          </p:grpSpPr>
          <p:sp>
            <p:nvSpPr>
              <p:cNvPr id="100" name="Freeform 34"/>
              <p:cNvSpPr/>
              <p:nvPr/>
            </p:nvSpPr>
            <p:spPr bwMode="auto">
              <a:xfrm>
                <a:off x="134906" y="3220464"/>
                <a:ext cx="730251" cy="577851"/>
              </a:xfrm>
              <a:custGeom>
                <a:avLst/>
                <a:gdLst>
                  <a:gd name="T0" fmla="*/ 124 w 192"/>
                  <a:gd name="T1" fmla="*/ 96 h 152"/>
                  <a:gd name="T2" fmla="*/ 116 w 192"/>
                  <a:gd name="T3" fmla="*/ 92 h 152"/>
                  <a:gd name="T4" fmla="*/ 116 w 192"/>
                  <a:gd name="T5" fmla="*/ 80 h 152"/>
                  <a:gd name="T6" fmla="*/ 120 w 192"/>
                  <a:gd name="T7" fmla="*/ 60 h 152"/>
                  <a:gd name="T8" fmla="*/ 121 w 192"/>
                  <a:gd name="T9" fmla="*/ 25 h 152"/>
                  <a:gd name="T10" fmla="*/ 96 w 192"/>
                  <a:gd name="T11" fmla="*/ 0 h 152"/>
                  <a:gd name="T12" fmla="*/ 72 w 192"/>
                  <a:gd name="T13" fmla="*/ 24 h 152"/>
                  <a:gd name="T14" fmla="*/ 72 w 192"/>
                  <a:gd name="T15" fmla="*/ 60 h 152"/>
                  <a:gd name="T16" fmla="*/ 76 w 192"/>
                  <a:gd name="T17" fmla="*/ 80 h 152"/>
                  <a:gd name="T18" fmla="*/ 76 w 192"/>
                  <a:gd name="T19" fmla="*/ 92 h 152"/>
                  <a:gd name="T20" fmla="*/ 68 w 192"/>
                  <a:gd name="T21" fmla="*/ 96 h 152"/>
                  <a:gd name="T22" fmla="*/ 16 w 192"/>
                  <a:gd name="T23" fmla="*/ 96 h 152"/>
                  <a:gd name="T24" fmla="*/ 0 w 192"/>
                  <a:gd name="T25" fmla="*/ 116 h 152"/>
                  <a:gd name="T26" fmla="*/ 0 w 192"/>
                  <a:gd name="T27" fmla="*/ 152 h 152"/>
                  <a:gd name="T28" fmla="*/ 192 w 192"/>
                  <a:gd name="T29" fmla="*/ 152 h 152"/>
                  <a:gd name="T30" fmla="*/ 192 w 192"/>
                  <a:gd name="T31" fmla="*/ 116 h 152"/>
                  <a:gd name="T32" fmla="*/ 176 w 192"/>
                  <a:gd name="T33" fmla="*/ 96 h 152"/>
                  <a:gd name="T34" fmla="*/ 124 w 192"/>
                  <a:gd name="T35" fmla="*/ 9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52">
                    <a:moveTo>
                      <a:pt x="124" y="96"/>
                    </a:moveTo>
                    <a:cubicBezTo>
                      <a:pt x="121" y="96"/>
                      <a:pt x="118" y="95"/>
                      <a:pt x="116" y="92"/>
                    </a:cubicBezTo>
                    <a:cubicBezTo>
                      <a:pt x="114" y="89"/>
                      <a:pt x="115" y="83"/>
                      <a:pt x="116" y="80"/>
                    </a:cubicBezTo>
                    <a:cubicBezTo>
                      <a:pt x="119" y="72"/>
                      <a:pt x="120" y="68"/>
                      <a:pt x="120" y="60"/>
                    </a:cubicBezTo>
                    <a:cubicBezTo>
                      <a:pt x="121" y="25"/>
                      <a:pt x="121" y="25"/>
                      <a:pt x="121" y="25"/>
                    </a:cubicBezTo>
                    <a:cubicBezTo>
                      <a:pt x="121" y="11"/>
                      <a:pt x="110" y="0"/>
                      <a:pt x="96" y="0"/>
                    </a:cubicBezTo>
                    <a:cubicBezTo>
                      <a:pt x="82" y="0"/>
                      <a:pt x="72" y="10"/>
                      <a:pt x="72" y="24"/>
                    </a:cubicBezTo>
                    <a:cubicBezTo>
                      <a:pt x="72" y="60"/>
                      <a:pt x="72" y="60"/>
                      <a:pt x="72" y="60"/>
                    </a:cubicBezTo>
                    <a:cubicBezTo>
                      <a:pt x="72" y="68"/>
                      <a:pt x="73" y="72"/>
                      <a:pt x="76" y="80"/>
                    </a:cubicBezTo>
                    <a:cubicBezTo>
                      <a:pt x="77" y="83"/>
                      <a:pt x="78" y="89"/>
                      <a:pt x="76" y="92"/>
                    </a:cubicBezTo>
                    <a:cubicBezTo>
                      <a:pt x="74" y="95"/>
                      <a:pt x="71" y="96"/>
                      <a:pt x="68" y="96"/>
                    </a:cubicBezTo>
                    <a:cubicBezTo>
                      <a:pt x="16" y="96"/>
                      <a:pt x="16" y="96"/>
                      <a:pt x="16" y="96"/>
                    </a:cubicBezTo>
                    <a:cubicBezTo>
                      <a:pt x="8" y="96"/>
                      <a:pt x="0" y="108"/>
                      <a:pt x="0" y="116"/>
                    </a:cubicBezTo>
                    <a:cubicBezTo>
                      <a:pt x="0" y="152"/>
                      <a:pt x="0" y="152"/>
                      <a:pt x="0" y="152"/>
                    </a:cubicBezTo>
                    <a:cubicBezTo>
                      <a:pt x="192" y="152"/>
                      <a:pt x="192" y="152"/>
                      <a:pt x="192" y="152"/>
                    </a:cubicBezTo>
                    <a:cubicBezTo>
                      <a:pt x="192" y="116"/>
                      <a:pt x="192" y="116"/>
                      <a:pt x="192" y="116"/>
                    </a:cubicBezTo>
                    <a:cubicBezTo>
                      <a:pt x="192" y="108"/>
                      <a:pt x="184" y="96"/>
                      <a:pt x="176" y="96"/>
                    </a:cubicBezTo>
                    <a:lnTo>
                      <a:pt x="124" y="96"/>
                    </a:lnTo>
                    <a:close/>
                  </a:path>
                </a:pathLst>
              </a:custGeom>
              <a:grpFill/>
              <a:ln w="15875" cap="rnd">
                <a:solidFill>
                  <a:sysClr val="window" lastClr="FFFFFF"/>
                </a:solidFill>
                <a:prstDash val="solid"/>
                <a:round/>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sp>
            <p:nvSpPr>
              <p:cNvPr id="101" name="Freeform 35"/>
              <p:cNvSpPr/>
              <p:nvPr/>
            </p:nvSpPr>
            <p:spPr bwMode="auto">
              <a:xfrm>
                <a:off x="165069" y="3798314"/>
                <a:ext cx="669926" cy="303213"/>
              </a:xfrm>
              <a:custGeom>
                <a:avLst/>
                <a:gdLst>
                  <a:gd name="T0" fmla="*/ 422 w 422"/>
                  <a:gd name="T1" fmla="*/ 191 h 191"/>
                  <a:gd name="T2" fmla="*/ 115 w 422"/>
                  <a:gd name="T3" fmla="*/ 191 h 191"/>
                  <a:gd name="T4" fmla="*/ 115 w 422"/>
                  <a:gd name="T5" fmla="*/ 95 h 191"/>
                  <a:gd name="T6" fmla="*/ 67 w 422"/>
                  <a:gd name="T7" fmla="*/ 191 h 191"/>
                  <a:gd name="T8" fmla="*/ 0 w 422"/>
                  <a:gd name="T9" fmla="*/ 191 h 191"/>
                  <a:gd name="T10" fmla="*/ 0 w 422"/>
                  <a:gd name="T11" fmla="*/ 0 h 191"/>
                  <a:gd name="T12" fmla="*/ 422 w 422"/>
                  <a:gd name="T13" fmla="*/ 0 h 191"/>
                  <a:gd name="T14" fmla="*/ 422 w 422"/>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2" h="191">
                    <a:moveTo>
                      <a:pt x="422" y="191"/>
                    </a:moveTo>
                    <a:lnTo>
                      <a:pt x="115" y="191"/>
                    </a:lnTo>
                    <a:lnTo>
                      <a:pt x="115" y="95"/>
                    </a:lnTo>
                    <a:lnTo>
                      <a:pt x="67" y="191"/>
                    </a:lnTo>
                    <a:lnTo>
                      <a:pt x="0" y="191"/>
                    </a:lnTo>
                    <a:lnTo>
                      <a:pt x="0" y="0"/>
                    </a:lnTo>
                    <a:lnTo>
                      <a:pt x="422" y="0"/>
                    </a:lnTo>
                    <a:lnTo>
                      <a:pt x="422" y="191"/>
                    </a:lnTo>
                    <a:close/>
                  </a:path>
                </a:pathLst>
              </a:custGeom>
              <a:grpFill/>
              <a:ln w="15875" cap="rnd">
                <a:solidFill>
                  <a:sysClr val="window" lastClr="FFFFFF"/>
                </a:solidFill>
                <a:prstDash val="solid"/>
                <a:round/>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sp>
            <p:nvSpPr>
              <p:cNvPr id="102" name="Line 36"/>
              <p:cNvSpPr>
                <a:spLocks noChangeShapeType="1"/>
              </p:cNvSpPr>
              <p:nvPr/>
            </p:nvSpPr>
            <p:spPr bwMode="auto">
              <a:xfrm>
                <a:off x="742919" y="3904677"/>
                <a:ext cx="0" cy="196850"/>
              </a:xfrm>
              <a:prstGeom prst="line">
                <a:avLst/>
              </a:prstGeom>
              <a:grpFill/>
              <a:ln w="15875" cap="rnd">
                <a:solidFill>
                  <a:sysClr val="window" lastClr="FFFFFF"/>
                </a:solidFill>
                <a:prstDash val="solid"/>
                <a:round/>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sp>
            <p:nvSpPr>
              <p:cNvPr id="103" name="Line 37"/>
              <p:cNvSpPr>
                <a:spLocks noChangeShapeType="1"/>
              </p:cNvSpPr>
              <p:nvPr/>
            </p:nvSpPr>
            <p:spPr bwMode="auto">
              <a:xfrm>
                <a:off x="652432" y="3949127"/>
                <a:ext cx="0" cy="152400"/>
              </a:xfrm>
              <a:prstGeom prst="line">
                <a:avLst/>
              </a:prstGeom>
              <a:grpFill/>
              <a:ln w="15875" cap="rnd">
                <a:solidFill>
                  <a:sysClr val="window" lastClr="FFFFFF"/>
                </a:solidFill>
                <a:prstDash val="solid"/>
                <a:round/>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sp>
            <p:nvSpPr>
              <p:cNvPr id="104" name="Line 38"/>
              <p:cNvSpPr>
                <a:spLocks noChangeShapeType="1"/>
              </p:cNvSpPr>
              <p:nvPr/>
            </p:nvSpPr>
            <p:spPr bwMode="auto">
              <a:xfrm>
                <a:off x="560357" y="4011039"/>
                <a:ext cx="0" cy="90488"/>
              </a:xfrm>
              <a:prstGeom prst="line">
                <a:avLst/>
              </a:prstGeom>
              <a:grpFill/>
              <a:ln w="15875" cap="rnd">
                <a:solidFill>
                  <a:sysClr val="window" lastClr="FFFFFF"/>
                </a:solidFill>
                <a:prstDash val="solid"/>
                <a:round/>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sp>
            <p:nvSpPr>
              <p:cNvPr id="105" name="Oval 39"/>
              <p:cNvSpPr>
                <a:spLocks noChangeArrowheads="1"/>
              </p:cNvSpPr>
              <p:nvPr/>
            </p:nvSpPr>
            <p:spPr bwMode="auto">
              <a:xfrm>
                <a:off x="480981" y="3296664"/>
                <a:ext cx="38100" cy="38100"/>
              </a:xfrm>
              <a:prstGeom prst="ellipse">
                <a:avLst/>
              </a:prstGeom>
              <a:grpFill/>
              <a:ln w="15875" cap="rnd">
                <a:solidFill>
                  <a:sysClr val="window" lastClr="FFFFFF"/>
                </a:solidFill>
                <a:prstDash val="solid"/>
                <a:round/>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grpSp>
        <p:sp>
          <p:nvSpPr>
            <p:cNvPr id="92" name="Freeform 5"/>
            <p:cNvSpPr>
              <a:spLocks noEditPoints="1"/>
            </p:cNvSpPr>
            <p:nvPr/>
          </p:nvSpPr>
          <p:spPr bwMode="auto">
            <a:xfrm flipH="1">
              <a:off x="8812015" y="1851125"/>
              <a:ext cx="196903" cy="193136"/>
            </a:xfrm>
            <a:custGeom>
              <a:avLst/>
              <a:gdLst>
                <a:gd name="T0" fmla="*/ 179 w 208"/>
                <a:gd name="T1" fmla="*/ 79 h 204"/>
                <a:gd name="T2" fmla="*/ 174 w 208"/>
                <a:gd name="T3" fmla="*/ 66 h 204"/>
                <a:gd name="T4" fmla="*/ 185 w 208"/>
                <a:gd name="T5" fmla="*/ 38 h 204"/>
                <a:gd name="T6" fmla="*/ 169 w 208"/>
                <a:gd name="T7" fmla="*/ 22 h 204"/>
                <a:gd name="T8" fmla="*/ 140 w 208"/>
                <a:gd name="T9" fmla="*/ 33 h 204"/>
                <a:gd name="T10" fmla="*/ 128 w 208"/>
                <a:gd name="T11" fmla="*/ 28 h 204"/>
                <a:gd name="T12" fmla="*/ 115 w 208"/>
                <a:gd name="T13" fmla="*/ 0 h 204"/>
                <a:gd name="T14" fmla="*/ 92 w 208"/>
                <a:gd name="T15" fmla="*/ 0 h 204"/>
                <a:gd name="T16" fmla="*/ 80 w 208"/>
                <a:gd name="T17" fmla="*/ 28 h 204"/>
                <a:gd name="T18" fmla="*/ 67 w 208"/>
                <a:gd name="T19" fmla="*/ 33 h 204"/>
                <a:gd name="T20" fmla="*/ 38 w 208"/>
                <a:gd name="T21" fmla="*/ 22 h 204"/>
                <a:gd name="T22" fmla="*/ 22 w 208"/>
                <a:gd name="T23" fmla="*/ 38 h 204"/>
                <a:gd name="T24" fmla="*/ 34 w 208"/>
                <a:gd name="T25" fmla="*/ 66 h 204"/>
                <a:gd name="T26" fmla="*/ 28 w 208"/>
                <a:gd name="T27" fmla="*/ 79 h 204"/>
                <a:gd name="T28" fmla="*/ 0 w 208"/>
                <a:gd name="T29" fmla="*/ 91 h 204"/>
                <a:gd name="T30" fmla="*/ 0 w 208"/>
                <a:gd name="T31" fmla="*/ 114 h 204"/>
                <a:gd name="T32" fmla="*/ 28 w 208"/>
                <a:gd name="T33" fmla="*/ 125 h 204"/>
                <a:gd name="T34" fmla="*/ 34 w 208"/>
                <a:gd name="T35" fmla="*/ 138 h 204"/>
                <a:gd name="T36" fmla="*/ 22 w 208"/>
                <a:gd name="T37" fmla="*/ 167 h 204"/>
                <a:gd name="T38" fmla="*/ 39 w 208"/>
                <a:gd name="T39" fmla="*/ 182 h 204"/>
                <a:gd name="T40" fmla="*/ 67 w 208"/>
                <a:gd name="T41" fmla="*/ 171 h 204"/>
                <a:gd name="T42" fmla="*/ 80 w 208"/>
                <a:gd name="T43" fmla="*/ 176 h 204"/>
                <a:gd name="T44" fmla="*/ 93 w 208"/>
                <a:gd name="T45" fmla="*/ 204 h 204"/>
                <a:gd name="T46" fmla="*/ 116 w 208"/>
                <a:gd name="T47" fmla="*/ 204 h 204"/>
                <a:gd name="T48" fmla="*/ 128 w 208"/>
                <a:gd name="T49" fmla="*/ 176 h 204"/>
                <a:gd name="T50" fmla="*/ 141 w 208"/>
                <a:gd name="T51" fmla="*/ 171 h 204"/>
                <a:gd name="T52" fmla="*/ 170 w 208"/>
                <a:gd name="T53" fmla="*/ 182 h 204"/>
                <a:gd name="T54" fmla="*/ 186 w 208"/>
                <a:gd name="T55" fmla="*/ 166 h 204"/>
                <a:gd name="T56" fmla="*/ 174 w 208"/>
                <a:gd name="T57" fmla="*/ 138 h 204"/>
                <a:gd name="T58" fmla="*/ 179 w 208"/>
                <a:gd name="T59" fmla="*/ 125 h 204"/>
                <a:gd name="T60" fmla="*/ 208 w 208"/>
                <a:gd name="T61" fmla="*/ 113 h 204"/>
                <a:gd name="T62" fmla="*/ 208 w 208"/>
                <a:gd name="T63" fmla="*/ 90 h 204"/>
                <a:gd name="T64" fmla="*/ 179 w 208"/>
                <a:gd name="T65" fmla="*/ 79 h 204"/>
                <a:gd name="T66" fmla="*/ 137 w 208"/>
                <a:gd name="T67" fmla="*/ 102 h 204"/>
                <a:gd name="T68" fmla="*/ 104 w 208"/>
                <a:gd name="T69" fmla="*/ 135 h 204"/>
                <a:gd name="T70" fmla="*/ 70 w 208"/>
                <a:gd name="T71" fmla="*/ 102 h 204"/>
                <a:gd name="T72" fmla="*/ 104 w 208"/>
                <a:gd name="T73" fmla="*/ 69 h 204"/>
                <a:gd name="T74" fmla="*/ 137 w 208"/>
                <a:gd name="T75" fmla="*/ 10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8" h="204">
                  <a:moveTo>
                    <a:pt x="179" y="79"/>
                  </a:moveTo>
                  <a:cubicBezTo>
                    <a:pt x="174" y="66"/>
                    <a:pt x="174" y="66"/>
                    <a:pt x="174" y="66"/>
                  </a:cubicBezTo>
                  <a:cubicBezTo>
                    <a:pt x="174" y="66"/>
                    <a:pt x="186" y="39"/>
                    <a:pt x="185" y="38"/>
                  </a:cubicBezTo>
                  <a:cubicBezTo>
                    <a:pt x="169" y="22"/>
                    <a:pt x="169" y="22"/>
                    <a:pt x="169" y="22"/>
                  </a:cubicBezTo>
                  <a:cubicBezTo>
                    <a:pt x="168" y="21"/>
                    <a:pt x="140" y="33"/>
                    <a:pt x="140" y="33"/>
                  </a:cubicBezTo>
                  <a:cubicBezTo>
                    <a:pt x="128" y="28"/>
                    <a:pt x="128" y="28"/>
                    <a:pt x="128" y="28"/>
                  </a:cubicBezTo>
                  <a:cubicBezTo>
                    <a:pt x="128" y="28"/>
                    <a:pt x="116" y="0"/>
                    <a:pt x="115" y="0"/>
                  </a:cubicBezTo>
                  <a:cubicBezTo>
                    <a:pt x="92" y="0"/>
                    <a:pt x="92" y="0"/>
                    <a:pt x="92" y="0"/>
                  </a:cubicBezTo>
                  <a:cubicBezTo>
                    <a:pt x="90" y="0"/>
                    <a:pt x="80" y="28"/>
                    <a:pt x="80" y="28"/>
                  </a:cubicBezTo>
                  <a:cubicBezTo>
                    <a:pt x="67" y="33"/>
                    <a:pt x="67" y="33"/>
                    <a:pt x="67" y="33"/>
                  </a:cubicBezTo>
                  <a:cubicBezTo>
                    <a:pt x="67" y="33"/>
                    <a:pt x="39" y="21"/>
                    <a:pt x="38" y="22"/>
                  </a:cubicBezTo>
                  <a:cubicBezTo>
                    <a:pt x="22" y="38"/>
                    <a:pt x="22" y="38"/>
                    <a:pt x="22" y="38"/>
                  </a:cubicBezTo>
                  <a:cubicBezTo>
                    <a:pt x="21" y="39"/>
                    <a:pt x="34" y="66"/>
                    <a:pt x="34" y="66"/>
                  </a:cubicBezTo>
                  <a:cubicBezTo>
                    <a:pt x="28" y="79"/>
                    <a:pt x="28" y="79"/>
                    <a:pt x="28" y="79"/>
                  </a:cubicBezTo>
                  <a:cubicBezTo>
                    <a:pt x="28" y="79"/>
                    <a:pt x="0" y="90"/>
                    <a:pt x="0" y="91"/>
                  </a:cubicBezTo>
                  <a:cubicBezTo>
                    <a:pt x="0" y="114"/>
                    <a:pt x="0" y="114"/>
                    <a:pt x="0" y="114"/>
                  </a:cubicBezTo>
                  <a:cubicBezTo>
                    <a:pt x="0" y="115"/>
                    <a:pt x="28" y="125"/>
                    <a:pt x="28" y="125"/>
                  </a:cubicBezTo>
                  <a:cubicBezTo>
                    <a:pt x="34" y="138"/>
                    <a:pt x="34" y="138"/>
                    <a:pt x="34" y="138"/>
                  </a:cubicBezTo>
                  <a:cubicBezTo>
                    <a:pt x="34" y="138"/>
                    <a:pt x="21" y="166"/>
                    <a:pt x="22" y="167"/>
                  </a:cubicBezTo>
                  <a:cubicBezTo>
                    <a:pt x="39" y="182"/>
                    <a:pt x="39" y="182"/>
                    <a:pt x="39" y="182"/>
                  </a:cubicBezTo>
                  <a:cubicBezTo>
                    <a:pt x="40" y="183"/>
                    <a:pt x="67" y="171"/>
                    <a:pt x="67" y="171"/>
                  </a:cubicBezTo>
                  <a:cubicBezTo>
                    <a:pt x="80" y="176"/>
                    <a:pt x="80" y="176"/>
                    <a:pt x="80" y="176"/>
                  </a:cubicBezTo>
                  <a:cubicBezTo>
                    <a:pt x="80" y="176"/>
                    <a:pt x="91" y="204"/>
                    <a:pt x="93" y="204"/>
                  </a:cubicBezTo>
                  <a:cubicBezTo>
                    <a:pt x="116" y="204"/>
                    <a:pt x="116" y="204"/>
                    <a:pt x="116" y="204"/>
                  </a:cubicBezTo>
                  <a:cubicBezTo>
                    <a:pt x="117" y="204"/>
                    <a:pt x="128" y="176"/>
                    <a:pt x="128" y="176"/>
                  </a:cubicBezTo>
                  <a:cubicBezTo>
                    <a:pt x="141" y="171"/>
                    <a:pt x="141" y="171"/>
                    <a:pt x="141" y="171"/>
                  </a:cubicBezTo>
                  <a:cubicBezTo>
                    <a:pt x="141" y="171"/>
                    <a:pt x="169" y="183"/>
                    <a:pt x="170" y="182"/>
                  </a:cubicBezTo>
                  <a:cubicBezTo>
                    <a:pt x="186" y="166"/>
                    <a:pt x="186" y="166"/>
                    <a:pt x="186" y="166"/>
                  </a:cubicBezTo>
                  <a:cubicBezTo>
                    <a:pt x="187" y="165"/>
                    <a:pt x="174" y="138"/>
                    <a:pt x="174" y="138"/>
                  </a:cubicBezTo>
                  <a:cubicBezTo>
                    <a:pt x="179" y="125"/>
                    <a:pt x="179" y="125"/>
                    <a:pt x="179" y="125"/>
                  </a:cubicBezTo>
                  <a:cubicBezTo>
                    <a:pt x="179" y="125"/>
                    <a:pt x="208" y="114"/>
                    <a:pt x="208" y="113"/>
                  </a:cubicBezTo>
                  <a:cubicBezTo>
                    <a:pt x="208" y="90"/>
                    <a:pt x="208" y="90"/>
                    <a:pt x="208" y="90"/>
                  </a:cubicBezTo>
                  <a:cubicBezTo>
                    <a:pt x="208" y="89"/>
                    <a:pt x="179" y="79"/>
                    <a:pt x="179" y="79"/>
                  </a:cubicBezTo>
                  <a:moveTo>
                    <a:pt x="137" y="102"/>
                  </a:moveTo>
                  <a:cubicBezTo>
                    <a:pt x="137" y="120"/>
                    <a:pt x="122" y="135"/>
                    <a:pt x="104" y="135"/>
                  </a:cubicBezTo>
                  <a:cubicBezTo>
                    <a:pt x="85" y="135"/>
                    <a:pt x="70" y="120"/>
                    <a:pt x="70" y="102"/>
                  </a:cubicBezTo>
                  <a:cubicBezTo>
                    <a:pt x="70" y="84"/>
                    <a:pt x="85" y="69"/>
                    <a:pt x="104" y="69"/>
                  </a:cubicBezTo>
                  <a:cubicBezTo>
                    <a:pt x="122" y="69"/>
                    <a:pt x="137" y="84"/>
                    <a:pt x="137" y="102"/>
                  </a:cubicBezTo>
                </a:path>
              </a:pathLst>
            </a:custGeom>
            <a:solidFill>
              <a:sysClr val="window" lastClr="FFFFFF"/>
            </a:solidFill>
            <a:ln>
              <a:noFill/>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sp>
          <p:nvSpPr>
            <p:cNvPr id="93" name="Freeform 12"/>
            <p:cNvSpPr>
              <a:spLocks noEditPoints="1"/>
            </p:cNvSpPr>
            <p:nvPr/>
          </p:nvSpPr>
          <p:spPr bwMode="auto">
            <a:xfrm flipH="1">
              <a:off x="8820187" y="3379930"/>
              <a:ext cx="180558" cy="149824"/>
            </a:xfrm>
            <a:custGeom>
              <a:avLst/>
              <a:gdLst>
                <a:gd name="T0" fmla="*/ 221 w 242"/>
                <a:gd name="T1" fmla="*/ 0 h 200"/>
                <a:gd name="T2" fmla="*/ 171 w 242"/>
                <a:gd name="T3" fmla="*/ 0 h 200"/>
                <a:gd name="T4" fmla="*/ 135 w 242"/>
                <a:gd name="T5" fmla="*/ 15 h 200"/>
                <a:gd name="T6" fmla="*/ 51 w 242"/>
                <a:gd name="T7" fmla="*/ 99 h 200"/>
                <a:gd name="T8" fmla="*/ 51 w 242"/>
                <a:gd name="T9" fmla="*/ 129 h 200"/>
                <a:gd name="T10" fmla="*/ 113 w 242"/>
                <a:gd name="T11" fmla="*/ 192 h 200"/>
                <a:gd name="T12" fmla="*/ 143 w 242"/>
                <a:gd name="T13" fmla="*/ 192 h 200"/>
                <a:gd name="T14" fmla="*/ 227 w 242"/>
                <a:gd name="T15" fmla="*/ 108 h 200"/>
                <a:gd name="T16" fmla="*/ 242 w 242"/>
                <a:gd name="T17" fmla="*/ 71 h 200"/>
                <a:gd name="T18" fmla="*/ 242 w 242"/>
                <a:gd name="T19" fmla="*/ 22 h 200"/>
                <a:gd name="T20" fmla="*/ 221 w 242"/>
                <a:gd name="T21" fmla="*/ 0 h 200"/>
                <a:gd name="T22" fmla="*/ 192 w 242"/>
                <a:gd name="T23" fmla="*/ 71 h 200"/>
                <a:gd name="T24" fmla="*/ 171 w 242"/>
                <a:gd name="T25" fmla="*/ 50 h 200"/>
                <a:gd name="T26" fmla="*/ 192 w 242"/>
                <a:gd name="T27" fmla="*/ 29 h 200"/>
                <a:gd name="T28" fmla="*/ 214 w 242"/>
                <a:gd name="T29" fmla="*/ 50 h 200"/>
                <a:gd name="T30" fmla="*/ 192 w 242"/>
                <a:gd name="T31" fmla="*/ 71 h 200"/>
                <a:gd name="T32" fmla="*/ 19 w 242"/>
                <a:gd name="T33" fmla="*/ 119 h 200"/>
                <a:gd name="T34" fmla="*/ 95 w 242"/>
                <a:gd name="T35" fmla="*/ 196 h 200"/>
                <a:gd name="T36" fmla="*/ 70 w 242"/>
                <a:gd name="T37" fmla="*/ 192 h 200"/>
                <a:gd name="T38" fmla="*/ 8 w 242"/>
                <a:gd name="T39" fmla="*/ 129 h 200"/>
                <a:gd name="T40" fmla="*/ 8 w 242"/>
                <a:gd name="T41" fmla="*/ 99 h 200"/>
                <a:gd name="T42" fmla="*/ 92 w 242"/>
                <a:gd name="T43" fmla="*/ 15 h 200"/>
                <a:gd name="T44" fmla="*/ 128 w 242"/>
                <a:gd name="T45" fmla="*/ 0 h 200"/>
                <a:gd name="T46" fmla="*/ 19 w 242"/>
                <a:gd name="T47" fmla="*/ 109 h 200"/>
                <a:gd name="T48" fmla="*/ 19 w 242"/>
                <a:gd name="T49"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2" h="200">
                  <a:moveTo>
                    <a:pt x="221" y="0"/>
                  </a:moveTo>
                  <a:cubicBezTo>
                    <a:pt x="171" y="0"/>
                    <a:pt x="171" y="0"/>
                    <a:pt x="171" y="0"/>
                  </a:cubicBezTo>
                  <a:cubicBezTo>
                    <a:pt x="159" y="0"/>
                    <a:pt x="143" y="7"/>
                    <a:pt x="135" y="15"/>
                  </a:cubicBezTo>
                  <a:cubicBezTo>
                    <a:pt x="51" y="99"/>
                    <a:pt x="51" y="99"/>
                    <a:pt x="51" y="99"/>
                  </a:cubicBezTo>
                  <a:cubicBezTo>
                    <a:pt x="42" y="107"/>
                    <a:pt x="42" y="121"/>
                    <a:pt x="51" y="129"/>
                  </a:cubicBezTo>
                  <a:cubicBezTo>
                    <a:pt x="113" y="192"/>
                    <a:pt x="113" y="192"/>
                    <a:pt x="113" y="192"/>
                  </a:cubicBezTo>
                  <a:cubicBezTo>
                    <a:pt x="121" y="200"/>
                    <a:pt x="135" y="200"/>
                    <a:pt x="143" y="192"/>
                  </a:cubicBezTo>
                  <a:cubicBezTo>
                    <a:pt x="227" y="108"/>
                    <a:pt x="227" y="108"/>
                    <a:pt x="227" y="108"/>
                  </a:cubicBezTo>
                  <a:cubicBezTo>
                    <a:pt x="236" y="100"/>
                    <a:pt x="242" y="83"/>
                    <a:pt x="242" y="71"/>
                  </a:cubicBezTo>
                  <a:cubicBezTo>
                    <a:pt x="242" y="22"/>
                    <a:pt x="242" y="22"/>
                    <a:pt x="242" y="22"/>
                  </a:cubicBezTo>
                  <a:cubicBezTo>
                    <a:pt x="242" y="10"/>
                    <a:pt x="233" y="0"/>
                    <a:pt x="221" y="0"/>
                  </a:cubicBezTo>
                  <a:moveTo>
                    <a:pt x="192" y="71"/>
                  </a:moveTo>
                  <a:cubicBezTo>
                    <a:pt x="181" y="71"/>
                    <a:pt x="171" y="62"/>
                    <a:pt x="171" y="50"/>
                  </a:cubicBezTo>
                  <a:cubicBezTo>
                    <a:pt x="171" y="38"/>
                    <a:pt x="181" y="29"/>
                    <a:pt x="192" y="29"/>
                  </a:cubicBezTo>
                  <a:cubicBezTo>
                    <a:pt x="204" y="29"/>
                    <a:pt x="214" y="38"/>
                    <a:pt x="214" y="50"/>
                  </a:cubicBezTo>
                  <a:cubicBezTo>
                    <a:pt x="214" y="62"/>
                    <a:pt x="204" y="71"/>
                    <a:pt x="192" y="71"/>
                  </a:cubicBezTo>
                  <a:moveTo>
                    <a:pt x="19" y="119"/>
                  </a:moveTo>
                  <a:cubicBezTo>
                    <a:pt x="95" y="196"/>
                    <a:pt x="95" y="196"/>
                    <a:pt x="95" y="196"/>
                  </a:cubicBezTo>
                  <a:cubicBezTo>
                    <a:pt x="87" y="200"/>
                    <a:pt x="77" y="199"/>
                    <a:pt x="70" y="192"/>
                  </a:cubicBezTo>
                  <a:cubicBezTo>
                    <a:pt x="8" y="129"/>
                    <a:pt x="8" y="129"/>
                    <a:pt x="8" y="129"/>
                  </a:cubicBezTo>
                  <a:cubicBezTo>
                    <a:pt x="0" y="121"/>
                    <a:pt x="0" y="107"/>
                    <a:pt x="8" y="99"/>
                  </a:cubicBezTo>
                  <a:cubicBezTo>
                    <a:pt x="92" y="15"/>
                    <a:pt x="92" y="15"/>
                    <a:pt x="92" y="15"/>
                  </a:cubicBezTo>
                  <a:cubicBezTo>
                    <a:pt x="100" y="7"/>
                    <a:pt x="116" y="0"/>
                    <a:pt x="128" y="0"/>
                  </a:cubicBezTo>
                  <a:cubicBezTo>
                    <a:pt x="19" y="109"/>
                    <a:pt x="19" y="109"/>
                    <a:pt x="19" y="109"/>
                  </a:cubicBezTo>
                  <a:cubicBezTo>
                    <a:pt x="16" y="112"/>
                    <a:pt x="16" y="117"/>
                    <a:pt x="19" y="119"/>
                  </a:cubicBezTo>
                </a:path>
              </a:pathLst>
            </a:custGeom>
            <a:solidFill>
              <a:sysClr val="window" lastClr="FFFFFF"/>
            </a:solidFill>
            <a:ln>
              <a:noFill/>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sp>
          <p:nvSpPr>
            <p:cNvPr id="94" name="Freeform 9"/>
            <p:cNvSpPr/>
            <p:nvPr/>
          </p:nvSpPr>
          <p:spPr bwMode="auto">
            <a:xfrm flipH="1">
              <a:off x="8797682" y="4131266"/>
              <a:ext cx="225569" cy="214600"/>
            </a:xfrm>
            <a:custGeom>
              <a:avLst/>
              <a:gdLst>
                <a:gd name="T0" fmla="*/ 207 w 211"/>
                <a:gd name="T1" fmla="*/ 85 h 200"/>
                <a:gd name="T2" fmla="*/ 153 w 211"/>
                <a:gd name="T3" fmla="*/ 124 h 200"/>
                <a:gd name="T4" fmla="*/ 173 w 211"/>
                <a:gd name="T5" fmla="*/ 189 h 200"/>
                <a:gd name="T6" fmla="*/ 170 w 211"/>
                <a:gd name="T7" fmla="*/ 198 h 200"/>
                <a:gd name="T8" fmla="*/ 165 w 211"/>
                <a:gd name="T9" fmla="*/ 200 h 200"/>
                <a:gd name="T10" fmla="*/ 160 w 211"/>
                <a:gd name="T11" fmla="*/ 198 h 200"/>
                <a:gd name="T12" fmla="*/ 106 w 211"/>
                <a:gd name="T13" fmla="*/ 158 h 200"/>
                <a:gd name="T14" fmla="*/ 51 w 211"/>
                <a:gd name="T15" fmla="*/ 198 h 200"/>
                <a:gd name="T16" fmla="*/ 41 w 211"/>
                <a:gd name="T17" fmla="*/ 198 h 200"/>
                <a:gd name="T18" fmla="*/ 38 w 211"/>
                <a:gd name="T19" fmla="*/ 189 h 200"/>
                <a:gd name="T20" fmla="*/ 59 w 211"/>
                <a:gd name="T21" fmla="*/ 124 h 200"/>
                <a:gd name="T22" fmla="*/ 5 w 211"/>
                <a:gd name="T23" fmla="*/ 85 h 200"/>
                <a:gd name="T24" fmla="*/ 2 w 211"/>
                <a:gd name="T25" fmla="*/ 75 h 200"/>
                <a:gd name="T26" fmla="*/ 10 w 211"/>
                <a:gd name="T27" fmla="*/ 70 h 200"/>
                <a:gd name="T28" fmla="*/ 77 w 211"/>
                <a:gd name="T29" fmla="*/ 70 h 200"/>
                <a:gd name="T30" fmla="*/ 98 w 211"/>
                <a:gd name="T31" fmla="*/ 5 h 200"/>
                <a:gd name="T32" fmla="*/ 106 w 211"/>
                <a:gd name="T33" fmla="*/ 0 h 200"/>
                <a:gd name="T34" fmla="*/ 114 w 211"/>
                <a:gd name="T35" fmla="*/ 5 h 200"/>
                <a:gd name="T36" fmla="*/ 135 w 211"/>
                <a:gd name="T37" fmla="*/ 70 h 200"/>
                <a:gd name="T38" fmla="*/ 202 w 211"/>
                <a:gd name="T39" fmla="*/ 70 h 200"/>
                <a:gd name="T40" fmla="*/ 210 w 211"/>
                <a:gd name="T41" fmla="*/ 75 h 200"/>
                <a:gd name="T42" fmla="*/ 207 w 211"/>
                <a:gd name="T43" fmla="*/ 8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1" h="200">
                  <a:moveTo>
                    <a:pt x="207" y="85"/>
                  </a:moveTo>
                  <a:cubicBezTo>
                    <a:pt x="153" y="124"/>
                    <a:pt x="153" y="124"/>
                    <a:pt x="153" y="124"/>
                  </a:cubicBezTo>
                  <a:cubicBezTo>
                    <a:pt x="173" y="189"/>
                    <a:pt x="173" y="189"/>
                    <a:pt x="173" y="189"/>
                  </a:cubicBezTo>
                  <a:cubicBezTo>
                    <a:pt x="175" y="192"/>
                    <a:pt x="173" y="196"/>
                    <a:pt x="170" y="198"/>
                  </a:cubicBezTo>
                  <a:cubicBezTo>
                    <a:pt x="169" y="199"/>
                    <a:pt x="167" y="200"/>
                    <a:pt x="165" y="200"/>
                  </a:cubicBezTo>
                  <a:cubicBezTo>
                    <a:pt x="164" y="200"/>
                    <a:pt x="162" y="199"/>
                    <a:pt x="160" y="198"/>
                  </a:cubicBezTo>
                  <a:cubicBezTo>
                    <a:pt x="106" y="158"/>
                    <a:pt x="106" y="158"/>
                    <a:pt x="106" y="158"/>
                  </a:cubicBezTo>
                  <a:cubicBezTo>
                    <a:pt x="51" y="198"/>
                    <a:pt x="51" y="198"/>
                    <a:pt x="51" y="198"/>
                  </a:cubicBezTo>
                  <a:cubicBezTo>
                    <a:pt x="48" y="200"/>
                    <a:pt x="44" y="200"/>
                    <a:pt x="41" y="198"/>
                  </a:cubicBezTo>
                  <a:cubicBezTo>
                    <a:pt x="38" y="196"/>
                    <a:pt x="37" y="192"/>
                    <a:pt x="38" y="189"/>
                  </a:cubicBezTo>
                  <a:cubicBezTo>
                    <a:pt x="59" y="124"/>
                    <a:pt x="59" y="124"/>
                    <a:pt x="59" y="124"/>
                  </a:cubicBezTo>
                  <a:cubicBezTo>
                    <a:pt x="5" y="85"/>
                    <a:pt x="5" y="85"/>
                    <a:pt x="5" y="85"/>
                  </a:cubicBezTo>
                  <a:cubicBezTo>
                    <a:pt x="2" y="83"/>
                    <a:pt x="0" y="79"/>
                    <a:pt x="2" y="75"/>
                  </a:cubicBezTo>
                  <a:cubicBezTo>
                    <a:pt x="3" y="72"/>
                    <a:pt x="6" y="70"/>
                    <a:pt x="10" y="70"/>
                  </a:cubicBezTo>
                  <a:cubicBezTo>
                    <a:pt x="77" y="70"/>
                    <a:pt x="77" y="70"/>
                    <a:pt x="77" y="70"/>
                  </a:cubicBezTo>
                  <a:cubicBezTo>
                    <a:pt x="98" y="5"/>
                    <a:pt x="98" y="5"/>
                    <a:pt x="98" y="5"/>
                  </a:cubicBezTo>
                  <a:cubicBezTo>
                    <a:pt x="99" y="2"/>
                    <a:pt x="102" y="0"/>
                    <a:pt x="106" y="0"/>
                  </a:cubicBezTo>
                  <a:cubicBezTo>
                    <a:pt x="110" y="0"/>
                    <a:pt x="113" y="2"/>
                    <a:pt x="114" y="5"/>
                  </a:cubicBezTo>
                  <a:cubicBezTo>
                    <a:pt x="135" y="70"/>
                    <a:pt x="135" y="70"/>
                    <a:pt x="135" y="70"/>
                  </a:cubicBezTo>
                  <a:cubicBezTo>
                    <a:pt x="202" y="70"/>
                    <a:pt x="202" y="70"/>
                    <a:pt x="202" y="70"/>
                  </a:cubicBezTo>
                  <a:cubicBezTo>
                    <a:pt x="206" y="70"/>
                    <a:pt x="209" y="72"/>
                    <a:pt x="210" y="75"/>
                  </a:cubicBezTo>
                  <a:cubicBezTo>
                    <a:pt x="211" y="79"/>
                    <a:pt x="210" y="83"/>
                    <a:pt x="207" y="85"/>
                  </a:cubicBezTo>
                </a:path>
              </a:pathLst>
            </a:custGeom>
            <a:solidFill>
              <a:sysClr val="window" lastClr="FFFFFF"/>
            </a:solidFill>
            <a:ln>
              <a:noFill/>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grpSp>
          <p:nvGrpSpPr>
            <p:cNvPr id="95" name="Group 38"/>
            <p:cNvGrpSpPr/>
            <p:nvPr/>
          </p:nvGrpSpPr>
          <p:grpSpPr>
            <a:xfrm flipH="1">
              <a:off x="8849720" y="2601604"/>
              <a:ext cx="133008" cy="203178"/>
              <a:chOff x="6553" y="1835403"/>
              <a:chExt cx="576263" cy="879476"/>
            </a:xfrm>
            <a:noFill/>
          </p:grpSpPr>
          <p:sp>
            <p:nvSpPr>
              <p:cNvPr id="96" name="Freeform 50"/>
              <p:cNvSpPr/>
              <p:nvPr/>
            </p:nvSpPr>
            <p:spPr bwMode="auto">
              <a:xfrm>
                <a:off x="63703" y="1835403"/>
                <a:ext cx="442913" cy="150813"/>
              </a:xfrm>
              <a:custGeom>
                <a:avLst/>
                <a:gdLst>
                  <a:gd name="T0" fmla="*/ 231 w 279"/>
                  <a:gd name="T1" fmla="*/ 95 h 95"/>
                  <a:gd name="T2" fmla="*/ 58 w 279"/>
                  <a:gd name="T3" fmla="*/ 95 h 95"/>
                  <a:gd name="T4" fmla="*/ 0 w 279"/>
                  <a:gd name="T5" fmla="*/ 0 h 95"/>
                  <a:gd name="T6" fmla="*/ 279 w 279"/>
                  <a:gd name="T7" fmla="*/ 0 h 95"/>
                  <a:gd name="T8" fmla="*/ 231 w 279"/>
                  <a:gd name="T9" fmla="*/ 95 h 95"/>
                </a:gdLst>
                <a:ahLst/>
                <a:cxnLst>
                  <a:cxn ang="0">
                    <a:pos x="T0" y="T1"/>
                  </a:cxn>
                  <a:cxn ang="0">
                    <a:pos x="T2" y="T3"/>
                  </a:cxn>
                  <a:cxn ang="0">
                    <a:pos x="T4" y="T5"/>
                  </a:cxn>
                  <a:cxn ang="0">
                    <a:pos x="T6" y="T7"/>
                  </a:cxn>
                  <a:cxn ang="0">
                    <a:pos x="T8" y="T9"/>
                  </a:cxn>
                </a:cxnLst>
                <a:rect l="0" t="0" r="r" b="b"/>
                <a:pathLst>
                  <a:path w="279" h="95">
                    <a:moveTo>
                      <a:pt x="231" y="95"/>
                    </a:moveTo>
                    <a:lnTo>
                      <a:pt x="58" y="95"/>
                    </a:lnTo>
                    <a:lnTo>
                      <a:pt x="0" y="0"/>
                    </a:lnTo>
                    <a:lnTo>
                      <a:pt x="279" y="0"/>
                    </a:lnTo>
                    <a:lnTo>
                      <a:pt x="231" y="95"/>
                    </a:lnTo>
                    <a:close/>
                  </a:path>
                </a:pathLst>
              </a:custGeom>
              <a:grpFill/>
              <a:ln w="12700" cap="rnd">
                <a:solidFill>
                  <a:sysClr val="window" lastClr="FFFFFF"/>
                </a:solidFill>
                <a:prstDash val="solid"/>
                <a:round/>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sp>
            <p:nvSpPr>
              <p:cNvPr id="97" name="Freeform 51"/>
              <p:cNvSpPr/>
              <p:nvPr/>
            </p:nvSpPr>
            <p:spPr bwMode="auto">
              <a:xfrm>
                <a:off x="6553" y="1986216"/>
                <a:ext cx="576263" cy="728663"/>
              </a:xfrm>
              <a:custGeom>
                <a:avLst/>
                <a:gdLst>
                  <a:gd name="T0" fmla="*/ 219 w 363"/>
                  <a:gd name="T1" fmla="*/ 459 h 459"/>
                  <a:gd name="T2" fmla="*/ 142 w 363"/>
                  <a:gd name="T3" fmla="*/ 459 h 459"/>
                  <a:gd name="T4" fmla="*/ 0 w 363"/>
                  <a:gd name="T5" fmla="*/ 158 h 459"/>
                  <a:gd name="T6" fmla="*/ 94 w 363"/>
                  <a:gd name="T7" fmla="*/ 0 h 459"/>
                  <a:gd name="T8" fmla="*/ 267 w 363"/>
                  <a:gd name="T9" fmla="*/ 0 h 459"/>
                  <a:gd name="T10" fmla="*/ 363 w 363"/>
                  <a:gd name="T11" fmla="*/ 158 h 459"/>
                  <a:gd name="T12" fmla="*/ 219 w 363"/>
                  <a:gd name="T13" fmla="*/ 459 h 459"/>
                </a:gdLst>
                <a:ahLst/>
                <a:cxnLst>
                  <a:cxn ang="0">
                    <a:pos x="T0" y="T1"/>
                  </a:cxn>
                  <a:cxn ang="0">
                    <a:pos x="T2" y="T3"/>
                  </a:cxn>
                  <a:cxn ang="0">
                    <a:pos x="T4" y="T5"/>
                  </a:cxn>
                  <a:cxn ang="0">
                    <a:pos x="T6" y="T7"/>
                  </a:cxn>
                  <a:cxn ang="0">
                    <a:pos x="T8" y="T9"/>
                  </a:cxn>
                  <a:cxn ang="0">
                    <a:pos x="T10" y="T11"/>
                  </a:cxn>
                  <a:cxn ang="0">
                    <a:pos x="T12" y="T13"/>
                  </a:cxn>
                </a:cxnLst>
                <a:rect l="0" t="0" r="r" b="b"/>
                <a:pathLst>
                  <a:path w="363" h="459">
                    <a:moveTo>
                      <a:pt x="219" y="459"/>
                    </a:moveTo>
                    <a:lnTo>
                      <a:pt x="142" y="459"/>
                    </a:lnTo>
                    <a:lnTo>
                      <a:pt x="0" y="158"/>
                    </a:lnTo>
                    <a:lnTo>
                      <a:pt x="94" y="0"/>
                    </a:lnTo>
                    <a:lnTo>
                      <a:pt x="267" y="0"/>
                    </a:lnTo>
                    <a:lnTo>
                      <a:pt x="363" y="158"/>
                    </a:lnTo>
                    <a:lnTo>
                      <a:pt x="219" y="459"/>
                    </a:lnTo>
                    <a:close/>
                  </a:path>
                </a:pathLst>
              </a:custGeom>
              <a:grpFill/>
              <a:ln w="12700" cap="rnd">
                <a:solidFill>
                  <a:sysClr val="window" lastClr="FFFFFF"/>
                </a:solidFill>
                <a:prstDash val="solid"/>
                <a:round/>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sp>
            <p:nvSpPr>
              <p:cNvPr id="98" name="Line 52"/>
              <p:cNvSpPr>
                <a:spLocks noChangeShapeType="1"/>
              </p:cNvSpPr>
              <p:nvPr/>
            </p:nvSpPr>
            <p:spPr bwMode="auto">
              <a:xfrm>
                <a:off x="292303" y="2291016"/>
                <a:ext cx="0" cy="423863"/>
              </a:xfrm>
              <a:prstGeom prst="line">
                <a:avLst/>
              </a:prstGeom>
              <a:grpFill/>
              <a:ln w="12700" cap="rnd">
                <a:solidFill>
                  <a:sysClr val="window" lastClr="FFFFFF"/>
                </a:solidFill>
                <a:prstDash val="solid"/>
                <a:round/>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sp>
            <p:nvSpPr>
              <p:cNvPr id="99" name="Oval 53"/>
              <p:cNvSpPr>
                <a:spLocks noChangeArrowheads="1"/>
              </p:cNvSpPr>
              <p:nvPr/>
            </p:nvSpPr>
            <p:spPr bwMode="auto">
              <a:xfrm>
                <a:off x="216103" y="2138616"/>
                <a:ext cx="152400" cy="152400"/>
              </a:xfrm>
              <a:prstGeom prst="ellipse">
                <a:avLst/>
              </a:prstGeom>
              <a:grpFill/>
              <a:ln w="12700" cap="rnd">
                <a:solidFill>
                  <a:sysClr val="window" lastClr="FFFFFF"/>
                </a:solidFill>
                <a:prstDash val="solid"/>
                <a:round/>
              </a:ln>
            </p:spPr>
            <p:txBody>
              <a:bodyPr vert="horz" wrap="square" lIns="91440" tIns="45720" rIns="91440" bIns="45720" numCol="1" anchor="t" anchorCtr="0" compatLnSpc="1"/>
              <a:lstStyle/>
              <a:p>
                <a:pPr marL="0" marR="0" lvl="0" indent="0" defTabSz="913765" eaLnBrk="1" fontAlgn="auto" latinLnBrk="0" hangingPunct="1">
                  <a:lnSpc>
                    <a:spcPct val="100000"/>
                  </a:lnSpc>
                  <a:spcBef>
                    <a:spcPts val="0"/>
                  </a:spcBef>
                  <a:spcAft>
                    <a:spcPts val="0"/>
                  </a:spcAft>
                  <a:buClrTx/>
                  <a:buSzTx/>
                  <a:buFontTx/>
                  <a:buNone/>
                  <a:defRPr/>
                </a:pPr>
                <a:endParaRPr kumimoji="0" lang="id-ID" sz="1500" b="0" i="0" u="none" strike="noStrike" kern="0" cap="none" spc="0" normalizeH="0" baseline="0" noProof="0">
                  <a:ln>
                    <a:noFill/>
                  </a:ln>
                  <a:solidFill>
                    <a:sysClr val="windowText" lastClr="000000"/>
                  </a:solidFill>
                  <a:effectLst/>
                  <a:uLnTx/>
                  <a:uFillTx/>
                </a:endParaRPr>
              </a:p>
            </p:txBody>
          </p:sp>
        </p:grpSp>
      </p:grpSp>
      <p:grpSp>
        <p:nvGrpSpPr>
          <p:cNvPr id="106" name="组合 105"/>
          <p:cNvGrpSpPr/>
          <p:nvPr/>
        </p:nvGrpSpPr>
        <p:grpSpPr>
          <a:xfrm>
            <a:off x="3352800" y="1767191"/>
            <a:ext cx="4575464" cy="1999131"/>
            <a:chOff x="3352800" y="1716413"/>
            <a:chExt cx="4575464" cy="1999131"/>
          </a:xfrm>
        </p:grpSpPr>
        <p:sp>
          <p:nvSpPr>
            <p:cNvPr id="107" name="矩形 106"/>
            <p:cNvSpPr/>
            <p:nvPr/>
          </p:nvSpPr>
          <p:spPr>
            <a:xfrm>
              <a:off x="3352800" y="2639561"/>
              <a:ext cx="1219994" cy="535531"/>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08" name="Content Placeholder 2"/>
            <p:cNvSpPr txBox="1"/>
            <p:nvPr/>
          </p:nvSpPr>
          <p:spPr>
            <a:xfrm>
              <a:off x="3441215" y="24367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3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3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09" name="矩形 108"/>
            <p:cNvSpPr/>
            <p:nvPr/>
          </p:nvSpPr>
          <p:spPr>
            <a:xfrm>
              <a:off x="6867850" y="1919212"/>
              <a:ext cx="1060414" cy="424732"/>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10" name="Content Placeholder 2"/>
            <p:cNvSpPr txBox="1"/>
            <p:nvPr/>
          </p:nvSpPr>
          <p:spPr>
            <a:xfrm>
              <a:off x="6876475" y="1716413"/>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3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3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1" name="矩形 110"/>
            <p:cNvSpPr/>
            <p:nvPr/>
          </p:nvSpPr>
          <p:spPr>
            <a:xfrm>
              <a:off x="5667700" y="1919212"/>
              <a:ext cx="1060414" cy="424732"/>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12" name="Content Placeholder 2"/>
            <p:cNvSpPr txBox="1"/>
            <p:nvPr/>
          </p:nvSpPr>
          <p:spPr>
            <a:xfrm>
              <a:off x="5676325" y="1716413"/>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3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3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3" name="矩形 112"/>
            <p:cNvSpPr/>
            <p:nvPr/>
          </p:nvSpPr>
          <p:spPr>
            <a:xfrm>
              <a:off x="5667700" y="3290812"/>
              <a:ext cx="1060414" cy="424732"/>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14" name="Content Placeholder 2"/>
            <p:cNvSpPr txBox="1"/>
            <p:nvPr/>
          </p:nvSpPr>
          <p:spPr>
            <a:xfrm>
              <a:off x="5676325" y="3088013"/>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3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3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15" name="矩形 114"/>
            <p:cNvSpPr/>
            <p:nvPr/>
          </p:nvSpPr>
          <p:spPr>
            <a:xfrm>
              <a:off x="6788980" y="3290812"/>
              <a:ext cx="1060414" cy="424732"/>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116" name="Content Placeholder 2"/>
            <p:cNvSpPr txBox="1"/>
            <p:nvPr/>
          </p:nvSpPr>
          <p:spPr>
            <a:xfrm>
              <a:off x="6797605" y="3088013"/>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3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3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3074" name="Picture 2" descr="E:\0000000我图PPT\00001PNG素材\儿童卡通\NJMU.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24691"/>
            <a:ext cx="3507274" cy="29272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right)">
                                      <p:cBhvr>
                                        <p:cTn id="7" dur="1200"/>
                                        <p:tgtEl>
                                          <p:spTgt spid="61"/>
                                        </p:tgtEl>
                                      </p:cBhvr>
                                    </p:animEffect>
                                  </p:childTnLst>
                                </p:cTn>
                              </p:par>
                            </p:childTnLst>
                          </p:cTn>
                        </p:par>
                        <p:par>
                          <p:cTn id="8" fill="hold">
                            <p:stCondLst>
                              <p:cond delay="1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800"/>
                                        <p:tgtEl>
                                          <p:spTgt spid="106"/>
                                        </p:tgtEl>
                                      </p:cBhvr>
                                    </p:animEffect>
                                  </p:childTnLst>
                                </p:cTn>
                              </p:par>
                            </p:childTnLst>
                          </p:cTn>
                        </p:par>
                        <p:par>
                          <p:cTn id="12" fill="hold">
                            <p:stCondLst>
                              <p:cond delay="2500"/>
                            </p:stCondLst>
                            <p:childTnLst>
                              <p:par>
                                <p:cTn id="13" presetID="2" presetClass="entr" presetSubtype="8"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1000" fill="hold"/>
                                        <p:tgtEl>
                                          <p:spTgt spid="3074"/>
                                        </p:tgtEl>
                                        <p:attrNameLst>
                                          <p:attrName>ppt_x</p:attrName>
                                        </p:attrNameLst>
                                      </p:cBhvr>
                                      <p:tavLst>
                                        <p:tav tm="0">
                                          <p:val>
                                            <p:strVal val="0-#ppt_w/2"/>
                                          </p:val>
                                        </p:tav>
                                        <p:tav tm="100000">
                                          <p:val>
                                            <p:strVal val="#ppt_x"/>
                                          </p:val>
                                        </p:tav>
                                      </p:tavLst>
                                    </p:anim>
                                    <p:anim calcmode="lin" valueType="num">
                                      <p:cBhvr additive="base">
                                        <p:cTn id="16" dur="1000" fill="hold"/>
                                        <p:tgtEl>
                                          <p:spTgt spid="3074"/>
                                        </p:tgtEl>
                                        <p:attrNameLst>
                                          <p:attrName>ppt_y</p:attrName>
                                        </p:attrNameLst>
                                      </p:cBhvr>
                                      <p:tavLst>
                                        <p:tav tm="0">
                                          <p:val>
                                            <p:strVal val="#ppt_y"/>
                                          </p:val>
                                        </p:tav>
                                        <p:tav tm="100000">
                                          <p:val>
                                            <p:strVal val="#ppt_y"/>
                                          </p:val>
                                        </p:tav>
                                      </p:tavLst>
                                    </p:anim>
                                  </p:childTnLst>
                                </p:cTn>
                              </p:par>
                              <p:par>
                                <p:cTn id="17" presetID="8" presetClass="emph" presetSubtype="0" fill="hold" nodeType="withEffect">
                                  <p:stCondLst>
                                    <p:cond delay="0"/>
                                  </p:stCondLst>
                                  <p:childTnLst>
                                    <p:animRot by="21600000">
                                      <p:cBhvr>
                                        <p:cTn id="18" dur="1000" fill="hold"/>
                                        <p:tgtEl>
                                          <p:spTgt spid="307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2" descr="E:\0000000我图PPT\03.20\亲子乐园\亲子乐园副本.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5588" cy="514508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339158" y="904912"/>
            <a:ext cx="4506020" cy="2890974"/>
          </a:xfrm>
          <a:prstGeom prst="rect">
            <a:avLst/>
          </a:prstGeom>
          <a:effectLst>
            <a:outerShdw blurRad="50800" dist="38100" dir="5400000" algn="t" rotWithShape="0">
              <a:prstClr val="black">
                <a:alpha val="40000"/>
              </a:prstClr>
            </a:outerShdw>
          </a:effectLst>
        </p:spPr>
      </p:pic>
      <p:pic>
        <p:nvPicPr>
          <p:cNvPr id="19" name="Picture 4" descr="E:\我图PPT\00001PNG素材\扁平化png\2222.png"/>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342970" y="1496253"/>
            <a:ext cx="4453897" cy="50902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4"/>
          <p:cNvSpPr txBox="1">
            <a:spLocks noChangeArrowheads="1"/>
          </p:cNvSpPr>
          <p:nvPr/>
        </p:nvSpPr>
        <p:spPr bwMode="auto">
          <a:xfrm>
            <a:off x="3054924" y="1356957"/>
            <a:ext cx="3267594" cy="796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71" tIns="34285" rIns="68571" bIns="34285"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500" b="0" i="0" u="none" strike="noStrike" kern="0" cap="none" spc="0" normalizeH="0" baseline="0" noProof="0" dirty="0" smtClean="0">
                <a:ln>
                  <a:noFill/>
                </a:ln>
                <a:effectLst/>
                <a:uLnTx/>
                <a:uFillTx/>
                <a:latin typeface="Arial" panose="020B0604020202020204"/>
                <a:ea typeface="微软雅黑" panose="020B0503020204020204" pitchFamily="34" charset="-122"/>
                <a:cs typeface="+mj-cs"/>
              </a:rPr>
              <a:t>演示完毕 谢谢观赏</a:t>
            </a:r>
            <a:endParaRPr kumimoji="0" lang="zh-CN" altLang="en-US" sz="2500" b="0" i="0" u="none" strike="noStrike" kern="0" cap="none" spc="0" normalizeH="0" baseline="0" noProof="0" dirty="0">
              <a:ln>
                <a:noFill/>
              </a:ln>
              <a:effectLst/>
              <a:uLnTx/>
              <a:uFillTx/>
              <a:latin typeface="Arial" panose="020B0604020202020204"/>
              <a:ea typeface="微软雅黑" panose="020B0503020204020204" pitchFamily="34" charset="-122"/>
              <a:cs typeface="+mj-cs"/>
            </a:endParaRPr>
          </a:p>
        </p:txBody>
      </p:sp>
      <p:pic>
        <p:nvPicPr>
          <p:cNvPr id="9" name="Picture 3" descr="E:\0000000我图PPT\03.20\亲子乐园\3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2950782"/>
            <a:ext cx="9145588" cy="2195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0000000我图PPT\00001PNG素材\儿童卡通\6465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04248" y="1058560"/>
            <a:ext cx="2353535" cy="42248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E:\0000000我图PPT\00001PNG素材\儿童卡通\卡通人物.png"/>
          <p:cNvPicPr>
            <a:picLocks noChangeAspect="1" noChangeArrowheads="1"/>
          </p:cNvPicPr>
          <p:nvPr/>
        </p:nvPicPr>
        <p:blipFill rotWithShape="1">
          <a:blip r:embed="rId10">
            <a:extLst>
              <a:ext uri="{28A0092B-C50C-407E-A947-70E740481C1C}">
                <a14:useLocalDpi xmlns:a14="http://schemas.microsoft.com/office/drawing/2010/main" val="0"/>
              </a:ext>
            </a:extLst>
          </a:blip>
          <a:srcRect l="-2084" t="-2572" r="59431" b="58435"/>
          <a:stretch>
            <a:fillRect/>
          </a:stretch>
        </p:blipFill>
        <p:spPr bwMode="auto">
          <a:xfrm flipH="1">
            <a:off x="129482" y="-115422"/>
            <a:ext cx="2076400" cy="23479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descr="E:\0000000我图PPT\00001PNG素材\儿童卡通\tr.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512" y="3293796"/>
            <a:ext cx="2354982" cy="15822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700"/>
                                        <p:tgtEl>
                                          <p:spTgt spid="20"/>
                                        </p:tgtEl>
                                      </p:cBhvr>
                                    </p:animEffect>
                                  </p:childTnLst>
                                </p:cTn>
                              </p:par>
                              <p:par>
                                <p:cTn id="14" presetID="2" presetClass="entr" presetSubtype="9" fill="hold" nodeType="withEffect">
                                  <p:stCondLst>
                                    <p:cond delay="55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0-#ppt_w/2"/>
                                          </p:val>
                                        </p:tav>
                                        <p:tav tm="100000">
                                          <p:val>
                                            <p:strVal val="#ppt_x"/>
                                          </p:val>
                                        </p:tav>
                                      </p:tavLst>
                                    </p:anim>
                                    <p:anim calcmode="lin" valueType="num">
                                      <p:cBhvr additive="base">
                                        <p:cTn id="17" dur="500" fill="hold"/>
                                        <p:tgtEl>
                                          <p:spTgt spid="11"/>
                                        </p:tgtEl>
                                        <p:attrNameLst>
                                          <p:attrName>ppt_y</p:attrName>
                                        </p:attrNameLst>
                                      </p:cBhvr>
                                      <p:tavLst>
                                        <p:tav tm="0">
                                          <p:val>
                                            <p:strVal val="0-#ppt_h/2"/>
                                          </p:val>
                                        </p:tav>
                                        <p:tav tm="100000">
                                          <p:val>
                                            <p:strVal val="#ppt_y"/>
                                          </p:val>
                                        </p:tav>
                                      </p:tavLst>
                                    </p:anim>
                                  </p:childTnLst>
                                </p:cTn>
                              </p:par>
                              <p:par>
                                <p:cTn id="18" presetID="2" presetClass="entr" presetSubtype="8" fill="hold" nodeType="withEffect">
                                  <p:stCondLst>
                                    <p:cond delay="8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11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1+#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Freeform 5"/>
          <p:cNvSpPr/>
          <p:nvPr/>
        </p:nvSpPr>
        <p:spPr bwMode="auto">
          <a:xfrm>
            <a:off x="3081226" y="1108084"/>
            <a:ext cx="2950619" cy="3407882"/>
          </a:xfrm>
          <a:custGeom>
            <a:avLst/>
            <a:gdLst>
              <a:gd name="T0" fmla="*/ 3349 w 3349"/>
              <a:gd name="T1" fmla="*/ 2902 h 3868"/>
              <a:gd name="T2" fmla="*/ 1675 w 3349"/>
              <a:gd name="T3" fmla="*/ 3868 h 3868"/>
              <a:gd name="T4" fmla="*/ 0 w 3349"/>
              <a:gd name="T5" fmla="*/ 2902 h 3868"/>
              <a:gd name="T6" fmla="*/ 0 w 3349"/>
              <a:gd name="T7" fmla="*/ 966 h 3868"/>
              <a:gd name="T8" fmla="*/ 1675 w 3349"/>
              <a:gd name="T9" fmla="*/ 0 h 3868"/>
              <a:gd name="T10" fmla="*/ 3349 w 3349"/>
              <a:gd name="T11" fmla="*/ 966 h 3868"/>
              <a:gd name="T12" fmla="*/ 3349 w 3349"/>
              <a:gd name="T13" fmla="*/ 2902 h 3868"/>
            </a:gdLst>
            <a:ahLst/>
            <a:cxnLst>
              <a:cxn ang="0">
                <a:pos x="T0" y="T1"/>
              </a:cxn>
              <a:cxn ang="0">
                <a:pos x="T2" y="T3"/>
              </a:cxn>
              <a:cxn ang="0">
                <a:pos x="T4" y="T5"/>
              </a:cxn>
              <a:cxn ang="0">
                <a:pos x="T6" y="T7"/>
              </a:cxn>
              <a:cxn ang="0">
                <a:pos x="T8" y="T9"/>
              </a:cxn>
              <a:cxn ang="0">
                <a:pos x="T10" y="T11"/>
              </a:cxn>
              <a:cxn ang="0">
                <a:pos x="T12" y="T13"/>
              </a:cxn>
            </a:cxnLst>
            <a:rect l="0" t="0" r="r" b="b"/>
            <a:pathLst>
              <a:path w="3349" h="3868">
                <a:moveTo>
                  <a:pt x="3349" y="2902"/>
                </a:moveTo>
                <a:lnTo>
                  <a:pt x="1675" y="3868"/>
                </a:lnTo>
                <a:lnTo>
                  <a:pt x="0" y="2902"/>
                </a:lnTo>
                <a:lnTo>
                  <a:pt x="0" y="966"/>
                </a:lnTo>
                <a:lnTo>
                  <a:pt x="1675" y="0"/>
                </a:lnTo>
                <a:lnTo>
                  <a:pt x="3349" y="966"/>
                </a:lnTo>
                <a:lnTo>
                  <a:pt x="3349" y="2902"/>
                </a:lnTo>
                <a:close/>
              </a:path>
            </a:pathLst>
          </a:custGeom>
          <a:solidFill>
            <a:srgbClr val="3A3A3A"/>
          </a:solidFill>
          <a:ln>
            <a:solidFill>
              <a:srgbClr val="B7985F"/>
            </a:solidFill>
          </a:ln>
          <a:effectLst>
            <a:outerShdw blurRad="228600" sx="102000" sy="102000" algn="ctr" rotWithShape="0">
              <a:prstClr val="black">
                <a:alpha val="28000"/>
              </a:prstClr>
            </a:outerShdw>
          </a:effectLst>
        </p:spPr>
        <p:txBody>
          <a:bodyPr vert="horz" wrap="square" lIns="68580" tIns="34290" rIns="68580" bIns="34290" numCol="1" anchor="t" anchorCtr="0" compatLnSpc="1"/>
          <a:lstStyle/>
          <a:p>
            <a:endParaRPr lang="zh-CN" altLang="en-US" sz="1600"/>
          </a:p>
        </p:txBody>
      </p:sp>
      <p:grpSp>
        <p:nvGrpSpPr>
          <p:cNvPr id="100" name="组合 99"/>
          <p:cNvGrpSpPr/>
          <p:nvPr/>
        </p:nvGrpSpPr>
        <p:grpSpPr>
          <a:xfrm>
            <a:off x="3926251" y="2316310"/>
            <a:ext cx="1423952" cy="873779"/>
            <a:chOff x="3926251" y="2215677"/>
            <a:chExt cx="1423952" cy="873779"/>
          </a:xfrm>
          <a:solidFill>
            <a:schemeClr val="bg1"/>
          </a:solidFill>
        </p:grpSpPr>
        <p:grpSp>
          <p:nvGrpSpPr>
            <p:cNvPr id="101" name="组合 100"/>
            <p:cNvGrpSpPr/>
            <p:nvPr/>
          </p:nvGrpSpPr>
          <p:grpSpPr>
            <a:xfrm>
              <a:off x="4203565" y="2215677"/>
              <a:ext cx="706822" cy="436998"/>
              <a:chOff x="8513763" y="2622551"/>
              <a:chExt cx="765175" cy="473075"/>
            </a:xfrm>
            <a:grpFill/>
          </p:grpSpPr>
          <p:sp>
            <p:nvSpPr>
              <p:cNvPr id="103" name="Freeform 36"/>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p>
            </p:txBody>
          </p:sp>
          <p:sp>
            <p:nvSpPr>
              <p:cNvPr id="104" name="Freeform 37"/>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p>
            </p:txBody>
          </p:sp>
          <p:sp>
            <p:nvSpPr>
              <p:cNvPr id="105" name="Freeform 38"/>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p>
            </p:txBody>
          </p:sp>
          <p:sp>
            <p:nvSpPr>
              <p:cNvPr id="106" name="Freeform 39"/>
              <p:cNvSpPr/>
              <p:nvPr/>
            </p:nvSpPr>
            <p:spPr bwMode="auto">
              <a:xfrm>
                <a:off x="8704263" y="2622551"/>
                <a:ext cx="382587" cy="473075"/>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p>
            </p:txBody>
          </p:sp>
          <p:sp>
            <p:nvSpPr>
              <p:cNvPr id="107" name="Freeform 40"/>
              <p:cNvSpPr/>
              <p:nvPr/>
            </p:nvSpPr>
            <p:spPr bwMode="auto">
              <a:xfrm>
                <a:off x="8513763" y="2709863"/>
                <a:ext cx="242887" cy="385763"/>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p>
            </p:txBody>
          </p:sp>
          <p:sp>
            <p:nvSpPr>
              <p:cNvPr id="108" name="Freeform 41"/>
              <p:cNvSpPr/>
              <p:nvPr/>
            </p:nvSpPr>
            <p:spPr bwMode="auto">
              <a:xfrm>
                <a:off x="9034463" y="2709863"/>
                <a:ext cx="244475" cy="385763"/>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000"/>
              </a:p>
            </p:txBody>
          </p:sp>
        </p:grpSp>
        <p:sp>
          <p:nvSpPr>
            <p:cNvPr id="102" name="文本框 83"/>
            <p:cNvSpPr txBox="1"/>
            <p:nvPr/>
          </p:nvSpPr>
          <p:spPr>
            <a:xfrm>
              <a:off x="3926251" y="2773985"/>
              <a:ext cx="1423952" cy="315471"/>
            </a:xfrm>
            <a:prstGeom prst="rect">
              <a:avLst/>
            </a:prstGeom>
            <a:noFill/>
          </p:spPr>
          <p:txBody>
            <a:bodyPr wrap="square" lIns="68580" tIns="34290" rIns="68580" bIns="34290" rtlCol="0">
              <a:spAutoFit/>
            </a:bodyPr>
            <a:lstStyle/>
            <a:p>
              <a:r>
                <a:rPr lang="en-US" altLang="zh-CN" sz="1600" dirty="0" smtClean="0">
                  <a:solidFill>
                    <a:schemeClr val="bg1"/>
                  </a:solidFill>
                  <a:latin typeface="Impact" panose="020B0806030902050204" pitchFamily="34" charset="0"/>
                  <a:ea typeface="Tahoma" panose="020B0604030504040204" pitchFamily="34" charset="0"/>
                  <a:cs typeface="Tahoma" panose="020B0604030504040204" pitchFamily="34" charset="0"/>
                </a:rPr>
                <a:t>Sample Text.</a:t>
              </a:r>
              <a:endParaRPr lang="zh-CN" altLang="en-US" sz="1600" dirty="0">
                <a:solidFill>
                  <a:schemeClr val="bg1"/>
                </a:solidFill>
                <a:latin typeface="Impact" panose="020B0806030902050204" pitchFamily="34" charset="0"/>
                <a:cs typeface="Tahoma" panose="020B0604030504040204" pitchFamily="34" charset="0"/>
              </a:endParaRPr>
            </a:p>
          </p:txBody>
        </p:sp>
      </p:grpSp>
      <p:sp>
        <p:nvSpPr>
          <p:cNvPr id="109" name="文本框 8"/>
          <p:cNvSpPr txBox="1"/>
          <p:nvPr/>
        </p:nvSpPr>
        <p:spPr>
          <a:xfrm>
            <a:off x="6044673" y="1380519"/>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0" name="文本框 8"/>
          <p:cNvSpPr txBox="1"/>
          <p:nvPr/>
        </p:nvSpPr>
        <p:spPr>
          <a:xfrm>
            <a:off x="817847" y="1400397"/>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5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1" name="文本框 8"/>
          <p:cNvSpPr txBox="1"/>
          <p:nvPr/>
        </p:nvSpPr>
        <p:spPr>
          <a:xfrm>
            <a:off x="539552" y="2540084"/>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5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2" name="文本框 8"/>
          <p:cNvSpPr txBox="1"/>
          <p:nvPr/>
        </p:nvSpPr>
        <p:spPr>
          <a:xfrm>
            <a:off x="6296465" y="2559962"/>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3" name="文本框 8"/>
          <p:cNvSpPr txBox="1"/>
          <p:nvPr/>
        </p:nvSpPr>
        <p:spPr>
          <a:xfrm>
            <a:off x="5719995" y="3924936"/>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4" name="文本框 8"/>
          <p:cNvSpPr txBox="1"/>
          <p:nvPr/>
        </p:nvSpPr>
        <p:spPr>
          <a:xfrm>
            <a:off x="1141049" y="3834535"/>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zh-CN" altLang="en-US" sz="105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gn="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5" name="组合 114"/>
          <p:cNvGrpSpPr/>
          <p:nvPr/>
        </p:nvGrpSpPr>
        <p:grpSpPr>
          <a:xfrm>
            <a:off x="3436611" y="1159110"/>
            <a:ext cx="1031704" cy="1191173"/>
            <a:chOff x="3441572" y="1077935"/>
            <a:chExt cx="1031704" cy="1191173"/>
          </a:xfrm>
        </p:grpSpPr>
        <p:grpSp>
          <p:nvGrpSpPr>
            <p:cNvPr id="116" name="组合 115"/>
            <p:cNvGrpSpPr/>
            <p:nvPr/>
          </p:nvGrpSpPr>
          <p:grpSpPr>
            <a:xfrm>
              <a:off x="3441572" y="1077935"/>
              <a:ext cx="1031704" cy="1191173"/>
              <a:chOff x="3441572" y="1077935"/>
              <a:chExt cx="1031704" cy="1191173"/>
            </a:xfrm>
          </p:grpSpPr>
          <p:sp>
            <p:nvSpPr>
              <p:cNvPr id="118" name="Freeform 14"/>
              <p:cNvSpPr/>
              <p:nvPr/>
            </p:nvSpPr>
            <p:spPr bwMode="auto">
              <a:xfrm>
                <a:off x="3503246" y="1113176"/>
                <a:ext cx="454620" cy="203522"/>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600"/>
              </a:p>
            </p:txBody>
          </p:sp>
          <p:sp>
            <p:nvSpPr>
              <p:cNvPr id="119" name="Freeform 15"/>
              <p:cNvSpPr/>
              <p:nvPr/>
            </p:nvSpPr>
            <p:spPr bwMode="auto">
              <a:xfrm>
                <a:off x="3441572" y="1077935"/>
                <a:ext cx="1031704" cy="1191173"/>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rgbClr val="03ADAE"/>
              </a:solidFill>
              <a:ln>
                <a:noFill/>
              </a:ln>
            </p:spPr>
            <p:txBody>
              <a:bodyPr vert="horz" wrap="square" lIns="68580" tIns="34290" rIns="68580" bIns="34290" numCol="1" anchor="t" anchorCtr="0" compatLnSpc="1"/>
              <a:lstStyle/>
              <a:p>
                <a:endParaRPr lang="zh-CN" altLang="en-US" sz="1600"/>
              </a:p>
            </p:txBody>
          </p:sp>
          <p:sp>
            <p:nvSpPr>
              <p:cNvPr id="120" name="Freeform 16"/>
              <p:cNvSpPr/>
              <p:nvPr/>
            </p:nvSpPr>
            <p:spPr bwMode="auto">
              <a:xfrm>
                <a:off x="3503246" y="1113176"/>
                <a:ext cx="350656" cy="378849"/>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tx1">
                  <a:lumMod val="85000"/>
                  <a:lumOff val="15000"/>
                </a:schemeClr>
              </a:solidFill>
              <a:ln>
                <a:noFill/>
              </a:ln>
            </p:spPr>
            <p:txBody>
              <a:bodyPr vert="horz" wrap="square" lIns="68580" tIns="34290" rIns="68580" bIns="34290" numCol="1" anchor="t" anchorCtr="0" compatLnSpc="1"/>
              <a:lstStyle/>
              <a:p>
                <a:endParaRPr lang="zh-CN" altLang="en-US" sz="1600" dirty="0"/>
              </a:p>
            </p:txBody>
          </p:sp>
          <p:grpSp>
            <p:nvGrpSpPr>
              <p:cNvPr id="121" name="组合 120"/>
              <p:cNvGrpSpPr/>
              <p:nvPr/>
            </p:nvGrpSpPr>
            <p:grpSpPr>
              <a:xfrm>
                <a:off x="3752821" y="1602587"/>
                <a:ext cx="409366" cy="344407"/>
                <a:chOff x="5146675" y="766763"/>
                <a:chExt cx="1590676" cy="1338263"/>
              </a:xfrm>
              <a:solidFill>
                <a:schemeClr val="bg1"/>
              </a:solidFill>
            </p:grpSpPr>
            <p:sp>
              <p:nvSpPr>
                <p:cNvPr id="122"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23"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24"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25"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26"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27"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28"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29"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30"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31"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32"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33"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sp>
          <p:nvSpPr>
            <p:cNvPr id="117" name="TextBox 116"/>
            <p:cNvSpPr txBox="1"/>
            <p:nvPr/>
          </p:nvSpPr>
          <p:spPr>
            <a:xfrm>
              <a:off x="3490972" y="1203598"/>
              <a:ext cx="373820" cy="338554"/>
            </a:xfrm>
            <a:prstGeom prst="rect">
              <a:avLst/>
            </a:prstGeom>
            <a:noFill/>
          </p:spPr>
          <p:txBody>
            <a:bodyPr wrap="none" rtlCol="0">
              <a:spAutoFit/>
            </a:bodyPr>
            <a:lstStyle/>
            <a:p>
              <a:r>
                <a:rPr lang="en-US" altLang="zh-CN" sz="1600" dirty="0" smtClean="0">
                  <a:solidFill>
                    <a:schemeClr val="bg1"/>
                  </a:solidFill>
                  <a:latin typeface="Impact" panose="020B0806030902050204" pitchFamily="34" charset="0"/>
                </a:rPr>
                <a:t>01</a:t>
              </a:r>
              <a:endParaRPr lang="zh-CN" altLang="en-US" sz="1600" dirty="0">
                <a:solidFill>
                  <a:schemeClr val="bg1"/>
                </a:solidFill>
                <a:latin typeface="Impact" panose="020B0806030902050204" pitchFamily="34" charset="0"/>
              </a:endParaRPr>
            </a:p>
          </p:txBody>
        </p:sp>
      </p:grpSp>
      <p:grpSp>
        <p:nvGrpSpPr>
          <p:cNvPr id="134" name="组合 133"/>
          <p:cNvGrpSpPr/>
          <p:nvPr/>
        </p:nvGrpSpPr>
        <p:grpSpPr>
          <a:xfrm>
            <a:off x="4639793" y="1178568"/>
            <a:ext cx="1031704" cy="1191173"/>
            <a:chOff x="4639793" y="1077935"/>
            <a:chExt cx="1031704" cy="1191173"/>
          </a:xfrm>
        </p:grpSpPr>
        <p:grpSp>
          <p:nvGrpSpPr>
            <p:cNvPr id="135" name="组合 134"/>
            <p:cNvGrpSpPr/>
            <p:nvPr/>
          </p:nvGrpSpPr>
          <p:grpSpPr>
            <a:xfrm>
              <a:off x="4639793" y="1077935"/>
              <a:ext cx="1031704" cy="1191173"/>
              <a:chOff x="4639793" y="1077935"/>
              <a:chExt cx="1031704" cy="1191173"/>
            </a:xfrm>
          </p:grpSpPr>
          <p:sp>
            <p:nvSpPr>
              <p:cNvPr id="137" name="Freeform 18"/>
              <p:cNvSpPr/>
              <p:nvPr/>
            </p:nvSpPr>
            <p:spPr bwMode="auto">
              <a:xfrm>
                <a:off x="4639793" y="1077935"/>
                <a:ext cx="1031704" cy="1191173"/>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rgbClr val="FF8860"/>
              </a:solidFill>
              <a:ln>
                <a:noFill/>
              </a:ln>
            </p:spPr>
            <p:txBody>
              <a:bodyPr vert="horz" wrap="square" lIns="68580" tIns="34290" rIns="68580" bIns="34290" numCol="1" anchor="t" anchorCtr="0" compatLnSpc="1"/>
              <a:lstStyle/>
              <a:p>
                <a:endParaRPr lang="zh-CN" altLang="en-US" sz="1600"/>
              </a:p>
            </p:txBody>
          </p:sp>
          <p:grpSp>
            <p:nvGrpSpPr>
              <p:cNvPr id="138" name="组合 137"/>
              <p:cNvGrpSpPr/>
              <p:nvPr/>
            </p:nvGrpSpPr>
            <p:grpSpPr>
              <a:xfrm>
                <a:off x="4968707" y="1549191"/>
                <a:ext cx="439805" cy="451197"/>
                <a:chOff x="7673976" y="2593975"/>
                <a:chExt cx="1716088" cy="1760538"/>
              </a:xfrm>
              <a:solidFill>
                <a:schemeClr val="tx1">
                  <a:lumMod val="65000"/>
                  <a:lumOff val="35000"/>
                </a:schemeClr>
              </a:solidFill>
            </p:grpSpPr>
            <p:sp>
              <p:nvSpPr>
                <p:cNvPr id="140" name="Freeform 60"/>
                <p:cNvSpPr/>
                <p:nvPr/>
              </p:nvSpPr>
              <p:spPr bwMode="auto">
                <a:xfrm>
                  <a:off x="7673976" y="2974975"/>
                  <a:ext cx="1284288" cy="1379538"/>
                </a:xfrm>
                <a:custGeom>
                  <a:avLst/>
                  <a:gdLst>
                    <a:gd name="T0" fmla="*/ 415 w 437"/>
                    <a:gd name="T1" fmla="*/ 364 h 470"/>
                    <a:gd name="T2" fmla="*/ 388 w 437"/>
                    <a:gd name="T3" fmla="*/ 335 h 470"/>
                    <a:gd name="T4" fmla="*/ 307 w 437"/>
                    <a:gd name="T5" fmla="*/ 291 h 470"/>
                    <a:gd name="T6" fmla="*/ 273 w 437"/>
                    <a:gd name="T7" fmla="*/ 257 h 470"/>
                    <a:gd name="T8" fmla="*/ 262 w 437"/>
                    <a:gd name="T9" fmla="*/ 240 h 470"/>
                    <a:gd name="T10" fmla="*/ 288 w 437"/>
                    <a:gd name="T11" fmla="*/ 199 h 470"/>
                    <a:gd name="T12" fmla="*/ 294 w 437"/>
                    <a:gd name="T13" fmla="*/ 185 h 470"/>
                    <a:gd name="T14" fmla="*/ 298 w 437"/>
                    <a:gd name="T15" fmla="*/ 147 h 470"/>
                    <a:gd name="T16" fmla="*/ 285 w 437"/>
                    <a:gd name="T17" fmla="*/ 57 h 470"/>
                    <a:gd name="T18" fmla="*/ 280 w 437"/>
                    <a:gd name="T19" fmla="*/ 52 h 470"/>
                    <a:gd name="T20" fmla="*/ 262 w 437"/>
                    <a:gd name="T21" fmla="*/ 37 h 470"/>
                    <a:gd name="T22" fmla="*/ 155 w 437"/>
                    <a:gd name="T23" fmla="*/ 50 h 470"/>
                    <a:gd name="T24" fmla="*/ 140 w 437"/>
                    <a:gd name="T25" fmla="*/ 140 h 470"/>
                    <a:gd name="T26" fmla="*/ 142 w 437"/>
                    <a:gd name="T27" fmla="*/ 179 h 470"/>
                    <a:gd name="T28" fmla="*/ 150 w 437"/>
                    <a:gd name="T29" fmla="*/ 195 h 470"/>
                    <a:gd name="T30" fmla="*/ 153 w 437"/>
                    <a:gd name="T31" fmla="*/ 202 h 470"/>
                    <a:gd name="T32" fmla="*/ 155 w 437"/>
                    <a:gd name="T33" fmla="*/ 201 h 470"/>
                    <a:gd name="T34" fmla="*/ 178 w 437"/>
                    <a:gd name="T35" fmla="*/ 239 h 470"/>
                    <a:gd name="T36" fmla="*/ 159 w 437"/>
                    <a:gd name="T37" fmla="*/ 256 h 470"/>
                    <a:gd name="T38" fmla="*/ 129 w 437"/>
                    <a:gd name="T39" fmla="*/ 291 h 470"/>
                    <a:gd name="T40" fmla="*/ 48 w 437"/>
                    <a:gd name="T41" fmla="*/ 335 h 470"/>
                    <a:gd name="T42" fmla="*/ 21 w 437"/>
                    <a:gd name="T43" fmla="*/ 364 h 470"/>
                    <a:gd name="T44" fmla="*/ 0 w 437"/>
                    <a:gd name="T45" fmla="*/ 451 h 470"/>
                    <a:gd name="T46" fmla="*/ 0 w 437"/>
                    <a:gd name="T47" fmla="*/ 470 h 470"/>
                    <a:gd name="T48" fmla="*/ 437 w 437"/>
                    <a:gd name="T49" fmla="*/ 470 h 470"/>
                    <a:gd name="T50" fmla="*/ 437 w 437"/>
                    <a:gd name="T51" fmla="*/ 451 h 470"/>
                    <a:gd name="T52" fmla="*/ 415 w 437"/>
                    <a:gd name="T53" fmla="*/ 364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41" name="Freeform 61"/>
                <p:cNvSpPr>
                  <a:spLocks noEditPoints="1"/>
                </p:cNvSpPr>
                <p:nvPr/>
              </p:nvSpPr>
              <p:spPr bwMode="auto">
                <a:xfrm>
                  <a:off x="8540751" y="2593975"/>
                  <a:ext cx="849313" cy="739775"/>
                </a:xfrm>
                <a:custGeom>
                  <a:avLst/>
                  <a:gdLst>
                    <a:gd name="T0" fmla="*/ 143 w 289"/>
                    <a:gd name="T1" fmla="*/ 1 h 252"/>
                    <a:gd name="T2" fmla="*/ 0 w 289"/>
                    <a:gd name="T3" fmla="*/ 111 h 252"/>
                    <a:gd name="T4" fmla="*/ 73 w 289"/>
                    <a:gd name="T5" fmla="*/ 203 h 252"/>
                    <a:gd name="T6" fmla="*/ 47 w 289"/>
                    <a:gd name="T7" fmla="*/ 252 h 252"/>
                    <a:gd name="T8" fmla="*/ 121 w 289"/>
                    <a:gd name="T9" fmla="*/ 216 h 252"/>
                    <a:gd name="T10" fmla="*/ 146 w 289"/>
                    <a:gd name="T11" fmla="*/ 217 h 252"/>
                    <a:gd name="T12" fmla="*/ 288 w 289"/>
                    <a:gd name="T13" fmla="*/ 107 h 252"/>
                    <a:gd name="T14" fmla="*/ 143 w 289"/>
                    <a:gd name="T15" fmla="*/ 1 h 252"/>
                    <a:gd name="T16" fmla="*/ 73 w 289"/>
                    <a:gd name="T17" fmla="*/ 131 h 252"/>
                    <a:gd name="T18" fmla="*/ 55 w 289"/>
                    <a:gd name="T19" fmla="*/ 113 h 252"/>
                    <a:gd name="T20" fmla="*/ 73 w 289"/>
                    <a:gd name="T21" fmla="*/ 95 h 252"/>
                    <a:gd name="T22" fmla="*/ 91 w 289"/>
                    <a:gd name="T23" fmla="*/ 113 h 252"/>
                    <a:gd name="T24" fmla="*/ 73 w 289"/>
                    <a:gd name="T25" fmla="*/ 131 h 252"/>
                    <a:gd name="T26" fmla="*/ 144 w 289"/>
                    <a:gd name="T27" fmla="*/ 131 h 252"/>
                    <a:gd name="T28" fmla="*/ 126 w 289"/>
                    <a:gd name="T29" fmla="*/ 113 h 252"/>
                    <a:gd name="T30" fmla="*/ 144 w 289"/>
                    <a:gd name="T31" fmla="*/ 95 h 252"/>
                    <a:gd name="T32" fmla="*/ 162 w 289"/>
                    <a:gd name="T33" fmla="*/ 113 h 252"/>
                    <a:gd name="T34" fmla="*/ 144 w 289"/>
                    <a:gd name="T35" fmla="*/ 131 h 252"/>
                    <a:gd name="T36" fmla="*/ 216 w 289"/>
                    <a:gd name="T37" fmla="*/ 131 h 252"/>
                    <a:gd name="T38" fmla="*/ 198 w 289"/>
                    <a:gd name="T39" fmla="*/ 113 h 252"/>
                    <a:gd name="T40" fmla="*/ 216 w 289"/>
                    <a:gd name="T41" fmla="*/ 95 h 252"/>
                    <a:gd name="T42" fmla="*/ 233 w 289"/>
                    <a:gd name="T43" fmla="*/ 113 h 252"/>
                    <a:gd name="T44" fmla="*/ 216 w 289"/>
                    <a:gd name="T45" fmla="*/ 13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9" h="252">
                      <a:moveTo>
                        <a:pt x="143" y="1"/>
                      </a:moveTo>
                      <a:cubicBezTo>
                        <a:pt x="63" y="2"/>
                        <a:pt x="0" y="51"/>
                        <a:pt x="0" y="111"/>
                      </a:cubicBezTo>
                      <a:cubicBezTo>
                        <a:pt x="1" y="151"/>
                        <a:pt x="30" y="185"/>
                        <a:pt x="73" y="203"/>
                      </a:cubicBezTo>
                      <a:cubicBezTo>
                        <a:pt x="47" y="252"/>
                        <a:pt x="47" y="252"/>
                        <a:pt x="47" y="252"/>
                      </a:cubicBezTo>
                      <a:cubicBezTo>
                        <a:pt x="121" y="216"/>
                        <a:pt x="121" y="216"/>
                        <a:pt x="121" y="216"/>
                      </a:cubicBezTo>
                      <a:cubicBezTo>
                        <a:pt x="129" y="217"/>
                        <a:pt x="137" y="218"/>
                        <a:pt x="146" y="217"/>
                      </a:cubicBezTo>
                      <a:cubicBezTo>
                        <a:pt x="225" y="216"/>
                        <a:pt x="289" y="167"/>
                        <a:pt x="288" y="107"/>
                      </a:cubicBezTo>
                      <a:cubicBezTo>
                        <a:pt x="287" y="47"/>
                        <a:pt x="222" y="0"/>
                        <a:pt x="143" y="1"/>
                      </a:cubicBezTo>
                      <a:close/>
                      <a:moveTo>
                        <a:pt x="73" y="131"/>
                      </a:moveTo>
                      <a:cubicBezTo>
                        <a:pt x="63" y="131"/>
                        <a:pt x="55" y="123"/>
                        <a:pt x="55" y="113"/>
                      </a:cubicBezTo>
                      <a:cubicBezTo>
                        <a:pt x="55" y="103"/>
                        <a:pt x="63" y="95"/>
                        <a:pt x="73" y="95"/>
                      </a:cubicBezTo>
                      <a:cubicBezTo>
                        <a:pt x="83" y="95"/>
                        <a:pt x="91" y="103"/>
                        <a:pt x="91" y="113"/>
                      </a:cubicBezTo>
                      <a:cubicBezTo>
                        <a:pt x="91" y="123"/>
                        <a:pt x="83" y="131"/>
                        <a:pt x="73" y="131"/>
                      </a:cubicBezTo>
                      <a:close/>
                      <a:moveTo>
                        <a:pt x="144" y="131"/>
                      </a:moveTo>
                      <a:cubicBezTo>
                        <a:pt x="134" y="131"/>
                        <a:pt x="126" y="123"/>
                        <a:pt x="126" y="113"/>
                      </a:cubicBezTo>
                      <a:cubicBezTo>
                        <a:pt x="126" y="103"/>
                        <a:pt x="134" y="95"/>
                        <a:pt x="144" y="95"/>
                      </a:cubicBezTo>
                      <a:cubicBezTo>
                        <a:pt x="154" y="95"/>
                        <a:pt x="162" y="103"/>
                        <a:pt x="162" y="113"/>
                      </a:cubicBezTo>
                      <a:cubicBezTo>
                        <a:pt x="162" y="123"/>
                        <a:pt x="154" y="131"/>
                        <a:pt x="144" y="131"/>
                      </a:cubicBezTo>
                      <a:close/>
                      <a:moveTo>
                        <a:pt x="216" y="131"/>
                      </a:moveTo>
                      <a:cubicBezTo>
                        <a:pt x="206" y="131"/>
                        <a:pt x="198" y="123"/>
                        <a:pt x="198" y="113"/>
                      </a:cubicBezTo>
                      <a:cubicBezTo>
                        <a:pt x="198" y="103"/>
                        <a:pt x="206" y="95"/>
                        <a:pt x="216" y="95"/>
                      </a:cubicBezTo>
                      <a:cubicBezTo>
                        <a:pt x="225" y="95"/>
                        <a:pt x="233" y="103"/>
                        <a:pt x="233" y="113"/>
                      </a:cubicBezTo>
                      <a:cubicBezTo>
                        <a:pt x="233" y="123"/>
                        <a:pt x="225" y="131"/>
                        <a:pt x="216" y="1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sp>
            <p:nvSpPr>
              <p:cNvPr id="139" name="Freeform 20"/>
              <p:cNvSpPr/>
              <p:nvPr/>
            </p:nvSpPr>
            <p:spPr bwMode="auto">
              <a:xfrm flipH="1">
                <a:off x="5223976" y="1128206"/>
                <a:ext cx="350656" cy="378849"/>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tx1">
                  <a:lumMod val="85000"/>
                  <a:lumOff val="15000"/>
                </a:schemeClr>
              </a:solidFill>
              <a:ln>
                <a:noFill/>
              </a:ln>
            </p:spPr>
            <p:txBody>
              <a:bodyPr vert="horz" wrap="square" lIns="68580" tIns="34290" rIns="68580" bIns="34290" numCol="1" anchor="t" anchorCtr="0" compatLnSpc="1"/>
              <a:lstStyle/>
              <a:p>
                <a:endParaRPr lang="zh-CN" altLang="en-US" sz="1600"/>
              </a:p>
            </p:txBody>
          </p:sp>
        </p:grpSp>
        <p:sp>
          <p:nvSpPr>
            <p:cNvPr id="136" name="TextBox 135"/>
            <p:cNvSpPr txBox="1"/>
            <p:nvPr/>
          </p:nvSpPr>
          <p:spPr>
            <a:xfrm>
              <a:off x="5213755" y="1225084"/>
              <a:ext cx="397866" cy="338554"/>
            </a:xfrm>
            <a:prstGeom prst="rect">
              <a:avLst/>
            </a:prstGeom>
            <a:noFill/>
          </p:spPr>
          <p:txBody>
            <a:bodyPr wrap="none" rtlCol="0">
              <a:spAutoFit/>
            </a:bodyPr>
            <a:lstStyle/>
            <a:p>
              <a:r>
                <a:rPr lang="en-US" altLang="zh-CN" sz="1600" dirty="0" smtClean="0">
                  <a:solidFill>
                    <a:schemeClr val="bg1"/>
                  </a:solidFill>
                  <a:latin typeface="Impact" panose="020B0806030902050204" pitchFamily="34" charset="0"/>
                </a:rPr>
                <a:t>02</a:t>
              </a:r>
              <a:endParaRPr lang="zh-CN" altLang="en-US" sz="1600" dirty="0">
                <a:solidFill>
                  <a:schemeClr val="bg1"/>
                </a:solidFill>
                <a:latin typeface="Impact" panose="020B0806030902050204" pitchFamily="34" charset="0"/>
              </a:endParaRPr>
            </a:p>
          </p:txBody>
        </p:sp>
      </p:grpSp>
      <p:grpSp>
        <p:nvGrpSpPr>
          <p:cNvPr id="142" name="组合 141"/>
          <p:cNvGrpSpPr/>
          <p:nvPr/>
        </p:nvGrpSpPr>
        <p:grpSpPr>
          <a:xfrm>
            <a:off x="5239786" y="2216438"/>
            <a:ext cx="1029941" cy="1191173"/>
            <a:chOff x="5239786" y="2115805"/>
            <a:chExt cx="1029941" cy="1191173"/>
          </a:xfrm>
        </p:grpSpPr>
        <p:grpSp>
          <p:nvGrpSpPr>
            <p:cNvPr id="143" name="组合 142"/>
            <p:cNvGrpSpPr/>
            <p:nvPr/>
          </p:nvGrpSpPr>
          <p:grpSpPr>
            <a:xfrm>
              <a:off x="5239786" y="2115805"/>
              <a:ext cx="1029941" cy="1191173"/>
              <a:chOff x="5239786" y="2115805"/>
              <a:chExt cx="1029941" cy="1191173"/>
            </a:xfrm>
          </p:grpSpPr>
          <p:sp>
            <p:nvSpPr>
              <p:cNvPr id="145" name="Freeform 9"/>
              <p:cNvSpPr/>
              <p:nvPr/>
            </p:nvSpPr>
            <p:spPr bwMode="auto">
              <a:xfrm>
                <a:off x="5239786" y="2115805"/>
                <a:ext cx="1029941" cy="1191173"/>
              </a:xfrm>
              <a:custGeom>
                <a:avLst/>
                <a:gdLst>
                  <a:gd name="T0" fmla="*/ 0 w 1169"/>
                  <a:gd name="T1" fmla="*/ 1014 h 1352"/>
                  <a:gd name="T2" fmla="*/ 0 w 1169"/>
                  <a:gd name="T3" fmla="*/ 338 h 1352"/>
                  <a:gd name="T4" fmla="*/ 585 w 1169"/>
                  <a:gd name="T5" fmla="*/ 0 h 1352"/>
                  <a:gd name="T6" fmla="*/ 1169 w 1169"/>
                  <a:gd name="T7" fmla="*/ 338 h 1352"/>
                  <a:gd name="T8" fmla="*/ 1169 w 1169"/>
                  <a:gd name="T9" fmla="*/ 1014 h 1352"/>
                  <a:gd name="T10" fmla="*/ 585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5" y="0"/>
                    </a:lnTo>
                    <a:lnTo>
                      <a:pt x="1169" y="338"/>
                    </a:lnTo>
                    <a:lnTo>
                      <a:pt x="1169" y="1014"/>
                    </a:lnTo>
                    <a:lnTo>
                      <a:pt x="585" y="1352"/>
                    </a:lnTo>
                    <a:lnTo>
                      <a:pt x="0" y="1014"/>
                    </a:lnTo>
                    <a:close/>
                  </a:path>
                </a:pathLst>
              </a:custGeom>
              <a:solidFill>
                <a:srgbClr val="FF9900"/>
              </a:solidFill>
              <a:ln>
                <a:noFill/>
              </a:ln>
            </p:spPr>
            <p:txBody>
              <a:bodyPr vert="horz" wrap="square" lIns="68580" tIns="34290" rIns="68580" bIns="34290" numCol="1" anchor="t" anchorCtr="0" compatLnSpc="1"/>
              <a:lstStyle/>
              <a:p>
                <a:endParaRPr lang="zh-CN" altLang="en-US" sz="1600"/>
              </a:p>
            </p:txBody>
          </p:sp>
          <p:sp>
            <p:nvSpPr>
              <p:cNvPr id="146" name="Freeform 23"/>
              <p:cNvSpPr/>
              <p:nvPr/>
            </p:nvSpPr>
            <p:spPr bwMode="auto">
              <a:xfrm flipH="1">
                <a:off x="5820563" y="2151853"/>
                <a:ext cx="350656" cy="378849"/>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600"/>
              </a:p>
            </p:txBody>
          </p:sp>
          <p:grpSp>
            <p:nvGrpSpPr>
              <p:cNvPr id="147" name="组合 146"/>
              <p:cNvGrpSpPr/>
              <p:nvPr/>
            </p:nvGrpSpPr>
            <p:grpSpPr>
              <a:xfrm>
                <a:off x="5566676" y="2688318"/>
                <a:ext cx="377557" cy="424345"/>
                <a:chOff x="279401" y="2698750"/>
                <a:chExt cx="1473200" cy="1655763"/>
              </a:xfrm>
              <a:solidFill>
                <a:schemeClr val="bg1"/>
              </a:solidFill>
            </p:grpSpPr>
            <p:sp>
              <p:nvSpPr>
                <p:cNvPr id="148"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49"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50"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51"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52"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53"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54"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55"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sp>
          <p:nvSpPr>
            <p:cNvPr id="144" name="TextBox 143"/>
            <p:cNvSpPr txBox="1"/>
            <p:nvPr/>
          </p:nvSpPr>
          <p:spPr>
            <a:xfrm>
              <a:off x="5783599" y="2252127"/>
              <a:ext cx="404278" cy="338554"/>
            </a:xfrm>
            <a:prstGeom prst="rect">
              <a:avLst/>
            </a:prstGeom>
            <a:noFill/>
          </p:spPr>
          <p:txBody>
            <a:bodyPr wrap="none" rtlCol="0">
              <a:spAutoFit/>
            </a:bodyPr>
            <a:lstStyle/>
            <a:p>
              <a:r>
                <a:rPr lang="en-US" altLang="zh-CN" sz="1600" dirty="0" smtClean="0">
                  <a:solidFill>
                    <a:schemeClr val="bg1"/>
                  </a:solidFill>
                  <a:latin typeface="Impact" panose="020B0806030902050204" pitchFamily="34" charset="0"/>
                </a:rPr>
                <a:t>03</a:t>
              </a:r>
              <a:endParaRPr lang="zh-CN" altLang="en-US" sz="1600" dirty="0">
                <a:solidFill>
                  <a:schemeClr val="bg1"/>
                </a:solidFill>
                <a:latin typeface="Impact" panose="020B0806030902050204" pitchFamily="34" charset="0"/>
              </a:endParaRPr>
            </a:p>
          </p:txBody>
        </p:sp>
      </p:grpSp>
      <p:grpSp>
        <p:nvGrpSpPr>
          <p:cNvPr id="156" name="组合 155"/>
          <p:cNvGrpSpPr/>
          <p:nvPr/>
        </p:nvGrpSpPr>
        <p:grpSpPr>
          <a:xfrm>
            <a:off x="4639793" y="3254310"/>
            <a:ext cx="1031704" cy="1191173"/>
            <a:chOff x="4639793" y="3153677"/>
            <a:chExt cx="1031704" cy="1191173"/>
          </a:xfrm>
        </p:grpSpPr>
        <p:grpSp>
          <p:nvGrpSpPr>
            <p:cNvPr id="157" name="组合 156"/>
            <p:cNvGrpSpPr/>
            <p:nvPr/>
          </p:nvGrpSpPr>
          <p:grpSpPr>
            <a:xfrm>
              <a:off x="4639793" y="3153677"/>
              <a:ext cx="1031704" cy="1191173"/>
              <a:chOff x="4639793" y="3153677"/>
              <a:chExt cx="1031704" cy="1191173"/>
            </a:xfrm>
          </p:grpSpPr>
          <p:sp>
            <p:nvSpPr>
              <p:cNvPr id="159" name="Freeform 13"/>
              <p:cNvSpPr/>
              <p:nvPr/>
            </p:nvSpPr>
            <p:spPr bwMode="auto">
              <a:xfrm>
                <a:off x="4639793" y="3153677"/>
                <a:ext cx="1031704" cy="1191173"/>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rgbClr val="03ADAE"/>
              </a:solidFill>
              <a:ln>
                <a:noFill/>
              </a:ln>
            </p:spPr>
            <p:txBody>
              <a:bodyPr vert="horz" wrap="square" lIns="68580" tIns="34290" rIns="68580" bIns="34290" numCol="1" anchor="t" anchorCtr="0" compatLnSpc="1"/>
              <a:lstStyle/>
              <a:p>
                <a:endParaRPr lang="zh-CN" altLang="en-US" sz="1600"/>
              </a:p>
            </p:txBody>
          </p:sp>
          <p:sp>
            <p:nvSpPr>
              <p:cNvPr id="160" name="Freeform 20"/>
              <p:cNvSpPr/>
              <p:nvPr/>
            </p:nvSpPr>
            <p:spPr bwMode="auto">
              <a:xfrm flipH="1">
                <a:off x="5197472" y="3188919"/>
                <a:ext cx="350656" cy="378849"/>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tx1">
                  <a:lumMod val="85000"/>
                  <a:lumOff val="15000"/>
                </a:schemeClr>
              </a:solidFill>
              <a:ln>
                <a:noFill/>
              </a:ln>
            </p:spPr>
            <p:txBody>
              <a:bodyPr vert="horz" wrap="square" lIns="68580" tIns="34290" rIns="68580" bIns="34290" numCol="1" anchor="t" anchorCtr="0" compatLnSpc="1"/>
              <a:lstStyle/>
              <a:p>
                <a:endParaRPr lang="zh-CN" altLang="en-US" sz="1600"/>
              </a:p>
            </p:txBody>
          </p:sp>
          <p:grpSp>
            <p:nvGrpSpPr>
              <p:cNvPr id="161" name="组合 160"/>
              <p:cNvGrpSpPr/>
              <p:nvPr/>
            </p:nvGrpSpPr>
            <p:grpSpPr>
              <a:xfrm>
                <a:off x="4935424" y="3728932"/>
                <a:ext cx="450630" cy="348492"/>
                <a:chOff x="3175" y="747713"/>
                <a:chExt cx="1751013" cy="1354138"/>
              </a:xfrm>
              <a:solidFill>
                <a:schemeClr val="bg1"/>
              </a:solidFill>
            </p:grpSpPr>
            <p:sp>
              <p:nvSpPr>
                <p:cNvPr id="162" name="Freeform 6"/>
                <p:cNvSpPr/>
                <p:nvPr/>
              </p:nvSpPr>
              <p:spPr bwMode="auto">
                <a:xfrm>
                  <a:off x="3175" y="747713"/>
                  <a:ext cx="1308100" cy="854075"/>
                </a:xfrm>
                <a:custGeom>
                  <a:avLst/>
                  <a:gdLst>
                    <a:gd name="T0" fmla="*/ 357 w 458"/>
                    <a:gd name="T1" fmla="*/ 8 h 299"/>
                    <a:gd name="T2" fmla="*/ 184 w 458"/>
                    <a:gd name="T3" fmla="*/ 54 h 299"/>
                    <a:gd name="T4" fmla="*/ 40 w 458"/>
                    <a:gd name="T5" fmla="*/ 161 h 299"/>
                    <a:gd name="T6" fmla="*/ 35 w 458"/>
                    <a:gd name="T7" fmla="*/ 277 h 299"/>
                    <a:gd name="T8" fmla="*/ 36 w 458"/>
                    <a:gd name="T9" fmla="*/ 279 h 299"/>
                    <a:gd name="T10" fmla="*/ 85 w 458"/>
                    <a:gd name="T11" fmla="*/ 288 h 299"/>
                    <a:gd name="T12" fmla="*/ 133 w 458"/>
                    <a:gd name="T13" fmla="*/ 256 h 299"/>
                    <a:gd name="T14" fmla="*/ 142 w 458"/>
                    <a:gd name="T15" fmla="*/ 207 h 299"/>
                    <a:gd name="T16" fmla="*/ 128 w 458"/>
                    <a:gd name="T17" fmla="*/ 195 h 299"/>
                    <a:gd name="T18" fmla="*/ 211 w 458"/>
                    <a:gd name="T19" fmla="*/ 112 h 299"/>
                    <a:gd name="T20" fmla="*/ 211 w 458"/>
                    <a:gd name="T21" fmla="*/ 112 h 299"/>
                    <a:gd name="T22" fmla="*/ 212 w 458"/>
                    <a:gd name="T23" fmla="*/ 112 h 299"/>
                    <a:gd name="T24" fmla="*/ 212 w 458"/>
                    <a:gd name="T25" fmla="*/ 112 h 299"/>
                    <a:gd name="T26" fmla="*/ 212 w 458"/>
                    <a:gd name="T27" fmla="*/ 112 h 299"/>
                    <a:gd name="T28" fmla="*/ 329 w 458"/>
                    <a:gd name="T29" fmla="*/ 97 h 299"/>
                    <a:gd name="T30" fmla="*/ 330 w 458"/>
                    <a:gd name="T31" fmla="*/ 116 h 299"/>
                    <a:gd name="T32" fmla="*/ 374 w 458"/>
                    <a:gd name="T33" fmla="*/ 139 h 299"/>
                    <a:gd name="T34" fmla="*/ 429 w 458"/>
                    <a:gd name="T35" fmla="*/ 121 h 299"/>
                    <a:gd name="T36" fmla="*/ 452 w 458"/>
                    <a:gd name="T37" fmla="*/ 77 h 299"/>
                    <a:gd name="T38" fmla="*/ 451 w 458"/>
                    <a:gd name="T39" fmla="*/ 75 h 299"/>
                    <a:gd name="T40" fmla="*/ 357 w 458"/>
                    <a:gd name="T4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63" name="Freeform 7"/>
                <p:cNvSpPr>
                  <a:spLocks noEditPoints="1"/>
                </p:cNvSpPr>
                <p:nvPr/>
              </p:nvSpPr>
              <p:spPr bwMode="auto">
                <a:xfrm>
                  <a:off x="180975" y="1273176"/>
                  <a:ext cx="1270000" cy="828675"/>
                </a:xfrm>
                <a:custGeom>
                  <a:avLst/>
                  <a:gdLst>
                    <a:gd name="T0" fmla="*/ 442 w 445"/>
                    <a:gd name="T1" fmla="*/ 213 h 290"/>
                    <a:gd name="T2" fmla="*/ 313 w 445"/>
                    <a:gd name="T3" fmla="*/ 55 h 290"/>
                    <a:gd name="T4" fmla="*/ 313 w 445"/>
                    <a:gd name="T5" fmla="*/ 26 h 290"/>
                    <a:gd name="T6" fmla="*/ 262 w 445"/>
                    <a:gd name="T7" fmla="*/ 26 h 290"/>
                    <a:gd name="T8" fmla="*/ 183 w 445"/>
                    <a:gd name="T9" fmla="*/ 30 h 290"/>
                    <a:gd name="T10" fmla="*/ 157 w 445"/>
                    <a:gd name="T11" fmla="*/ 0 h 290"/>
                    <a:gd name="T12" fmla="*/ 132 w 445"/>
                    <a:gd name="T13" fmla="*/ 46 h 290"/>
                    <a:gd name="T14" fmla="*/ 132 w 445"/>
                    <a:gd name="T15" fmla="*/ 48 h 290"/>
                    <a:gd name="T16" fmla="*/ 132 w 445"/>
                    <a:gd name="T17" fmla="*/ 53 h 290"/>
                    <a:gd name="T18" fmla="*/ 3 w 445"/>
                    <a:gd name="T19" fmla="*/ 213 h 290"/>
                    <a:gd name="T20" fmla="*/ 0 w 445"/>
                    <a:gd name="T21" fmla="*/ 234 h 290"/>
                    <a:gd name="T22" fmla="*/ 0 w 445"/>
                    <a:gd name="T23" fmla="*/ 278 h 290"/>
                    <a:gd name="T24" fmla="*/ 433 w 445"/>
                    <a:gd name="T25" fmla="*/ 290 h 290"/>
                    <a:gd name="T26" fmla="*/ 445 w 445"/>
                    <a:gd name="T27" fmla="*/ 234 h 290"/>
                    <a:gd name="T28" fmla="*/ 445 w 445"/>
                    <a:gd name="T29" fmla="*/ 230 h 290"/>
                    <a:gd name="T30" fmla="*/ 175 w 445"/>
                    <a:gd name="T31" fmla="*/ 246 h 290"/>
                    <a:gd name="T32" fmla="*/ 146 w 445"/>
                    <a:gd name="T33" fmla="*/ 240 h 290"/>
                    <a:gd name="T34" fmla="*/ 153 w 445"/>
                    <a:gd name="T35" fmla="*/ 211 h 290"/>
                    <a:gd name="T36" fmla="*/ 181 w 445"/>
                    <a:gd name="T37" fmla="*/ 218 h 290"/>
                    <a:gd name="T38" fmla="*/ 181 w 445"/>
                    <a:gd name="T39" fmla="*/ 187 h 290"/>
                    <a:gd name="T40" fmla="*/ 153 w 445"/>
                    <a:gd name="T41" fmla="*/ 193 h 290"/>
                    <a:gd name="T42" fmla="*/ 146 w 445"/>
                    <a:gd name="T43" fmla="*/ 164 h 290"/>
                    <a:gd name="T44" fmla="*/ 175 w 445"/>
                    <a:gd name="T45" fmla="*/ 158 h 290"/>
                    <a:gd name="T46" fmla="*/ 181 w 445"/>
                    <a:gd name="T47" fmla="*/ 187 h 290"/>
                    <a:gd name="T48" fmla="*/ 175 w 445"/>
                    <a:gd name="T49" fmla="*/ 140 h 290"/>
                    <a:gd name="T50" fmla="*/ 146 w 445"/>
                    <a:gd name="T51" fmla="*/ 134 h 290"/>
                    <a:gd name="T52" fmla="*/ 153 w 445"/>
                    <a:gd name="T53" fmla="*/ 105 h 290"/>
                    <a:gd name="T54" fmla="*/ 181 w 445"/>
                    <a:gd name="T55" fmla="*/ 111 h 290"/>
                    <a:gd name="T56" fmla="*/ 240 w 445"/>
                    <a:gd name="T57" fmla="*/ 240 h 290"/>
                    <a:gd name="T58" fmla="*/ 211 w 445"/>
                    <a:gd name="T59" fmla="*/ 246 h 290"/>
                    <a:gd name="T60" fmla="*/ 205 w 445"/>
                    <a:gd name="T61" fmla="*/ 218 h 290"/>
                    <a:gd name="T62" fmla="*/ 234 w 445"/>
                    <a:gd name="T63" fmla="*/ 211 h 290"/>
                    <a:gd name="T64" fmla="*/ 240 w 445"/>
                    <a:gd name="T65" fmla="*/ 240 h 290"/>
                    <a:gd name="T66" fmla="*/ 234 w 445"/>
                    <a:gd name="T67" fmla="*/ 193 h 290"/>
                    <a:gd name="T68" fmla="*/ 205 w 445"/>
                    <a:gd name="T69" fmla="*/ 187 h 290"/>
                    <a:gd name="T70" fmla="*/ 211 w 445"/>
                    <a:gd name="T71" fmla="*/ 158 h 290"/>
                    <a:gd name="T72" fmla="*/ 240 w 445"/>
                    <a:gd name="T73" fmla="*/ 164 h 290"/>
                    <a:gd name="T74" fmla="*/ 240 w 445"/>
                    <a:gd name="T75" fmla="*/ 134 h 290"/>
                    <a:gd name="T76" fmla="*/ 211 w 445"/>
                    <a:gd name="T77" fmla="*/ 140 h 290"/>
                    <a:gd name="T78" fmla="*/ 205 w 445"/>
                    <a:gd name="T79" fmla="*/ 111 h 290"/>
                    <a:gd name="T80" fmla="*/ 234 w 445"/>
                    <a:gd name="T81" fmla="*/ 105 h 290"/>
                    <a:gd name="T82" fmla="*/ 240 w 445"/>
                    <a:gd name="T83" fmla="*/ 134 h 290"/>
                    <a:gd name="T84" fmla="*/ 292 w 445"/>
                    <a:gd name="T85" fmla="*/ 246 h 290"/>
                    <a:gd name="T86" fmla="*/ 263 w 445"/>
                    <a:gd name="T87" fmla="*/ 240 h 290"/>
                    <a:gd name="T88" fmla="*/ 269 w 445"/>
                    <a:gd name="T89" fmla="*/ 211 h 290"/>
                    <a:gd name="T90" fmla="*/ 298 w 445"/>
                    <a:gd name="T91" fmla="*/ 218 h 290"/>
                    <a:gd name="T92" fmla="*/ 298 w 445"/>
                    <a:gd name="T93" fmla="*/ 187 h 290"/>
                    <a:gd name="T94" fmla="*/ 269 w 445"/>
                    <a:gd name="T95" fmla="*/ 193 h 290"/>
                    <a:gd name="T96" fmla="*/ 263 w 445"/>
                    <a:gd name="T97" fmla="*/ 164 h 290"/>
                    <a:gd name="T98" fmla="*/ 292 w 445"/>
                    <a:gd name="T99" fmla="*/ 158 h 290"/>
                    <a:gd name="T100" fmla="*/ 298 w 445"/>
                    <a:gd name="T101" fmla="*/ 187 h 290"/>
                    <a:gd name="T102" fmla="*/ 292 w 445"/>
                    <a:gd name="T103" fmla="*/ 140 h 290"/>
                    <a:gd name="T104" fmla="*/ 263 w 445"/>
                    <a:gd name="T105" fmla="*/ 134 h 290"/>
                    <a:gd name="T106" fmla="*/ 269 w 445"/>
                    <a:gd name="T107" fmla="*/ 105 h 290"/>
                    <a:gd name="T108" fmla="*/ 298 w 445"/>
                    <a:gd name="T109"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64" name="Freeform 8"/>
                <p:cNvSpPr/>
                <p:nvPr/>
              </p:nvSpPr>
              <p:spPr bwMode="auto">
                <a:xfrm>
                  <a:off x="1165225" y="1162051"/>
                  <a:ext cx="157163" cy="150813"/>
                </a:xfrm>
                <a:custGeom>
                  <a:avLst/>
                  <a:gdLst>
                    <a:gd name="T0" fmla="*/ 31 w 99"/>
                    <a:gd name="T1" fmla="*/ 95 h 95"/>
                    <a:gd name="T2" fmla="*/ 0 w 99"/>
                    <a:gd name="T3" fmla="*/ 0 h 95"/>
                    <a:gd name="T4" fmla="*/ 99 w 99"/>
                    <a:gd name="T5" fmla="*/ 39 h 95"/>
                    <a:gd name="T6" fmla="*/ 31 w 99"/>
                    <a:gd name="T7" fmla="*/ 95 h 95"/>
                  </a:gdLst>
                  <a:ahLst/>
                  <a:cxnLst>
                    <a:cxn ang="0">
                      <a:pos x="T0" y="T1"/>
                    </a:cxn>
                    <a:cxn ang="0">
                      <a:pos x="T2" y="T3"/>
                    </a:cxn>
                    <a:cxn ang="0">
                      <a:pos x="T4" y="T5"/>
                    </a:cxn>
                    <a:cxn ang="0">
                      <a:pos x="T6" y="T7"/>
                    </a:cxn>
                  </a:cxnLst>
                  <a:rect l="0" t="0" r="r" b="b"/>
                  <a:pathLst>
                    <a:path w="99" h="95">
                      <a:moveTo>
                        <a:pt x="31" y="95"/>
                      </a:moveTo>
                      <a:lnTo>
                        <a:pt x="0" y="0"/>
                      </a:lnTo>
                      <a:lnTo>
                        <a:pt x="99" y="39"/>
                      </a:lnTo>
                      <a:lnTo>
                        <a:pt x="31"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65" name="Freeform 9"/>
                <p:cNvSpPr>
                  <a:spLocks noEditPoints="1"/>
                </p:cNvSpPr>
                <p:nvPr/>
              </p:nvSpPr>
              <p:spPr bwMode="auto">
                <a:xfrm>
                  <a:off x="1162050" y="1155701"/>
                  <a:ext cx="592138" cy="409575"/>
                </a:xfrm>
                <a:custGeom>
                  <a:avLst/>
                  <a:gdLst>
                    <a:gd name="T0" fmla="*/ 104 w 207"/>
                    <a:gd name="T1" fmla="*/ 0 h 143"/>
                    <a:gd name="T2" fmla="*/ 0 w 207"/>
                    <a:gd name="T3" fmla="*/ 71 h 143"/>
                    <a:gd name="T4" fmla="*/ 104 w 207"/>
                    <a:gd name="T5" fmla="*/ 143 h 143"/>
                    <a:gd name="T6" fmla="*/ 207 w 207"/>
                    <a:gd name="T7" fmla="*/ 71 h 143"/>
                    <a:gd name="T8" fmla="*/ 104 w 207"/>
                    <a:gd name="T9" fmla="*/ 0 h 143"/>
                    <a:gd name="T10" fmla="*/ 54 w 207"/>
                    <a:gd name="T11" fmla="*/ 85 h 143"/>
                    <a:gd name="T12" fmla="*/ 40 w 207"/>
                    <a:gd name="T13" fmla="*/ 71 h 143"/>
                    <a:gd name="T14" fmla="*/ 54 w 207"/>
                    <a:gd name="T15" fmla="*/ 57 h 143"/>
                    <a:gd name="T16" fmla="*/ 68 w 207"/>
                    <a:gd name="T17" fmla="*/ 71 h 143"/>
                    <a:gd name="T18" fmla="*/ 54 w 207"/>
                    <a:gd name="T19" fmla="*/ 85 h 143"/>
                    <a:gd name="T20" fmla="*/ 104 w 207"/>
                    <a:gd name="T21" fmla="*/ 85 h 143"/>
                    <a:gd name="T22" fmla="*/ 90 w 207"/>
                    <a:gd name="T23" fmla="*/ 71 h 143"/>
                    <a:gd name="T24" fmla="*/ 104 w 207"/>
                    <a:gd name="T25" fmla="*/ 57 h 143"/>
                    <a:gd name="T26" fmla="*/ 118 w 207"/>
                    <a:gd name="T27" fmla="*/ 71 h 143"/>
                    <a:gd name="T28" fmla="*/ 104 w 207"/>
                    <a:gd name="T29" fmla="*/ 85 h 143"/>
                    <a:gd name="T30" fmla="*/ 154 w 207"/>
                    <a:gd name="T31" fmla="*/ 85 h 143"/>
                    <a:gd name="T32" fmla="*/ 140 w 207"/>
                    <a:gd name="T33" fmla="*/ 71 h 143"/>
                    <a:gd name="T34" fmla="*/ 154 w 207"/>
                    <a:gd name="T35" fmla="*/ 57 h 143"/>
                    <a:gd name="T36" fmla="*/ 168 w 207"/>
                    <a:gd name="T37" fmla="*/ 71 h 143"/>
                    <a:gd name="T38" fmla="*/ 154 w 207"/>
                    <a:gd name="T39" fmla="*/ 8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sp>
          <p:nvSpPr>
            <p:cNvPr id="158" name="TextBox 157"/>
            <p:cNvSpPr txBox="1"/>
            <p:nvPr/>
          </p:nvSpPr>
          <p:spPr>
            <a:xfrm>
              <a:off x="5148064" y="3299049"/>
              <a:ext cx="404278" cy="338554"/>
            </a:xfrm>
            <a:prstGeom prst="rect">
              <a:avLst/>
            </a:prstGeom>
            <a:noFill/>
          </p:spPr>
          <p:txBody>
            <a:bodyPr wrap="none" rtlCol="0">
              <a:spAutoFit/>
            </a:bodyPr>
            <a:lstStyle/>
            <a:p>
              <a:r>
                <a:rPr lang="en-US" altLang="zh-CN" sz="1600" dirty="0" smtClean="0">
                  <a:solidFill>
                    <a:schemeClr val="bg1"/>
                  </a:solidFill>
                  <a:latin typeface="Impact" panose="020B0806030902050204" pitchFamily="34" charset="0"/>
                </a:rPr>
                <a:t>04</a:t>
              </a:r>
              <a:endParaRPr lang="zh-CN" altLang="en-US" sz="1600" dirty="0">
                <a:solidFill>
                  <a:schemeClr val="bg1"/>
                </a:solidFill>
                <a:latin typeface="Impact" panose="020B0806030902050204" pitchFamily="34" charset="0"/>
              </a:endParaRPr>
            </a:p>
          </p:txBody>
        </p:sp>
      </p:grpSp>
      <p:grpSp>
        <p:nvGrpSpPr>
          <p:cNvPr id="166" name="组合 165"/>
          <p:cNvGrpSpPr/>
          <p:nvPr/>
        </p:nvGrpSpPr>
        <p:grpSpPr>
          <a:xfrm>
            <a:off x="3441572" y="3254310"/>
            <a:ext cx="1031704" cy="1191173"/>
            <a:chOff x="3441572" y="3153677"/>
            <a:chExt cx="1031704" cy="1191173"/>
          </a:xfrm>
        </p:grpSpPr>
        <p:grpSp>
          <p:nvGrpSpPr>
            <p:cNvPr id="167" name="组合 166"/>
            <p:cNvGrpSpPr/>
            <p:nvPr/>
          </p:nvGrpSpPr>
          <p:grpSpPr>
            <a:xfrm>
              <a:off x="3441572" y="3153677"/>
              <a:ext cx="1031704" cy="1191173"/>
              <a:chOff x="3441572" y="3153677"/>
              <a:chExt cx="1031704" cy="1191173"/>
            </a:xfrm>
          </p:grpSpPr>
          <p:sp>
            <p:nvSpPr>
              <p:cNvPr id="169" name="Freeform 10"/>
              <p:cNvSpPr/>
              <p:nvPr/>
            </p:nvSpPr>
            <p:spPr bwMode="auto">
              <a:xfrm>
                <a:off x="3503246" y="3188919"/>
                <a:ext cx="454620" cy="203522"/>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A4C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600"/>
              </a:p>
            </p:txBody>
          </p:sp>
          <p:sp>
            <p:nvSpPr>
              <p:cNvPr id="170" name="Freeform 11"/>
              <p:cNvSpPr/>
              <p:nvPr/>
            </p:nvSpPr>
            <p:spPr bwMode="auto">
              <a:xfrm>
                <a:off x="3441572" y="3153677"/>
                <a:ext cx="1031704" cy="1191173"/>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rgbClr val="FF8860"/>
              </a:solidFill>
              <a:ln>
                <a:noFill/>
              </a:ln>
            </p:spPr>
            <p:txBody>
              <a:bodyPr vert="horz" wrap="square" lIns="68580" tIns="34290" rIns="68580" bIns="34290" numCol="1" anchor="t" anchorCtr="0" compatLnSpc="1"/>
              <a:lstStyle/>
              <a:p>
                <a:endParaRPr lang="zh-CN" altLang="en-US" sz="1600"/>
              </a:p>
            </p:txBody>
          </p:sp>
          <p:sp>
            <p:nvSpPr>
              <p:cNvPr id="171" name="Freeform 21"/>
              <p:cNvSpPr/>
              <p:nvPr/>
            </p:nvSpPr>
            <p:spPr bwMode="auto">
              <a:xfrm>
                <a:off x="3503246" y="3188919"/>
                <a:ext cx="350656" cy="378849"/>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tx1">
                  <a:lumMod val="85000"/>
                  <a:lumOff val="15000"/>
                </a:schemeClr>
              </a:solidFill>
              <a:ln>
                <a:noFill/>
              </a:ln>
            </p:spPr>
            <p:txBody>
              <a:bodyPr vert="horz" wrap="square" lIns="68580" tIns="34290" rIns="68580" bIns="34290" numCol="1" anchor="t" anchorCtr="0" compatLnSpc="1"/>
              <a:lstStyle/>
              <a:p>
                <a:endParaRPr lang="zh-CN" altLang="en-US" sz="1600"/>
              </a:p>
            </p:txBody>
          </p:sp>
          <p:grpSp>
            <p:nvGrpSpPr>
              <p:cNvPr id="172" name="组合 171"/>
              <p:cNvGrpSpPr/>
              <p:nvPr/>
            </p:nvGrpSpPr>
            <p:grpSpPr>
              <a:xfrm>
                <a:off x="3813394" y="3706259"/>
                <a:ext cx="303966" cy="397832"/>
                <a:chOff x="2951163" y="2495550"/>
                <a:chExt cx="1208088" cy="1581150"/>
              </a:xfrm>
              <a:solidFill>
                <a:srgbClr val="867188"/>
              </a:solidFill>
            </p:grpSpPr>
            <p:sp>
              <p:nvSpPr>
                <p:cNvPr id="173" name="Freeform 29"/>
                <p:cNvSpPr/>
                <p:nvPr/>
              </p:nvSpPr>
              <p:spPr bwMode="auto">
                <a:xfrm>
                  <a:off x="2978150" y="2911475"/>
                  <a:ext cx="230188" cy="306388"/>
                </a:xfrm>
                <a:custGeom>
                  <a:avLst/>
                  <a:gdLst>
                    <a:gd name="T0" fmla="*/ 69 w 79"/>
                    <a:gd name="T1" fmla="*/ 40 h 105"/>
                    <a:gd name="T2" fmla="*/ 70 w 79"/>
                    <a:gd name="T3" fmla="*/ 3 h 105"/>
                    <a:gd name="T4" fmla="*/ 52 w 79"/>
                    <a:gd name="T5" fmla="*/ 0 h 105"/>
                    <a:gd name="T6" fmla="*/ 0 w 79"/>
                    <a:gd name="T7" fmla="*/ 52 h 105"/>
                    <a:gd name="T8" fmla="*/ 52 w 79"/>
                    <a:gd name="T9" fmla="*/ 105 h 105"/>
                    <a:gd name="T10" fmla="*/ 79 w 79"/>
                    <a:gd name="T11" fmla="*/ 97 h 105"/>
                    <a:gd name="T12" fmla="*/ 69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69" y="40"/>
                      </a:moveTo>
                      <a:cubicBezTo>
                        <a:pt x="69" y="25"/>
                        <a:pt x="62" y="15"/>
                        <a:pt x="70" y="3"/>
                      </a:cubicBezTo>
                      <a:cubicBezTo>
                        <a:pt x="65" y="1"/>
                        <a:pt x="59" y="0"/>
                        <a:pt x="52" y="0"/>
                      </a:cubicBezTo>
                      <a:cubicBezTo>
                        <a:pt x="23" y="0"/>
                        <a:pt x="0" y="24"/>
                        <a:pt x="0" y="52"/>
                      </a:cubicBezTo>
                      <a:cubicBezTo>
                        <a:pt x="0" y="81"/>
                        <a:pt x="23" y="105"/>
                        <a:pt x="52" y="105"/>
                      </a:cubicBezTo>
                      <a:cubicBezTo>
                        <a:pt x="62" y="105"/>
                        <a:pt x="71" y="102"/>
                        <a:pt x="79" y="97"/>
                      </a:cubicBezTo>
                      <a:cubicBezTo>
                        <a:pt x="75" y="84"/>
                        <a:pt x="69" y="60"/>
                        <a:pt x="69" y="4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74" name="Freeform 30"/>
                <p:cNvSpPr/>
                <p:nvPr/>
              </p:nvSpPr>
              <p:spPr bwMode="auto">
                <a:xfrm>
                  <a:off x="3900488" y="2911475"/>
                  <a:ext cx="228600" cy="306388"/>
                </a:xfrm>
                <a:custGeom>
                  <a:avLst/>
                  <a:gdLst>
                    <a:gd name="T0" fmla="*/ 10 w 79"/>
                    <a:gd name="T1" fmla="*/ 40 h 105"/>
                    <a:gd name="T2" fmla="*/ 9 w 79"/>
                    <a:gd name="T3" fmla="*/ 3 h 105"/>
                    <a:gd name="T4" fmla="*/ 27 w 79"/>
                    <a:gd name="T5" fmla="*/ 0 h 105"/>
                    <a:gd name="T6" fmla="*/ 79 w 79"/>
                    <a:gd name="T7" fmla="*/ 52 h 105"/>
                    <a:gd name="T8" fmla="*/ 27 w 79"/>
                    <a:gd name="T9" fmla="*/ 105 h 105"/>
                    <a:gd name="T10" fmla="*/ 0 w 79"/>
                    <a:gd name="T11" fmla="*/ 97 h 105"/>
                    <a:gd name="T12" fmla="*/ 10 w 79"/>
                    <a:gd name="T13" fmla="*/ 40 h 105"/>
                  </a:gdLst>
                  <a:ahLst/>
                  <a:cxnLst>
                    <a:cxn ang="0">
                      <a:pos x="T0" y="T1"/>
                    </a:cxn>
                    <a:cxn ang="0">
                      <a:pos x="T2" y="T3"/>
                    </a:cxn>
                    <a:cxn ang="0">
                      <a:pos x="T4" y="T5"/>
                    </a:cxn>
                    <a:cxn ang="0">
                      <a:pos x="T6" y="T7"/>
                    </a:cxn>
                    <a:cxn ang="0">
                      <a:pos x="T8" y="T9"/>
                    </a:cxn>
                    <a:cxn ang="0">
                      <a:pos x="T10" y="T11"/>
                    </a:cxn>
                    <a:cxn ang="0">
                      <a:pos x="T12" y="T13"/>
                    </a:cxn>
                  </a:cxnLst>
                  <a:rect l="0" t="0" r="r" b="b"/>
                  <a:pathLst>
                    <a:path w="79" h="105">
                      <a:moveTo>
                        <a:pt x="10" y="40"/>
                      </a:moveTo>
                      <a:cubicBezTo>
                        <a:pt x="10" y="25"/>
                        <a:pt x="17" y="15"/>
                        <a:pt x="9" y="3"/>
                      </a:cubicBezTo>
                      <a:cubicBezTo>
                        <a:pt x="15" y="1"/>
                        <a:pt x="21" y="0"/>
                        <a:pt x="27" y="0"/>
                      </a:cubicBezTo>
                      <a:cubicBezTo>
                        <a:pt x="56" y="0"/>
                        <a:pt x="79" y="24"/>
                        <a:pt x="79" y="52"/>
                      </a:cubicBezTo>
                      <a:cubicBezTo>
                        <a:pt x="79" y="81"/>
                        <a:pt x="56" y="105"/>
                        <a:pt x="27" y="105"/>
                      </a:cubicBezTo>
                      <a:cubicBezTo>
                        <a:pt x="17" y="105"/>
                        <a:pt x="8" y="102"/>
                        <a:pt x="0" y="97"/>
                      </a:cubicBezTo>
                      <a:cubicBezTo>
                        <a:pt x="4" y="84"/>
                        <a:pt x="10" y="60"/>
                        <a:pt x="10" y="4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75" name="Freeform 31"/>
                <p:cNvSpPr/>
                <p:nvPr/>
              </p:nvSpPr>
              <p:spPr bwMode="auto">
                <a:xfrm>
                  <a:off x="3481388" y="3570288"/>
                  <a:ext cx="147638" cy="328613"/>
                </a:xfrm>
                <a:custGeom>
                  <a:avLst/>
                  <a:gdLst>
                    <a:gd name="T0" fmla="*/ 25 w 93"/>
                    <a:gd name="T1" fmla="*/ 0 h 207"/>
                    <a:gd name="T2" fmla="*/ 0 w 93"/>
                    <a:gd name="T3" fmla="*/ 145 h 207"/>
                    <a:gd name="T4" fmla="*/ 47 w 93"/>
                    <a:gd name="T5" fmla="*/ 207 h 207"/>
                    <a:gd name="T6" fmla="*/ 93 w 93"/>
                    <a:gd name="T7" fmla="*/ 143 h 207"/>
                    <a:gd name="T8" fmla="*/ 68 w 93"/>
                    <a:gd name="T9" fmla="*/ 0 h 207"/>
                    <a:gd name="T10" fmla="*/ 25 w 93"/>
                    <a:gd name="T11" fmla="*/ 0 h 207"/>
                  </a:gdLst>
                  <a:ahLst/>
                  <a:cxnLst>
                    <a:cxn ang="0">
                      <a:pos x="T0" y="T1"/>
                    </a:cxn>
                    <a:cxn ang="0">
                      <a:pos x="T2" y="T3"/>
                    </a:cxn>
                    <a:cxn ang="0">
                      <a:pos x="T4" y="T5"/>
                    </a:cxn>
                    <a:cxn ang="0">
                      <a:pos x="T6" y="T7"/>
                    </a:cxn>
                    <a:cxn ang="0">
                      <a:pos x="T8" y="T9"/>
                    </a:cxn>
                    <a:cxn ang="0">
                      <a:pos x="T10" y="T11"/>
                    </a:cxn>
                  </a:cxnLst>
                  <a:rect l="0" t="0" r="r" b="b"/>
                  <a:pathLst>
                    <a:path w="93" h="207">
                      <a:moveTo>
                        <a:pt x="25" y="0"/>
                      </a:moveTo>
                      <a:lnTo>
                        <a:pt x="0" y="145"/>
                      </a:lnTo>
                      <a:lnTo>
                        <a:pt x="47" y="207"/>
                      </a:lnTo>
                      <a:lnTo>
                        <a:pt x="93" y="143"/>
                      </a:lnTo>
                      <a:lnTo>
                        <a:pt x="68" y="0"/>
                      </a:lnTo>
                      <a:lnTo>
                        <a:pt x="25"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76" name="Freeform 32"/>
                <p:cNvSpPr/>
                <p:nvPr/>
              </p:nvSpPr>
              <p:spPr bwMode="auto">
                <a:xfrm>
                  <a:off x="3471863" y="3433763"/>
                  <a:ext cx="166688" cy="115888"/>
                </a:xfrm>
                <a:custGeom>
                  <a:avLst/>
                  <a:gdLst>
                    <a:gd name="T0" fmla="*/ 21 w 57"/>
                    <a:gd name="T1" fmla="*/ 7 h 40"/>
                    <a:gd name="T2" fmla="*/ 0 w 57"/>
                    <a:gd name="T3" fmla="*/ 5 h 40"/>
                    <a:gd name="T4" fmla="*/ 0 w 57"/>
                    <a:gd name="T5" fmla="*/ 14 h 40"/>
                    <a:gd name="T6" fmla="*/ 1 w 57"/>
                    <a:gd name="T7" fmla="*/ 13 h 40"/>
                    <a:gd name="T8" fmla="*/ 18 w 57"/>
                    <a:gd name="T9" fmla="*/ 40 h 40"/>
                    <a:gd name="T10" fmla="*/ 40 w 57"/>
                    <a:gd name="T11" fmla="*/ 40 h 40"/>
                    <a:gd name="T12" fmla="*/ 56 w 57"/>
                    <a:gd name="T13" fmla="*/ 15 h 40"/>
                    <a:gd name="T14" fmla="*/ 57 w 57"/>
                    <a:gd name="T15" fmla="*/ 0 h 40"/>
                    <a:gd name="T16" fmla="*/ 21 w 57"/>
                    <a:gd name="T17" fmla="*/ 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40">
                      <a:moveTo>
                        <a:pt x="21" y="7"/>
                      </a:moveTo>
                      <a:cubicBezTo>
                        <a:pt x="14" y="7"/>
                        <a:pt x="7" y="7"/>
                        <a:pt x="0" y="5"/>
                      </a:cubicBezTo>
                      <a:cubicBezTo>
                        <a:pt x="0" y="8"/>
                        <a:pt x="0" y="11"/>
                        <a:pt x="0" y="14"/>
                      </a:cubicBezTo>
                      <a:cubicBezTo>
                        <a:pt x="0" y="13"/>
                        <a:pt x="1" y="13"/>
                        <a:pt x="1" y="13"/>
                      </a:cubicBezTo>
                      <a:cubicBezTo>
                        <a:pt x="18" y="40"/>
                        <a:pt x="18" y="40"/>
                        <a:pt x="18" y="40"/>
                      </a:cubicBezTo>
                      <a:cubicBezTo>
                        <a:pt x="40" y="40"/>
                        <a:pt x="40" y="40"/>
                        <a:pt x="40" y="40"/>
                      </a:cubicBezTo>
                      <a:cubicBezTo>
                        <a:pt x="56" y="15"/>
                        <a:pt x="56" y="15"/>
                        <a:pt x="56" y="15"/>
                      </a:cubicBezTo>
                      <a:cubicBezTo>
                        <a:pt x="56" y="10"/>
                        <a:pt x="56" y="5"/>
                        <a:pt x="57" y="0"/>
                      </a:cubicBezTo>
                      <a:cubicBezTo>
                        <a:pt x="46" y="5"/>
                        <a:pt x="34" y="7"/>
                        <a:pt x="2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77" name="Freeform 33"/>
                <p:cNvSpPr>
                  <a:spLocks noEditPoints="1"/>
                </p:cNvSpPr>
                <p:nvPr/>
              </p:nvSpPr>
              <p:spPr bwMode="auto">
                <a:xfrm>
                  <a:off x="3140075" y="2582863"/>
                  <a:ext cx="827088" cy="827088"/>
                </a:xfrm>
                <a:custGeom>
                  <a:avLst/>
                  <a:gdLst>
                    <a:gd name="T0" fmla="*/ 0 w 284"/>
                    <a:gd name="T1" fmla="*/ 142 h 284"/>
                    <a:gd name="T2" fmla="*/ 142 w 284"/>
                    <a:gd name="T3" fmla="*/ 0 h 284"/>
                    <a:gd name="T4" fmla="*/ 142 w 284"/>
                    <a:gd name="T5" fmla="*/ 0 h 284"/>
                    <a:gd name="T6" fmla="*/ 284 w 284"/>
                    <a:gd name="T7" fmla="*/ 142 h 284"/>
                    <a:gd name="T8" fmla="*/ 284 w 284"/>
                    <a:gd name="T9" fmla="*/ 142 h 284"/>
                    <a:gd name="T10" fmla="*/ 142 w 284"/>
                    <a:gd name="T11" fmla="*/ 284 h 284"/>
                    <a:gd name="T12" fmla="*/ 142 w 284"/>
                    <a:gd name="T13" fmla="*/ 284 h 284"/>
                    <a:gd name="T14" fmla="*/ 0 w 284"/>
                    <a:gd name="T15" fmla="*/ 142 h 284"/>
                    <a:gd name="T16" fmla="*/ 25 w 284"/>
                    <a:gd name="T17" fmla="*/ 142 h 284"/>
                    <a:gd name="T18" fmla="*/ 142 w 284"/>
                    <a:gd name="T19" fmla="*/ 260 h 284"/>
                    <a:gd name="T20" fmla="*/ 142 w 284"/>
                    <a:gd name="T21" fmla="*/ 260 h 284"/>
                    <a:gd name="T22" fmla="*/ 260 w 284"/>
                    <a:gd name="T23" fmla="*/ 142 h 284"/>
                    <a:gd name="T24" fmla="*/ 260 w 284"/>
                    <a:gd name="T25" fmla="*/ 142 h 284"/>
                    <a:gd name="T26" fmla="*/ 142 w 284"/>
                    <a:gd name="T27" fmla="*/ 24 h 284"/>
                    <a:gd name="T28" fmla="*/ 142 w 284"/>
                    <a:gd name="T29" fmla="*/ 24 h 284"/>
                    <a:gd name="T30" fmla="*/ 25 w 284"/>
                    <a:gd name="T31" fmla="*/ 142 h 284"/>
                    <a:gd name="T32" fmla="*/ 25 w 284"/>
                    <a:gd name="T33"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4" h="284">
                      <a:moveTo>
                        <a:pt x="0" y="142"/>
                      </a:moveTo>
                      <a:cubicBezTo>
                        <a:pt x="0" y="63"/>
                        <a:pt x="64" y="0"/>
                        <a:pt x="142" y="0"/>
                      </a:cubicBezTo>
                      <a:cubicBezTo>
                        <a:pt x="142" y="0"/>
                        <a:pt x="142" y="0"/>
                        <a:pt x="142" y="0"/>
                      </a:cubicBezTo>
                      <a:cubicBezTo>
                        <a:pt x="221" y="0"/>
                        <a:pt x="284" y="63"/>
                        <a:pt x="284" y="142"/>
                      </a:cubicBezTo>
                      <a:cubicBezTo>
                        <a:pt x="284" y="142"/>
                        <a:pt x="284" y="142"/>
                        <a:pt x="284" y="142"/>
                      </a:cubicBezTo>
                      <a:cubicBezTo>
                        <a:pt x="284" y="220"/>
                        <a:pt x="221" y="284"/>
                        <a:pt x="142" y="284"/>
                      </a:cubicBezTo>
                      <a:cubicBezTo>
                        <a:pt x="142" y="284"/>
                        <a:pt x="142" y="284"/>
                        <a:pt x="142" y="284"/>
                      </a:cubicBezTo>
                      <a:cubicBezTo>
                        <a:pt x="64" y="284"/>
                        <a:pt x="0" y="220"/>
                        <a:pt x="0" y="142"/>
                      </a:cubicBezTo>
                      <a:close/>
                      <a:moveTo>
                        <a:pt x="25" y="142"/>
                      </a:moveTo>
                      <a:cubicBezTo>
                        <a:pt x="25" y="207"/>
                        <a:pt x="77" y="259"/>
                        <a:pt x="142" y="260"/>
                      </a:cubicBezTo>
                      <a:cubicBezTo>
                        <a:pt x="142" y="260"/>
                        <a:pt x="142" y="260"/>
                        <a:pt x="142" y="260"/>
                      </a:cubicBezTo>
                      <a:cubicBezTo>
                        <a:pt x="207" y="259"/>
                        <a:pt x="260" y="207"/>
                        <a:pt x="260" y="142"/>
                      </a:cubicBezTo>
                      <a:cubicBezTo>
                        <a:pt x="260" y="142"/>
                        <a:pt x="260" y="142"/>
                        <a:pt x="260" y="142"/>
                      </a:cubicBezTo>
                      <a:cubicBezTo>
                        <a:pt x="260" y="77"/>
                        <a:pt x="207" y="24"/>
                        <a:pt x="142" y="24"/>
                      </a:cubicBezTo>
                      <a:cubicBezTo>
                        <a:pt x="142" y="24"/>
                        <a:pt x="142" y="24"/>
                        <a:pt x="142" y="24"/>
                      </a:cubicBezTo>
                      <a:cubicBezTo>
                        <a:pt x="77" y="24"/>
                        <a:pt x="25" y="77"/>
                        <a:pt x="25" y="142"/>
                      </a:cubicBezTo>
                      <a:cubicBezTo>
                        <a:pt x="25" y="142"/>
                        <a:pt x="25" y="142"/>
                        <a:pt x="25" y="14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78" name="Freeform 34"/>
                <p:cNvSpPr/>
                <p:nvPr/>
              </p:nvSpPr>
              <p:spPr bwMode="auto">
                <a:xfrm>
                  <a:off x="3068638" y="2495550"/>
                  <a:ext cx="971550" cy="454025"/>
                </a:xfrm>
                <a:custGeom>
                  <a:avLst/>
                  <a:gdLst>
                    <a:gd name="T0" fmla="*/ 0 w 334"/>
                    <a:gd name="T1" fmla="*/ 155 h 156"/>
                    <a:gd name="T2" fmla="*/ 167 w 334"/>
                    <a:gd name="T3" fmla="*/ 0 h 156"/>
                    <a:gd name="T4" fmla="*/ 167 w 334"/>
                    <a:gd name="T5" fmla="*/ 0 h 156"/>
                    <a:gd name="T6" fmla="*/ 334 w 334"/>
                    <a:gd name="T7" fmla="*/ 155 h 156"/>
                    <a:gd name="T8" fmla="*/ 334 w 334"/>
                    <a:gd name="T9" fmla="*/ 155 h 156"/>
                    <a:gd name="T10" fmla="*/ 322 w 334"/>
                    <a:gd name="T11" fmla="*/ 155 h 156"/>
                    <a:gd name="T12" fmla="*/ 167 w 334"/>
                    <a:gd name="T13" fmla="*/ 12 h 156"/>
                    <a:gd name="T14" fmla="*/ 167 w 334"/>
                    <a:gd name="T15" fmla="*/ 12 h 156"/>
                    <a:gd name="T16" fmla="*/ 12 w 334"/>
                    <a:gd name="T17" fmla="*/ 156 h 156"/>
                    <a:gd name="T18" fmla="*/ 12 w 334"/>
                    <a:gd name="T19" fmla="*/ 156 h 156"/>
                    <a:gd name="T20" fmla="*/ 0 w 334"/>
                    <a:gd name="T21" fmla="*/ 155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 h="156">
                      <a:moveTo>
                        <a:pt x="0" y="155"/>
                      </a:moveTo>
                      <a:cubicBezTo>
                        <a:pt x="7" y="68"/>
                        <a:pt x="79" y="0"/>
                        <a:pt x="167" y="0"/>
                      </a:cubicBezTo>
                      <a:cubicBezTo>
                        <a:pt x="167" y="0"/>
                        <a:pt x="167" y="0"/>
                        <a:pt x="167" y="0"/>
                      </a:cubicBezTo>
                      <a:cubicBezTo>
                        <a:pt x="255" y="0"/>
                        <a:pt x="328" y="68"/>
                        <a:pt x="334" y="155"/>
                      </a:cubicBezTo>
                      <a:cubicBezTo>
                        <a:pt x="334" y="155"/>
                        <a:pt x="334" y="155"/>
                        <a:pt x="334" y="155"/>
                      </a:cubicBezTo>
                      <a:cubicBezTo>
                        <a:pt x="322" y="155"/>
                        <a:pt x="322" y="155"/>
                        <a:pt x="322" y="155"/>
                      </a:cubicBezTo>
                      <a:cubicBezTo>
                        <a:pt x="316" y="75"/>
                        <a:pt x="249" y="12"/>
                        <a:pt x="167" y="12"/>
                      </a:cubicBezTo>
                      <a:cubicBezTo>
                        <a:pt x="167" y="12"/>
                        <a:pt x="167" y="12"/>
                        <a:pt x="167" y="12"/>
                      </a:cubicBezTo>
                      <a:cubicBezTo>
                        <a:pt x="85" y="12"/>
                        <a:pt x="18" y="75"/>
                        <a:pt x="12" y="156"/>
                      </a:cubicBezTo>
                      <a:cubicBezTo>
                        <a:pt x="12" y="156"/>
                        <a:pt x="12" y="156"/>
                        <a:pt x="12" y="156"/>
                      </a:cubicBezTo>
                      <a:cubicBezTo>
                        <a:pt x="0" y="155"/>
                        <a:pt x="0" y="155"/>
                        <a:pt x="0" y="15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79" name="Freeform 35"/>
                <p:cNvSpPr/>
                <p:nvPr/>
              </p:nvSpPr>
              <p:spPr bwMode="auto">
                <a:xfrm>
                  <a:off x="2951163" y="3378200"/>
                  <a:ext cx="1208088" cy="698500"/>
                </a:xfrm>
                <a:custGeom>
                  <a:avLst/>
                  <a:gdLst>
                    <a:gd name="T0" fmla="*/ 382 w 415"/>
                    <a:gd name="T1" fmla="*/ 223 h 240"/>
                    <a:gd name="T2" fmla="*/ 326 w 415"/>
                    <a:gd name="T3" fmla="*/ 80 h 240"/>
                    <a:gd name="T4" fmla="*/ 326 w 415"/>
                    <a:gd name="T5" fmla="*/ 80 h 240"/>
                    <a:gd name="T6" fmla="*/ 207 w 415"/>
                    <a:gd name="T7" fmla="*/ 33 h 240"/>
                    <a:gd name="T8" fmla="*/ 207 w 415"/>
                    <a:gd name="T9" fmla="*/ 33 h 240"/>
                    <a:gd name="T10" fmla="*/ 161 w 415"/>
                    <a:gd name="T11" fmla="*/ 39 h 240"/>
                    <a:gd name="T12" fmla="*/ 161 w 415"/>
                    <a:gd name="T13" fmla="*/ 39 h 240"/>
                    <a:gd name="T14" fmla="*/ 60 w 415"/>
                    <a:gd name="T15" fmla="*/ 114 h 240"/>
                    <a:gd name="T16" fmla="*/ 60 w 415"/>
                    <a:gd name="T17" fmla="*/ 114 h 240"/>
                    <a:gd name="T18" fmla="*/ 33 w 415"/>
                    <a:gd name="T19" fmla="*/ 223 h 240"/>
                    <a:gd name="T20" fmla="*/ 33 w 415"/>
                    <a:gd name="T21" fmla="*/ 223 h 240"/>
                    <a:gd name="T22" fmla="*/ 16 w 415"/>
                    <a:gd name="T23" fmla="*/ 240 h 240"/>
                    <a:gd name="T24" fmla="*/ 16 w 415"/>
                    <a:gd name="T25" fmla="*/ 240 h 240"/>
                    <a:gd name="T26" fmla="*/ 0 w 415"/>
                    <a:gd name="T27" fmla="*/ 223 h 240"/>
                    <a:gd name="T28" fmla="*/ 0 w 415"/>
                    <a:gd name="T29" fmla="*/ 223 h 240"/>
                    <a:gd name="T30" fmla="*/ 32 w 415"/>
                    <a:gd name="T31" fmla="*/ 97 h 240"/>
                    <a:gd name="T32" fmla="*/ 32 w 415"/>
                    <a:gd name="T33" fmla="*/ 97 h 240"/>
                    <a:gd name="T34" fmla="*/ 152 w 415"/>
                    <a:gd name="T35" fmla="*/ 8 h 240"/>
                    <a:gd name="T36" fmla="*/ 152 w 415"/>
                    <a:gd name="T37" fmla="*/ 8 h 240"/>
                    <a:gd name="T38" fmla="*/ 207 w 415"/>
                    <a:gd name="T39" fmla="*/ 0 h 240"/>
                    <a:gd name="T40" fmla="*/ 207 w 415"/>
                    <a:gd name="T41" fmla="*/ 0 h 240"/>
                    <a:gd name="T42" fmla="*/ 349 w 415"/>
                    <a:gd name="T43" fmla="*/ 56 h 240"/>
                    <a:gd name="T44" fmla="*/ 349 w 415"/>
                    <a:gd name="T45" fmla="*/ 56 h 240"/>
                    <a:gd name="T46" fmla="*/ 414 w 415"/>
                    <a:gd name="T47" fmla="*/ 223 h 240"/>
                    <a:gd name="T48" fmla="*/ 414 w 415"/>
                    <a:gd name="T49" fmla="*/ 223 h 240"/>
                    <a:gd name="T50" fmla="*/ 398 w 415"/>
                    <a:gd name="T51" fmla="*/ 240 h 240"/>
                    <a:gd name="T52" fmla="*/ 398 w 415"/>
                    <a:gd name="T53" fmla="*/ 240 h 240"/>
                    <a:gd name="T54" fmla="*/ 382 w 415"/>
                    <a:gd name="T55" fmla="*/ 22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5" h="240">
                      <a:moveTo>
                        <a:pt x="382" y="223"/>
                      </a:moveTo>
                      <a:cubicBezTo>
                        <a:pt x="382" y="167"/>
                        <a:pt x="367" y="118"/>
                        <a:pt x="326" y="80"/>
                      </a:cubicBezTo>
                      <a:cubicBezTo>
                        <a:pt x="326" y="80"/>
                        <a:pt x="326" y="80"/>
                        <a:pt x="326" y="80"/>
                      </a:cubicBezTo>
                      <a:cubicBezTo>
                        <a:pt x="294" y="49"/>
                        <a:pt x="250" y="33"/>
                        <a:pt x="207" y="33"/>
                      </a:cubicBezTo>
                      <a:cubicBezTo>
                        <a:pt x="207" y="33"/>
                        <a:pt x="207" y="33"/>
                        <a:pt x="207" y="33"/>
                      </a:cubicBezTo>
                      <a:cubicBezTo>
                        <a:pt x="191" y="33"/>
                        <a:pt x="176" y="35"/>
                        <a:pt x="161" y="39"/>
                      </a:cubicBezTo>
                      <a:cubicBezTo>
                        <a:pt x="161" y="39"/>
                        <a:pt x="161" y="39"/>
                        <a:pt x="161" y="39"/>
                      </a:cubicBezTo>
                      <a:cubicBezTo>
                        <a:pt x="119" y="51"/>
                        <a:pt x="83" y="78"/>
                        <a:pt x="60" y="114"/>
                      </a:cubicBezTo>
                      <a:cubicBezTo>
                        <a:pt x="60" y="114"/>
                        <a:pt x="60" y="114"/>
                        <a:pt x="60" y="114"/>
                      </a:cubicBezTo>
                      <a:cubicBezTo>
                        <a:pt x="39" y="147"/>
                        <a:pt x="33" y="183"/>
                        <a:pt x="33" y="223"/>
                      </a:cubicBezTo>
                      <a:cubicBezTo>
                        <a:pt x="33" y="223"/>
                        <a:pt x="33" y="223"/>
                        <a:pt x="33" y="223"/>
                      </a:cubicBezTo>
                      <a:cubicBezTo>
                        <a:pt x="33" y="232"/>
                        <a:pt x="25" y="240"/>
                        <a:pt x="16" y="240"/>
                      </a:cubicBezTo>
                      <a:cubicBezTo>
                        <a:pt x="16" y="240"/>
                        <a:pt x="16" y="240"/>
                        <a:pt x="16" y="240"/>
                      </a:cubicBezTo>
                      <a:cubicBezTo>
                        <a:pt x="7" y="240"/>
                        <a:pt x="0" y="232"/>
                        <a:pt x="0" y="223"/>
                      </a:cubicBezTo>
                      <a:cubicBezTo>
                        <a:pt x="0" y="223"/>
                        <a:pt x="0" y="223"/>
                        <a:pt x="0" y="223"/>
                      </a:cubicBezTo>
                      <a:cubicBezTo>
                        <a:pt x="0" y="180"/>
                        <a:pt x="7" y="136"/>
                        <a:pt x="32" y="97"/>
                      </a:cubicBezTo>
                      <a:cubicBezTo>
                        <a:pt x="32" y="97"/>
                        <a:pt x="32" y="97"/>
                        <a:pt x="32" y="97"/>
                      </a:cubicBezTo>
                      <a:cubicBezTo>
                        <a:pt x="59" y="53"/>
                        <a:pt x="102" y="21"/>
                        <a:pt x="152" y="8"/>
                      </a:cubicBezTo>
                      <a:cubicBezTo>
                        <a:pt x="152" y="8"/>
                        <a:pt x="152" y="8"/>
                        <a:pt x="152" y="8"/>
                      </a:cubicBezTo>
                      <a:cubicBezTo>
                        <a:pt x="170" y="3"/>
                        <a:pt x="188" y="0"/>
                        <a:pt x="207" y="0"/>
                      </a:cubicBezTo>
                      <a:cubicBezTo>
                        <a:pt x="207" y="0"/>
                        <a:pt x="207" y="0"/>
                        <a:pt x="207" y="0"/>
                      </a:cubicBezTo>
                      <a:cubicBezTo>
                        <a:pt x="259" y="0"/>
                        <a:pt x="310" y="20"/>
                        <a:pt x="349" y="56"/>
                      </a:cubicBezTo>
                      <a:cubicBezTo>
                        <a:pt x="349" y="56"/>
                        <a:pt x="349" y="56"/>
                        <a:pt x="349" y="56"/>
                      </a:cubicBezTo>
                      <a:cubicBezTo>
                        <a:pt x="397" y="101"/>
                        <a:pt x="415" y="161"/>
                        <a:pt x="414" y="223"/>
                      </a:cubicBezTo>
                      <a:cubicBezTo>
                        <a:pt x="414" y="223"/>
                        <a:pt x="414" y="223"/>
                        <a:pt x="414" y="223"/>
                      </a:cubicBezTo>
                      <a:cubicBezTo>
                        <a:pt x="414" y="232"/>
                        <a:pt x="407" y="240"/>
                        <a:pt x="398" y="240"/>
                      </a:cubicBezTo>
                      <a:cubicBezTo>
                        <a:pt x="398" y="240"/>
                        <a:pt x="398" y="240"/>
                        <a:pt x="398" y="240"/>
                      </a:cubicBezTo>
                      <a:cubicBezTo>
                        <a:pt x="389" y="240"/>
                        <a:pt x="382" y="232"/>
                        <a:pt x="382" y="22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80" name="Freeform 36"/>
                <p:cNvSpPr/>
                <p:nvPr/>
              </p:nvSpPr>
              <p:spPr bwMode="auto">
                <a:xfrm>
                  <a:off x="3446463" y="3189288"/>
                  <a:ext cx="165100" cy="88900"/>
                </a:xfrm>
                <a:custGeom>
                  <a:avLst/>
                  <a:gdLst>
                    <a:gd name="T0" fmla="*/ 57 w 57"/>
                    <a:gd name="T1" fmla="*/ 15 h 31"/>
                    <a:gd name="T2" fmla="*/ 41 w 57"/>
                    <a:gd name="T3" fmla="*/ 31 h 31"/>
                    <a:gd name="T4" fmla="*/ 16 w 57"/>
                    <a:gd name="T5" fmla="*/ 31 h 31"/>
                    <a:gd name="T6" fmla="*/ 0 w 57"/>
                    <a:gd name="T7" fmla="*/ 15 h 31"/>
                    <a:gd name="T8" fmla="*/ 0 w 57"/>
                    <a:gd name="T9" fmla="*/ 15 h 31"/>
                    <a:gd name="T10" fmla="*/ 16 w 57"/>
                    <a:gd name="T11" fmla="*/ 0 h 31"/>
                    <a:gd name="T12" fmla="*/ 41 w 57"/>
                    <a:gd name="T13" fmla="*/ 0 h 31"/>
                    <a:gd name="T14" fmla="*/ 57 w 57"/>
                    <a:gd name="T15" fmla="*/ 15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31">
                      <a:moveTo>
                        <a:pt x="57" y="15"/>
                      </a:moveTo>
                      <a:cubicBezTo>
                        <a:pt x="57" y="24"/>
                        <a:pt x="50" y="31"/>
                        <a:pt x="41" y="31"/>
                      </a:cubicBezTo>
                      <a:cubicBezTo>
                        <a:pt x="16" y="31"/>
                        <a:pt x="16" y="31"/>
                        <a:pt x="16" y="31"/>
                      </a:cubicBezTo>
                      <a:cubicBezTo>
                        <a:pt x="7" y="31"/>
                        <a:pt x="0" y="24"/>
                        <a:pt x="0" y="15"/>
                      </a:cubicBezTo>
                      <a:cubicBezTo>
                        <a:pt x="0" y="15"/>
                        <a:pt x="0" y="15"/>
                        <a:pt x="0" y="15"/>
                      </a:cubicBezTo>
                      <a:cubicBezTo>
                        <a:pt x="0" y="7"/>
                        <a:pt x="7" y="0"/>
                        <a:pt x="16" y="0"/>
                      </a:cubicBezTo>
                      <a:cubicBezTo>
                        <a:pt x="41" y="0"/>
                        <a:pt x="41" y="0"/>
                        <a:pt x="41" y="0"/>
                      </a:cubicBezTo>
                      <a:cubicBezTo>
                        <a:pt x="50" y="0"/>
                        <a:pt x="57" y="7"/>
                        <a:pt x="57"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sp>
              <p:nvSpPr>
                <p:cNvPr id="181" name="Freeform 37"/>
                <p:cNvSpPr/>
                <p:nvPr/>
              </p:nvSpPr>
              <p:spPr bwMode="auto">
                <a:xfrm>
                  <a:off x="3117850" y="3168650"/>
                  <a:ext cx="349250" cy="92075"/>
                </a:xfrm>
                <a:custGeom>
                  <a:avLst/>
                  <a:gdLst>
                    <a:gd name="T0" fmla="*/ 34 w 120"/>
                    <a:gd name="T1" fmla="*/ 32 h 32"/>
                    <a:gd name="T2" fmla="*/ 0 w 120"/>
                    <a:gd name="T3" fmla="*/ 2 h 32"/>
                    <a:gd name="T4" fmla="*/ 0 w 120"/>
                    <a:gd name="T5" fmla="*/ 2 h 32"/>
                    <a:gd name="T6" fmla="*/ 12 w 120"/>
                    <a:gd name="T7" fmla="*/ 0 h 32"/>
                    <a:gd name="T8" fmla="*/ 34 w 120"/>
                    <a:gd name="T9" fmla="*/ 20 h 32"/>
                    <a:gd name="T10" fmla="*/ 34 w 120"/>
                    <a:gd name="T11" fmla="*/ 20 h 32"/>
                    <a:gd name="T12" fmla="*/ 120 w 120"/>
                    <a:gd name="T13" fmla="*/ 20 h 32"/>
                    <a:gd name="T14" fmla="*/ 120 w 120"/>
                    <a:gd name="T15" fmla="*/ 20 h 32"/>
                    <a:gd name="T16" fmla="*/ 120 w 120"/>
                    <a:gd name="T17" fmla="*/ 32 h 32"/>
                    <a:gd name="T18" fmla="*/ 34 w 120"/>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32">
                      <a:moveTo>
                        <a:pt x="34" y="32"/>
                      </a:moveTo>
                      <a:cubicBezTo>
                        <a:pt x="16" y="32"/>
                        <a:pt x="2" y="19"/>
                        <a:pt x="0" y="2"/>
                      </a:cubicBezTo>
                      <a:cubicBezTo>
                        <a:pt x="0" y="2"/>
                        <a:pt x="0" y="2"/>
                        <a:pt x="0" y="2"/>
                      </a:cubicBezTo>
                      <a:cubicBezTo>
                        <a:pt x="12" y="0"/>
                        <a:pt x="12" y="0"/>
                        <a:pt x="12" y="0"/>
                      </a:cubicBezTo>
                      <a:cubicBezTo>
                        <a:pt x="13" y="11"/>
                        <a:pt x="22" y="20"/>
                        <a:pt x="34" y="20"/>
                      </a:cubicBezTo>
                      <a:cubicBezTo>
                        <a:pt x="34" y="20"/>
                        <a:pt x="34" y="20"/>
                        <a:pt x="34" y="20"/>
                      </a:cubicBezTo>
                      <a:cubicBezTo>
                        <a:pt x="120" y="20"/>
                        <a:pt x="120" y="20"/>
                        <a:pt x="120" y="20"/>
                      </a:cubicBezTo>
                      <a:cubicBezTo>
                        <a:pt x="120" y="20"/>
                        <a:pt x="120" y="20"/>
                        <a:pt x="120" y="20"/>
                      </a:cubicBezTo>
                      <a:cubicBezTo>
                        <a:pt x="120" y="32"/>
                        <a:pt x="120" y="32"/>
                        <a:pt x="120" y="32"/>
                      </a:cubicBezTo>
                      <a:cubicBezTo>
                        <a:pt x="34" y="32"/>
                        <a:pt x="34" y="32"/>
                        <a:pt x="34" y="3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p>
              </p:txBody>
            </p:sp>
          </p:grpSp>
        </p:grpSp>
        <p:sp>
          <p:nvSpPr>
            <p:cNvPr id="168" name="TextBox 167"/>
            <p:cNvSpPr txBox="1"/>
            <p:nvPr/>
          </p:nvSpPr>
          <p:spPr>
            <a:xfrm>
              <a:off x="3471664" y="3272544"/>
              <a:ext cx="404278" cy="338554"/>
            </a:xfrm>
            <a:prstGeom prst="rect">
              <a:avLst/>
            </a:prstGeom>
            <a:noFill/>
          </p:spPr>
          <p:txBody>
            <a:bodyPr wrap="none" rtlCol="0">
              <a:spAutoFit/>
            </a:bodyPr>
            <a:lstStyle/>
            <a:p>
              <a:r>
                <a:rPr lang="en-US" altLang="zh-CN" sz="1600" dirty="0" smtClean="0">
                  <a:solidFill>
                    <a:schemeClr val="bg1"/>
                  </a:solidFill>
                  <a:latin typeface="Impact" panose="020B0806030902050204" pitchFamily="34" charset="0"/>
                </a:rPr>
                <a:t>05</a:t>
              </a:r>
              <a:endParaRPr lang="zh-CN" altLang="en-US" sz="1600" dirty="0">
                <a:solidFill>
                  <a:schemeClr val="bg1"/>
                </a:solidFill>
                <a:latin typeface="Impact" panose="020B0806030902050204" pitchFamily="34" charset="0"/>
              </a:endParaRPr>
            </a:p>
          </p:txBody>
        </p:sp>
      </p:grpSp>
      <p:grpSp>
        <p:nvGrpSpPr>
          <p:cNvPr id="182" name="组合 181"/>
          <p:cNvGrpSpPr/>
          <p:nvPr/>
        </p:nvGrpSpPr>
        <p:grpSpPr>
          <a:xfrm>
            <a:off x="2822972" y="2234049"/>
            <a:ext cx="1029941" cy="1191173"/>
            <a:chOff x="2843344" y="2115805"/>
            <a:chExt cx="1029941" cy="1191173"/>
          </a:xfrm>
        </p:grpSpPr>
        <p:grpSp>
          <p:nvGrpSpPr>
            <p:cNvPr id="183" name="组合 182"/>
            <p:cNvGrpSpPr/>
            <p:nvPr/>
          </p:nvGrpSpPr>
          <p:grpSpPr>
            <a:xfrm>
              <a:off x="2843344" y="2115805"/>
              <a:ext cx="1029941" cy="1191173"/>
              <a:chOff x="2843344" y="2115805"/>
              <a:chExt cx="1029941" cy="1191173"/>
            </a:xfrm>
          </p:grpSpPr>
          <p:sp>
            <p:nvSpPr>
              <p:cNvPr id="185" name="Freeform 6"/>
              <p:cNvSpPr/>
              <p:nvPr/>
            </p:nvSpPr>
            <p:spPr bwMode="auto">
              <a:xfrm>
                <a:off x="2904135" y="2151048"/>
                <a:ext cx="453738" cy="203522"/>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3C53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600"/>
              </a:p>
            </p:txBody>
          </p:sp>
          <p:sp>
            <p:nvSpPr>
              <p:cNvPr id="186" name="Freeform 7"/>
              <p:cNvSpPr/>
              <p:nvPr/>
            </p:nvSpPr>
            <p:spPr bwMode="auto">
              <a:xfrm>
                <a:off x="2843344" y="2115805"/>
                <a:ext cx="1029941" cy="1191173"/>
              </a:xfrm>
              <a:custGeom>
                <a:avLst/>
                <a:gdLst>
                  <a:gd name="T0" fmla="*/ 0 w 1169"/>
                  <a:gd name="T1" fmla="*/ 1014 h 1352"/>
                  <a:gd name="T2" fmla="*/ 0 w 1169"/>
                  <a:gd name="T3" fmla="*/ 338 h 1352"/>
                  <a:gd name="T4" fmla="*/ 584 w 1169"/>
                  <a:gd name="T5" fmla="*/ 0 h 1352"/>
                  <a:gd name="T6" fmla="*/ 1169 w 1169"/>
                  <a:gd name="T7" fmla="*/ 338 h 1352"/>
                  <a:gd name="T8" fmla="*/ 1169 w 1169"/>
                  <a:gd name="T9" fmla="*/ 1014 h 1352"/>
                  <a:gd name="T10" fmla="*/ 584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4" y="0"/>
                    </a:lnTo>
                    <a:lnTo>
                      <a:pt x="1169" y="338"/>
                    </a:lnTo>
                    <a:lnTo>
                      <a:pt x="1169" y="1014"/>
                    </a:lnTo>
                    <a:lnTo>
                      <a:pt x="584" y="1352"/>
                    </a:lnTo>
                    <a:lnTo>
                      <a:pt x="0" y="1014"/>
                    </a:lnTo>
                    <a:close/>
                  </a:path>
                </a:pathLst>
              </a:custGeom>
              <a:solidFill>
                <a:srgbClr val="FF9900"/>
              </a:solidFill>
              <a:ln>
                <a:noFill/>
              </a:ln>
            </p:spPr>
            <p:txBody>
              <a:bodyPr vert="horz" wrap="square" lIns="68580" tIns="34290" rIns="68580" bIns="34290" numCol="1" anchor="t" anchorCtr="0" compatLnSpc="1"/>
              <a:lstStyle/>
              <a:p>
                <a:endParaRPr lang="zh-CN" altLang="en-US" sz="1600"/>
              </a:p>
            </p:txBody>
          </p:sp>
          <p:sp>
            <p:nvSpPr>
              <p:cNvPr id="187" name="Freeform 22"/>
              <p:cNvSpPr/>
              <p:nvPr/>
            </p:nvSpPr>
            <p:spPr bwMode="auto">
              <a:xfrm>
                <a:off x="2904135" y="2151048"/>
                <a:ext cx="350656" cy="378849"/>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tx1">
                  <a:lumMod val="85000"/>
                  <a:lumOff val="1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600"/>
              </a:p>
            </p:txBody>
          </p:sp>
          <p:grpSp>
            <p:nvGrpSpPr>
              <p:cNvPr id="188" name="组合 187"/>
              <p:cNvGrpSpPr/>
              <p:nvPr/>
            </p:nvGrpSpPr>
            <p:grpSpPr>
              <a:xfrm>
                <a:off x="3180247" y="2670214"/>
                <a:ext cx="346041" cy="321120"/>
                <a:chOff x="5278438" y="2973388"/>
                <a:chExt cx="1344613" cy="1247775"/>
              </a:xfrm>
              <a:solidFill>
                <a:schemeClr val="bg1"/>
              </a:solidFill>
            </p:grpSpPr>
            <p:sp>
              <p:nvSpPr>
                <p:cNvPr id="189"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rgbClr val="78A6B6"/>
                    </a:solidFill>
                  </a:endParaRPr>
                </a:p>
              </p:txBody>
            </p:sp>
            <p:sp>
              <p:nvSpPr>
                <p:cNvPr id="190"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rgbClr val="78A6B6"/>
                    </a:solidFill>
                  </a:endParaRPr>
                </a:p>
              </p:txBody>
            </p:sp>
            <p:sp>
              <p:nvSpPr>
                <p:cNvPr id="191"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rgbClr val="78A6B6"/>
                    </a:solidFill>
                  </a:endParaRPr>
                </a:p>
              </p:txBody>
            </p:sp>
            <p:sp>
              <p:nvSpPr>
                <p:cNvPr id="192"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600">
                    <a:solidFill>
                      <a:srgbClr val="78A6B6"/>
                    </a:solidFill>
                  </a:endParaRPr>
                </a:p>
              </p:txBody>
            </p:sp>
          </p:grpSp>
        </p:grpSp>
        <p:sp>
          <p:nvSpPr>
            <p:cNvPr id="184" name="TextBox 183"/>
            <p:cNvSpPr txBox="1"/>
            <p:nvPr/>
          </p:nvSpPr>
          <p:spPr>
            <a:xfrm>
              <a:off x="2888568" y="2258753"/>
              <a:ext cx="404278" cy="338554"/>
            </a:xfrm>
            <a:prstGeom prst="rect">
              <a:avLst/>
            </a:prstGeom>
            <a:noFill/>
          </p:spPr>
          <p:txBody>
            <a:bodyPr wrap="none" rtlCol="0">
              <a:spAutoFit/>
            </a:bodyPr>
            <a:lstStyle/>
            <a:p>
              <a:r>
                <a:rPr lang="en-US" altLang="zh-CN" sz="1600" dirty="0" smtClean="0">
                  <a:solidFill>
                    <a:schemeClr val="bg1"/>
                  </a:solidFill>
                  <a:latin typeface="Impact" panose="020B0806030902050204" pitchFamily="34" charset="0"/>
                </a:rPr>
                <a:t>06</a:t>
              </a:r>
              <a:endParaRPr lang="zh-CN" altLang="en-US" sz="1600" dirty="0">
                <a:solidFill>
                  <a:schemeClr val="bg1"/>
                </a:solidFill>
                <a:latin typeface="Impact" panose="020B080603090205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500" fill="hold"/>
                                        <p:tgtEl>
                                          <p:spTgt spid="99"/>
                                        </p:tgtEl>
                                        <p:attrNameLst>
                                          <p:attrName>ppt_w</p:attrName>
                                        </p:attrNameLst>
                                      </p:cBhvr>
                                      <p:tavLst>
                                        <p:tav tm="0">
                                          <p:val>
                                            <p:fltVal val="0"/>
                                          </p:val>
                                        </p:tav>
                                        <p:tav tm="100000">
                                          <p:val>
                                            <p:strVal val="#ppt_w"/>
                                          </p:val>
                                        </p:tav>
                                      </p:tavLst>
                                    </p:anim>
                                    <p:anim calcmode="lin" valueType="num">
                                      <p:cBhvr>
                                        <p:cTn id="8" dur="500" fill="hold"/>
                                        <p:tgtEl>
                                          <p:spTgt spid="99"/>
                                        </p:tgtEl>
                                        <p:attrNameLst>
                                          <p:attrName>ppt_h</p:attrName>
                                        </p:attrNameLst>
                                      </p:cBhvr>
                                      <p:tavLst>
                                        <p:tav tm="0">
                                          <p:val>
                                            <p:fltVal val="0"/>
                                          </p:val>
                                        </p:tav>
                                        <p:tav tm="100000">
                                          <p:val>
                                            <p:strVal val="#ppt_h"/>
                                          </p:val>
                                        </p:tav>
                                      </p:tavLst>
                                    </p:anim>
                                    <p:animEffect transition="in" filter="fade">
                                      <p:cBhvr>
                                        <p:cTn id="9" dur="500"/>
                                        <p:tgtEl>
                                          <p:spTgt spid="99"/>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p:cTn id="13" dur="500" fill="hold"/>
                                        <p:tgtEl>
                                          <p:spTgt spid="100"/>
                                        </p:tgtEl>
                                        <p:attrNameLst>
                                          <p:attrName>ppt_w</p:attrName>
                                        </p:attrNameLst>
                                      </p:cBhvr>
                                      <p:tavLst>
                                        <p:tav tm="0">
                                          <p:val>
                                            <p:fltVal val="0"/>
                                          </p:val>
                                        </p:tav>
                                        <p:tav tm="100000">
                                          <p:val>
                                            <p:strVal val="#ppt_w"/>
                                          </p:val>
                                        </p:tav>
                                      </p:tavLst>
                                    </p:anim>
                                    <p:anim calcmode="lin" valueType="num">
                                      <p:cBhvr>
                                        <p:cTn id="14" dur="500" fill="hold"/>
                                        <p:tgtEl>
                                          <p:spTgt spid="100"/>
                                        </p:tgtEl>
                                        <p:attrNameLst>
                                          <p:attrName>ppt_h</p:attrName>
                                        </p:attrNameLst>
                                      </p:cBhvr>
                                      <p:tavLst>
                                        <p:tav tm="0">
                                          <p:val>
                                            <p:fltVal val="0"/>
                                          </p:val>
                                        </p:tav>
                                        <p:tav tm="100000">
                                          <p:val>
                                            <p:strVal val="#ppt_h"/>
                                          </p:val>
                                        </p:tav>
                                      </p:tavLst>
                                    </p:anim>
                                    <p:animEffect transition="in" filter="fade">
                                      <p:cBhvr>
                                        <p:cTn id="15" dur="500"/>
                                        <p:tgtEl>
                                          <p:spTgt spid="100"/>
                                        </p:tgtEl>
                                      </p:cBhvr>
                                    </p:animEffect>
                                  </p:childTnLst>
                                </p:cTn>
                              </p:par>
                            </p:childTnLst>
                          </p:cTn>
                        </p:par>
                        <p:par>
                          <p:cTn id="16" fill="hold">
                            <p:stCondLst>
                              <p:cond delay="1000"/>
                            </p:stCondLst>
                            <p:childTnLst>
                              <p:par>
                                <p:cTn id="17" presetID="15" presetClass="entr" presetSubtype="0" fill="hold" nodeType="after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p:cTn id="19" dur="2000" fill="hold"/>
                                        <p:tgtEl>
                                          <p:spTgt spid="115"/>
                                        </p:tgtEl>
                                        <p:attrNameLst>
                                          <p:attrName>ppt_w</p:attrName>
                                        </p:attrNameLst>
                                      </p:cBhvr>
                                      <p:tavLst>
                                        <p:tav tm="0">
                                          <p:val>
                                            <p:fltVal val="0"/>
                                          </p:val>
                                        </p:tav>
                                        <p:tav tm="100000">
                                          <p:val>
                                            <p:strVal val="#ppt_w"/>
                                          </p:val>
                                        </p:tav>
                                      </p:tavLst>
                                    </p:anim>
                                    <p:anim calcmode="lin" valueType="num">
                                      <p:cBhvr>
                                        <p:cTn id="20" dur="2000" fill="hold"/>
                                        <p:tgtEl>
                                          <p:spTgt spid="115"/>
                                        </p:tgtEl>
                                        <p:attrNameLst>
                                          <p:attrName>ppt_h</p:attrName>
                                        </p:attrNameLst>
                                      </p:cBhvr>
                                      <p:tavLst>
                                        <p:tav tm="0">
                                          <p:val>
                                            <p:fltVal val="0"/>
                                          </p:val>
                                        </p:tav>
                                        <p:tav tm="100000">
                                          <p:val>
                                            <p:strVal val="#ppt_h"/>
                                          </p:val>
                                        </p:tav>
                                      </p:tavLst>
                                    </p:anim>
                                    <p:anim calcmode="lin" valueType="num">
                                      <p:cBhvr>
                                        <p:cTn id="21" dur="2000" fill="hold"/>
                                        <p:tgtEl>
                                          <p:spTgt spid="115"/>
                                        </p:tgtEl>
                                        <p:attrNameLst>
                                          <p:attrName>ppt_x</p:attrName>
                                        </p:attrNameLst>
                                      </p:cBhvr>
                                      <p:tavLst>
                                        <p:tav tm="0" fmla="#ppt_x+(cos(-2*pi*(1-$))*-#ppt_x-sin(-2*pi*(1-$))*(1-#ppt_y))*(1-$)">
                                          <p:val>
                                            <p:fltVal val="0"/>
                                          </p:val>
                                        </p:tav>
                                        <p:tav tm="100000">
                                          <p:val>
                                            <p:fltVal val="1"/>
                                          </p:val>
                                        </p:tav>
                                      </p:tavLst>
                                    </p:anim>
                                    <p:anim calcmode="lin" valueType="num">
                                      <p:cBhvr>
                                        <p:cTn id="22" dur="2000" fill="hold"/>
                                        <p:tgtEl>
                                          <p:spTgt spid="115"/>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anim calcmode="lin" valueType="num">
                                      <p:cBhvr>
                                        <p:cTn id="25" dur="2000" fill="hold"/>
                                        <p:tgtEl>
                                          <p:spTgt spid="134"/>
                                        </p:tgtEl>
                                        <p:attrNameLst>
                                          <p:attrName>ppt_w</p:attrName>
                                        </p:attrNameLst>
                                      </p:cBhvr>
                                      <p:tavLst>
                                        <p:tav tm="0">
                                          <p:val>
                                            <p:fltVal val="0"/>
                                          </p:val>
                                        </p:tav>
                                        <p:tav tm="100000">
                                          <p:val>
                                            <p:strVal val="#ppt_w"/>
                                          </p:val>
                                        </p:tav>
                                      </p:tavLst>
                                    </p:anim>
                                    <p:anim calcmode="lin" valueType="num">
                                      <p:cBhvr>
                                        <p:cTn id="26" dur="2000" fill="hold"/>
                                        <p:tgtEl>
                                          <p:spTgt spid="134"/>
                                        </p:tgtEl>
                                        <p:attrNameLst>
                                          <p:attrName>ppt_h</p:attrName>
                                        </p:attrNameLst>
                                      </p:cBhvr>
                                      <p:tavLst>
                                        <p:tav tm="0">
                                          <p:val>
                                            <p:fltVal val="0"/>
                                          </p:val>
                                        </p:tav>
                                        <p:tav tm="100000">
                                          <p:val>
                                            <p:strVal val="#ppt_h"/>
                                          </p:val>
                                        </p:tav>
                                      </p:tavLst>
                                    </p:anim>
                                    <p:anim calcmode="lin" valueType="num">
                                      <p:cBhvr>
                                        <p:cTn id="27" dur="2000" fill="hold"/>
                                        <p:tgtEl>
                                          <p:spTgt spid="134"/>
                                        </p:tgtEl>
                                        <p:attrNameLst>
                                          <p:attrName>ppt_x</p:attrName>
                                        </p:attrNameLst>
                                      </p:cBhvr>
                                      <p:tavLst>
                                        <p:tav tm="0" fmla="#ppt_x+(cos(-2*pi*(1-$))*-#ppt_x-sin(-2*pi*(1-$))*(1-#ppt_y))*(1-$)">
                                          <p:val>
                                            <p:fltVal val="0"/>
                                          </p:val>
                                        </p:tav>
                                        <p:tav tm="100000">
                                          <p:val>
                                            <p:fltVal val="1"/>
                                          </p:val>
                                        </p:tav>
                                      </p:tavLst>
                                    </p:anim>
                                    <p:anim calcmode="lin" valueType="num">
                                      <p:cBhvr>
                                        <p:cTn id="28" dur="2000" fill="hold"/>
                                        <p:tgtEl>
                                          <p:spTgt spid="134"/>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0"/>
                                  </p:stCondLst>
                                  <p:childTnLst>
                                    <p:set>
                                      <p:cBhvr>
                                        <p:cTn id="30" dur="1" fill="hold">
                                          <p:stCondLst>
                                            <p:cond delay="0"/>
                                          </p:stCondLst>
                                        </p:cTn>
                                        <p:tgtEl>
                                          <p:spTgt spid="142"/>
                                        </p:tgtEl>
                                        <p:attrNameLst>
                                          <p:attrName>style.visibility</p:attrName>
                                        </p:attrNameLst>
                                      </p:cBhvr>
                                      <p:to>
                                        <p:strVal val="visible"/>
                                      </p:to>
                                    </p:set>
                                    <p:anim calcmode="lin" valueType="num">
                                      <p:cBhvr>
                                        <p:cTn id="31" dur="2000" fill="hold"/>
                                        <p:tgtEl>
                                          <p:spTgt spid="142"/>
                                        </p:tgtEl>
                                        <p:attrNameLst>
                                          <p:attrName>ppt_w</p:attrName>
                                        </p:attrNameLst>
                                      </p:cBhvr>
                                      <p:tavLst>
                                        <p:tav tm="0">
                                          <p:val>
                                            <p:fltVal val="0"/>
                                          </p:val>
                                        </p:tav>
                                        <p:tav tm="100000">
                                          <p:val>
                                            <p:strVal val="#ppt_w"/>
                                          </p:val>
                                        </p:tav>
                                      </p:tavLst>
                                    </p:anim>
                                    <p:anim calcmode="lin" valueType="num">
                                      <p:cBhvr>
                                        <p:cTn id="32" dur="2000" fill="hold"/>
                                        <p:tgtEl>
                                          <p:spTgt spid="142"/>
                                        </p:tgtEl>
                                        <p:attrNameLst>
                                          <p:attrName>ppt_h</p:attrName>
                                        </p:attrNameLst>
                                      </p:cBhvr>
                                      <p:tavLst>
                                        <p:tav tm="0">
                                          <p:val>
                                            <p:fltVal val="0"/>
                                          </p:val>
                                        </p:tav>
                                        <p:tav tm="100000">
                                          <p:val>
                                            <p:strVal val="#ppt_h"/>
                                          </p:val>
                                        </p:tav>
                                      </p:tavLst>
                                    </p:anim>
                                    <p:anim calcmode="lin" valueType="num">
                                      <p:cBhvr>
                                        <p:cTn id="33" dur="2000" fill="hold"/>
                                        <p:tgtEl>
                                          <p:spTgt spid="142"/>
                                        </p:tgtEl>
                                        <p:attrNameLst>
                                          <p:attrName>ppt_x</p:attrName>
                                        </p:attrNameLst>
                                      </p:cBhvr>
                                      <p:tavLst>
                                        <p:tav tm="0" fmla="#ppt_x+(cos(-2*pi*(1-$))*-#ppt_x-sin(-2*pi*(1-$))*(1-#ppt_y))*(1-$)">
                                          <p:val>
                                            <p:fltVal val="0"/>
                                          </p:val>
                                        </p:tav>
                                        <p:tav tm="100000">
                                          <p:val>
                                            <p:fltVal val="1"/>
                                          </p:val>
                                        </p:tav>
                                      </p:tavLst>
                                    </p:anim>
                                    <p:anim calcmode="lin" valueType="num">
                                      <p:cBhvr>
                                        <p:cTn id="34" dur="2000" fill="hold"/>
                                        <p:tgtEl>
                                          <p:spTgt spid="142"/>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0"/>
                                  </p:stCondLst>
                                  <p:childTnLst>
                                    <p:set>
                                      <p:cBhvr>
                                        <p:cTn id="36" dur="1" fill="hold">
                                          <p:stCondLst>
                                            <p:cond delay="0"/>
                                          </p:stCondLst>
                                        </p:cTn>
                                        <p:tgtEl>
                                          <p:spTgt spid="156"/>
                                        </p:tgtEl>
                                        <p:attrNameLst>
                                          <p:attrName>style.visibility</p:attrName>
                                        </p:attrNameLst>
                                      </p:cBhvr>
                                      <p:to>
                                        <p:strVal val="visible"/>
                                      </p:to>
                                    </p:set>
                                    <p:anim calcmode="lin" valueType="num">
                                      <p:cBhvr>
                                        <p:cTn id="37" dur="2000" fill="hold"/>
                                        <p:tgtEl>
                                          <p:spTgt spid="156"/>
                                        </p:tgtEl>
                                        <p:attrNameLst>
                                          <p:attrName>ppt_w</p:attrName>
                                        </p:attrNameLst>
                                      </p:cBhvr>
                                      <p:tavLst>
                                        <p:tav tm="0">
                                          <p:val>
                                            <p:fltVal val="0"/>
                                          </p:val>
                                        </p:tav>
                                        <p:tav tm="100000">
                                          <p:val>
                                            <p:strVal val="#ppt_w"/>
                                          </p:val>
                                        </p:tav>
                                      </p:tavLst>
                                    </p:anim>
                                    <p:anim calcmode="lin" valueType="num">
                                      <p:cBhvr>
                                        <p:cTn id="38" dur="2000" fill="hold"/>
                                        <p:tgtEl>
                                          <p:spTgt spid="156"/>
                                        </p:tgtEl>
                                        <p:attrNameLst>
                                          <p:attrName>ppt_h</p:attrName>
                                        </p:attrNameLst>
                                      </p:cBhvr>
                                      <p:tavLst>
                                        <p:tav tm="0">
                                          <p:val>
                                            <p:fltVal val="0"/>
                                          </p:val>
                                        </p:tav>
                                        <p:tav tm="100000">
                                          <p:val>
                                            <p:strVal val="#ppt_h"/>
                                          </p:val>
                                        </p:tav>
                                      </p:tavLst>
                                    </p:anim>
                                    <p:anim calcmode="lin" valueType="num">
                                      <p:cBhvr>
                                        <p:cTn id="39" dur="2000" fill="hold"/>
                                        <p:tgtEl>
                                          <p:spTgt spid="156"/>
                                        </p:tgtEl>
                                        <p:attrNameLst>
                                          <p:attrName>ppt_x</p:attrName>
                                        </p:attrNameLst>
                                      </p:cBhvr>
                                      <p:tavLst>
                                        <p:tav tm="0" fmla="#ppt_x+(cos(-2*pi*(1-$))*-#ppt_x-sin(-2*pi*(1-$))*(1-#ppt_y))*(1-$)">
                                          <p:val>
                                            <p:fltVal val="0"/>
                                          </p:val>
                                        </p:tav>
                                        <p:tav tm="100000">
                                          <p:val>
                                            <p:fltVal val="1"/>
                                          </p:val>
                                        </p:tav>
                                      </p:tavLst>
                                    </p:anim>
                                    <p:anim calcmode="lin" valueType="num">
                                      <p:cBhvr>
                                        <p:cTn id="40" dur="2000" fill="hold"/>
                                        <p:tgtEl>
                                          <p:spTgt spid="156"/>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0"/>
                                  </p:stCondLst>
                                  <p:childTnLst>
                                    <p:set>
                                      <p:cBhvr>
                                        <p:cTn id="42" dur="1" fill="hold">
                                          <p:stCondLst>
                                            <p:cond delay="0"/>
                                          </p:stCondLst>
                                        </p:cTn>
                                        <p:tgtEl>
                                          <p:spTgt spid="166"/>
                                        </p:tgtEl>
                                        <p:attrNameLst>
                                          <p:attrName>style.visibility</p:attrName>
                                        </p:attrNameLst>
                                      </p:cBhvr>
                                      <p:to>
                                        <p:strVal val="visible"/>
                                      </p:to>
                                    </p:set>
                                    <p:anim calcmode="lin" valueType="num">
                                      <p:cBhvr>
                                        <p:cTn id="43" dur="2000" fill="hold"/>
                                        <p:tgtEl>
                                          <p:spTgt spid="166"/>
                                        </p:tgtEl>
                                        <p:attrNameLst>
                                          <p:attrName>ppt_w</p:attrName>
                                        </p:attrNameLst>
                                      </p:cBhvr>
                                      <p:tavLst>
                                        <p:tav tm="0">
                                          <p:val>
                                            <p:fltVal val="0"/>
                                          </p:val>
                                        </p:tav>
                                        <p:tav tm="100000">
                                          <p:val>
                                            <p:strVal val="#ppt_w"/>
                                          </p:val>
                                        </p:tav>
                                      </p:tavLst>
                                    </p:anim>
                                    <p:anim calcmode="lin" valueType="num">
                                      <p:cBhvr>
                                        <p:cTn id="44" dur="2000" fill="hold"/>
                                        <p:tgtEl>
                                          <p:spTgt spid="166"/>
                                        </p:tgtEl>
                                        <p:attrNameLst>
                                          <p:attrName>ppt_h</p:attrName>
                                        </p:attrNameLst>
                                      </p:cBhvr>
                                      <p:tavLst>
                                        <p:tav tm="0">
                                          <p:val>
                                            <p:fltVal val="0"/>
                                          </p:val>
                                        </p:tav>
                                        <p:tav tm="100000">
                                          <p:val>
                                            <p:strVal val="#ppt_h"/>
                                          </p:val>
                                        </p:tav>
                                      </p:tavLst>
                                    </p:anim>
                                    <p:anim calcmode="lin" valueType="num">
                                      <p:cBhvr>
                                        <p:cTn id="45" dur="2000" fill="hold"/>
                                        <p:tgtEl>
                                          <p:spTgt spid="166"/>
                                        </p:tgtEl>
                                        <p:attrNameLst>
                                          <p:attrName>ppt_x</p:attrName>
                                        </p:attrNameLst>
                                      </p:cBhvr>
                                      <p:tavLst>
                                        <p:tav tm="0" fmla="#ppt_x+(cos(-2*pi*(1-$))*-#ppt_x-sin(-2*pi*(1-$))*(1-#ppt_y))*(1-$)">
                                          <p:val>
                                            <p:fltVal val="0"/>
                                          </p:val>
                                        </p:tav>
                                        <p:tav tm="100000">
                                          <p:val>
                                            <p:fltVal val="1"/>
                                          </p:val>
                                        </p:tav>
                                      </p:tavLst>
                                    </p:anim>
                                    <p:anim calcmode="lin" valueType="num">
                                      <p:cBhvr>
                                        <p:cTn id="46" dur="2000" fill="hold"/>
                                        <p:tgtEl>
                                          <p:spTgt spid="166"/>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nodeType="withEffect">
                                  <p:stCondLst>
                                    <p:cond delay="0"/>
                                  </p:stCondLst>
                                  <p:childTnLst>
                                    <p:set>
                                      <p:cBhvr>
                                        <p:cTn id="48" dur="1" fill="hold">
                                          <p:stCondLst>
                                            <p:cond delay="0"/>
                                          </p:stCondLst>
                                        </p:cTn>
                                        <p:tgtEl>
                                          <p:spTgt spid="182"/>
                                        </p:tgtEl>
                                        <p:attrNameLst>
                                          <p:attrName>style.visibility</p:attrName>
                                        </p:attrNameLst>
                                      </p:cBhvr>
                                      <p:to>
                                        <p:strVal val="visible"/>
                                      </p:to>
                                    </p:set>
                                    <p:anim calcmode="lin" valueType="num">
                                      <p:cBhvr>
                                        <p:cTn id="49" dur="2000" fill="hold"/>
                                        <p:tgtEl>
                                          <p:spTgt spid="182"/>
                                        </p:tgtEl>
                                        <p:attrNameLst>
                                          <p:attrName>ppt_w</p:attrName>
                                        </p:attrNameLst>
                                      </p:cBhvr>
                                      <p:tavLst>
                                        <p:tav tm="0">
                                          <p:val>
                                            <p:fltVal val="0"/>
                                          </p:val>
                                        </p:tav>
                                        <p:tav tm="100000">
                                          <p:val>
                                            <p:strVal val="#ppt_w"/>
                                          </p:val>
                                        </p:tav>
                                      </p:tavLst>
                                    </p:anim>
                                    <p:anim calcmode="lin" valueType="num">
                                      <p:cBhvr>
                                        <p:cTn id="50" dur="2000" fill="hold"/>
                                        <p:tgtEl>
                                          <p:spTgt spid="182"/>
                                        </p:tgtEl>
                                        <p:attrNameLst>
                                          <p:attrName>ppt_h</p:attrName>
                                        </p:attrNameLst>
                                      </p:cBhvr>
                                      <p:tavLst>
                                        <p:tav tm="0">
                                          <p:val>
                                            <p:fltVal val="0"/>
                                          </p:val>
                                        </p:tav>
                                        <p:tav tm="100000">
                                          <p:val>
                                            <p:strVal val="#ppt_h"/>
                                          </p:val>
                                        </p:tav>
                                      </p:tavLst>
                                    </p:anim>
                                    <p:anim calcmode="lin" valueType="num">
                                      <p:cBhvr>
                                        <p:cTn id="51" dur="2000" fill="hold"/>
                                        <p:tgtEl>
                                          <p:spTgt spid="182"/>
                                        </p:tgtEl>
                                        <p:attrNameLst>
                                          <p:attrName>ppt_x</p:attrName>
                                        </p:attrNameLst>
                                      </p:cBhvr>
                                      <p:tavLst>
                                        <p:tav tm="0" fmla="#ppt_x+(cos(-2*pi*(1-$))*-#ppt_x-sin(-2*pi*(1-$))*(1-#ppt_y))*(1-$)">
                                          <p:val>
                                            <p:fltVal val="0"/>
                                          </p:val>
                                        </p:tav>
                                        <p:tav tm="100000">
                                          <p:val>
                                            <p:fltVal val="1"/>
                                          </p:val>
                                        </p:tav>
                                      </p:tavLst>
                                    </p:anim>
                                    <p:anim calcmode="lin" valueType="num">
                                      <p:cBhvr>
                                        <p:cTn id="52" dur="2000" fill="hold"/>
                                        <p:tgtEl>
                                          <p:spTgt spid="182"/>
                                        </p:tgtEl>
                                        <p:attrNameLst>
                                          <p:attrName>ppt_y</p:attrName>
                                        </p:attrNameLst>
                                      </p:cBhvr>
                                      <p:tavLst>
                                        <p:tav tm="0" fmla="#ppt_y+(sin(-2*pi*(1-$))*-#ppt_x+cos(-2*pi*(1-$))*(1-#ppt_y))*(1-$)">
                                          <p:val>
                                            <p:fltVal val="0"/>
                                          </p:val>
                                        </p:tav>
                                        <p:tav tm="100000">
                                          <p:val>
                                            <p:fltVal val="1"/>
                                          </p:val>
                                        </p:tav>
                                      </p:tavLst>
                                    </p:anim>
                                  </p:childTnLst>
                                </p:cTn>
                              </p:par>
                            </p:childTnLst>
                          </p:cTn>
                        </p:par>
                        <p:par>
                          <p:cTn id="53" fill="hold">
                            <p:stCondLst>
                              <p:cond delay="3000"/>
                            </p:stCondLst>
                            <p:childTnLst>
                              <p:par>
                                <p:cTn id="54" presetID="15" presetClass="entr" presetSubtype="0" fill="hold" grpId="0" nodeType="afterEffect">
                                  <p:stCondLst>
                                    <p:cond delay="0"/>
                                  </p:stCondLst>
                                  <p:childTnLst>
                                    <p:set>
                                      <p:cBhvr>
                                        <p:cTn id="55" dur="1" fill="hold">
                                          <p:stCondLst>
                                            <p:cond delay="0"/>
                                          </p:stCondLst>
                                        </p:cTn>
                                        <p:tgtEl>
                                          <p:spTgt spid="110"/>
                                        </p:tgtEl>
                                        <p:attrNameLst>
                                          <p:attrName>style.visibility</p:attrName>
                                        </p:attrNameLst>
                                      </p:cBhvr>
                                      <p:to>
                                        <p:strVal val="visible"/>
                                      </p:to>
                                    </p:set>
                                    <p:anim calcmode="lin" valueType="num">
                                      <p:cBhvr>
                                        <p:cTn id="56" dur="1000" fill="hold"/>
                                        <p:tgtEl>
                                          <p:spTgt spid="110"/>
                                        </p:tgtEl>
                                        <p:attrNameLst>
                                          <p:attrName>ppt_w</p:attrName>
                                        </p:attrNameLst>
                                      </p:cBhvr>
                                      <p:tavLst>
                                        <p:tav tm="0">
                                          <p:val>
                                            <p:fltVal val="0"/>
                                          </p:val>
                                        </p:tav>
                                        <p:tav tm="100000">
                                          <p:val>
                                            <p:strVal val="#ppt_w"/>
                                          </p:val>
                                        </p:tav>
                                      </p:tavLst>
                                    </p:anim>
                                    <p:anim calcmode="lin" valueType="num">
                                      <p:cBhvr>
                                        <p:cTn id="57" dur="1000" fill="hold"/>
                                        <p:tgtEl>
                                          <p:spTgt spid="110"/>
                                        </p:tgtEl>
                                        <p:attrNameLst>
                                          <p:attrName>ppt_h</p:attrName>
                                        </p:attrNameLst>
                                      </p:cBhvr>
                                      <p:tavLst>
                                        <p:tav tm="0">
                                          <p:val>
                                            <p:fltVal val="0"/>
                                          </p:val>
                                        </p:tav>
                                        <p:tav tm="100000">
                                          <p:val>
                                            <p:strVal val="#ppt_h"/>
                                          </p:val>
                                        </p:tav>
                                      </p:tavLst>
                                    </p:anim>
                                    <p:anim calcmode="lin" valueType="num">
                                      <p:cBhvr>
                                        <p:cTn id="58" dur="1000" fill="hold"/>
                                        <p:tgtEl>
                                          <p:spTgt spid="110"/>
                                        </p:tgtEl>
                                        <p:attrNameLst>
                                          <p:attrName>ppt_x</p:attrName>
                                        </p:attrNameLst>
                                      </p:cBhvr>
                                      <p:tavLst>
                                        <p:tav tm="0" fmla="#ppt_x+(cos(-2*pi*(1-$))*-#ppt_x-sin(-2*pi*(1-$))*(1-#ppt_y))*(1-$)">
                                          <p:val>
                                            <p:fltVal val="0"/>
                                          </p:val>
                                        </p:tav>
                                        <p:tav tm="100000">
                                          <p:val>
                                            <p:fltVal val="1"/>
                                          </p:val>
                                        </p:tav>
                                      </p:tavLst>
                                    </p:anim>
                                    <p:anim calcmode="lin" valueType="num">
                                      <p:cBhvr>
                                        <p:cTn id="59" dur="1000" fill="hold"/>
                                        <p:tgtEl>
                                          <p:spTgt spid="110"/>
                                        </p:tgtEl>
                                        <p:attrNameLst>
                                          <p:attrName>ppt_y</p:attrName>
                                        </p:attrNameLst>
                                      </p:cBhvr>
                                      <p:tavLst>
                                        <p:tav tm="0" fmla="#ppt_y+(sin(-2*pi*(1-$))*-#ppt_x+cos(-2*pi*(1-$))*(1-#ppt_y))*(1-$)">
                                          <p:val>
                                            <p:fltVal val="0"/>
                                          </p:val>
                                        </p:tav>
                                        <p:tav tm="100000">
                                          <p:val>
                                            <p:fltVal val="1"/>
                                          </p:val>
                                        </p:tav>
                                      </p:tavLst>
                                    </p:anim>
                                  </p:childTnLst>
                                </p:cTn>
                              </p:par>
                              <p:par>
                                <p:cTn id="60" presetID="15" presetClass="entr" presetSubtype="0" fill="hold" grpId="0" nodeType="withEffect">
                                  <p:stCondLst>
                                    <p:cond delay="0"/>
                                  </p:stCondLst>
                                  <p:childTnLst>
                                    <p:set>
                                      <p:cBhvr>
                                        <p:cTn id="61" dur="1" fill="hold">
                                          <p:stCondLst>
                                            <p:cond delay="0"/>
                                          </p:stCondLst>
                                        </p:cTn>
                                        <p:tgtEl>
                                          <p:spTgt spid="109"/>
                                        </p:tgtEl>
                                        <p:attrNameLst>
                                          <p:attrName>style.visibility</p:attrName>
                                        </p:attrNameLst>
                                      </p:cBhvr>
                                      <p:to>
                                        <p:strVal val="visible"/>
                                      </p:to>
                                    </p:set>
                                    <p:anim calcmode="lin" valueType="num">
                                      <p:cBhvr>
                                        <p:cTn id="62" dur="1000" fill="hold"/>
                                        <p:tgtEl>
                                          <p:spTgt spid="109"/>
                                        </p:tgtEl>
                                        <p:attrNameLst>
                                          <p:attrName>ppt_w</p:attrName>
                                        </p:attrNameLst>
                                      </p:cBhvr>
                                      <p:tavLst>
                                        <p:tav tm="0">
                                          <p:val>
                                            <p:fltVal val="0"/>
                                          </p:val>
                                        </p:tav>
                                        <p:tav tm="100000">
                                          <p:val>
                                            <p:strVal val="#ppt_w"/>
                                          </p:val>
                                        </p:tav>
                                      </p:tavLst>
                                    </p:anim>
                                    <p:anim calcmode="lin" valueType="num">
                                      <p:cBhvr>
                                        <p:cTn id="63" dur="1000" fill="hold"/>
                                        <p:tgtEl>
                                          <p:spTgt spid="109"/>
                                        </p:tgtEl>
                                        <p:attrNameLst>
                                          <p:attrName>ppt_h</p:attrName>
                                        </p:attrNameLst>
                                      </p:cBhvr>
                                      <p:tavLst>
                                        <p:tav tm="0">
                                          <p:val>
                                            <p:fltVal val="0"/>
                                          </p:val>
                                        </p:tav>
                                        <p:tav tm="100000">
                                          <p:val>
                                            <p:strVal val="#ppt_h"/>
                                          </p:val>
                                        </p:tav>
                                      </p:tavLst>
                                    </p:anim>
                                    <p:anim calcmode="lin" valueType="num">
                                      <p:cBhvr>
                                        <p:cTn id="64" dur="1000" fill="hold"/>
                                        <p:tgtEl>
                                          <p:spTgt spid="109"/>
                                        </p:tgtEl>
                                        <p:attrNameLst>
                                          <p:attrName>ppt_x</p:attrName>
                                        </p:attrNameLst>
                                      </p:cBhvr>
                                      <p:tavLst>
                                        <p:tav tm="0" fmla="#ppt_x+(cos(-2*pi*(1-$))*-#ppt_x-sin(-2*pi*(1-$))*(1-#ppt_y))*(1-$)">
                                          <p:val>
                                            <p:fltVal val="0"/>
                                          </p:val>
                                        </p:tav>
                                        <p:tav tm="100000">
                                          <p:val>
                                            <p:fltVal val="1"/>
                                          </p:val>
                                        </p:tav>
                                      </p:tavLst>
                                    </p:anim>
                                    <p:anim calcmode="lin" valueType="num">
                                      <p:cBhvr>
                                        <p:cTn id="65" dur="1000" fill="hold"/>
                                        <p:tgtEl>
                                          <p:spTgt spid="109"/>
                                        </p:tgtEl>
                                        <p:attrNameLst>
                                          <p:attrName>ppt_y</p:attrName>
                                        </p:attrNameLst>
                                      </p:cBhvr>
                                      <p:tavLst>
                                        <p:tav tm="0" fmla="#ppt_y+(sin(-2*pi*(1-$))*-#ppt_x+cos(-2*pi*(1-$))*(1-#ppt_y))*(1-$)">
                                          <p:val>
                                            <p:fltVal val="0"/>
                                          </p:val>
                                        </p:tav>
                                        <p:tav tm="100000">
                                          <p:val>
                                            <p:fltVal val="1"/>
                                          </p:val>
                                        </p:tav>
                                      </p:tavLst>
                                    </p:anim>
                                  </p:childTnLst>
                                </p:cTn>
                              </p:par>
                              <p:par>
                                <p:cTn id="66" presetID="15" presetClass="entr" presetSubtype="0" fill="hold" grpId="0" nodeType="withEffect">
                                  <p:stCondLst>
                                    <p:cond delay="0"/>
                                  </p:stCondLst>
                                  <p:childTnLst>
                                    <p:set>
                                      <p:cBhvr>
                                        <p:cTn id="67" dur="1" fill="hold">
                                          <p:stCondLst>
                                            <p:cond delay="0"/>
                                          </p:stCondLst>
                                        </p:cTn>
                                        <p:tgtEl>
                                          <p:spTgt spid="111"/>
                                        </p:tgtEl>
                                        <p:attrNameLst>
                                          <p:attrName>style.visibility</p:attrName>
                                        </p:attrNameLst>
                                      </p:cBhvr>
                                      <p:to>
                                        <p:strVal val="visible"/>
                                      </p:to>
                                    </p:set>
                                    <p:anim calcmode="lin" valueType="num">
                                      <p:cBhvr>
                                        <p:cTn id="68" dur="1000" fill="hold"/>
                                        <p:tgtEl>
                                          <p:spTgt spid="111"/>
                                        </p:tgtEl>
                                        <p:attrNameLst>
                                          <p:attrName>ppt_w</p:attrName>
                                        </p:attrNameLst>
                                      </p:cBhvr>
                                      <p:tavLst>
                                        <p:tav tm="0">
                                          <p:val>
                                            <p:fltVal val="0"/>
                                          </p:val>
                                        </p:tav>
                                        <p:tav tm="100000">
                                          <p:val>
                                            <p:strVal val="#ppt_w"/>
                                          </p:val>
                                        </p:tav>
                                      </p:tavLst>
                                    </p:anim>
                                    <p:anim calcmode="lin" valueType="num">
                                      <p:cBhvr>
                                        <p:cTn id="69" dur="1000" fill="hold"/>
                                        <p:tgtEl>
                                          <p:spTgt spid="111"/>
                                        </p:tgtEl>
                                        <p:attrNameLst>
                                          <p:attrName>ppt_h</p:attrName>
                                        </p:attrNameLst>
                                      </p:cBhvr>
                                      <p:tavLst>
                                        <p:tav tm="0">
                                          <p:val>
                                            <p:fltVal val="0"/>
                                          </p:val>
                                        </p:tav>
                                        <p:tav tm="100000">
                                          <p:val>
                                            <p:strVal val="#ppt_h"/>
                                          </p:val>
                                        </p:tav>
                                      </p:tavLst>
                                    </p:anim>
                                    <p:anim calcmode="lin" valueType="num">
                                      <p:cBhvr>
                                        <p:cTn id="70" dur="1000" fill="hold"/>
                                        <p:tgtEl>
                                          <p:spTgt spid="111"/>
                                        </p:tgtEl>
                                        <p:attrNameLst>
                                          <p:attrName>ppt_x</p:attrName>
                                        </p:attrNameLst>
                                      </p:cBhvr>
                                      <p:tavLst>
                                        <p:tav tm="0" fmla="#ppt_x+(cos(-2*pi*(1-$))*-#ppt_x-sin(-2*pi*(1-$))*(1-#ppt_y))*(1-$)">
                                          <p:val>
                                            <p:fltVal val="0"/>
                                          </p:val>
                                        </p:tav>
                                        <p:tav tm="100000">
                                          <p:val>
                                            <p:fltVal val="1"/>
                                          </p:val>
                                        </p:tav>
                                      </p:tavLst>
                                    </p:anim>
                                    <p:anim calcmode="lin" valueType="num">
                                      <p:cBhvr>
                                        <p:cTn id="71" dur="1000" fill="hold"/>
                                        <p:tgtEl>
                                          <p:spTgt spid="111"/>
                                        </p:tgtEl>
                                        <p:attrNameLst>
                                          <p:attrName>ppt_y</p:attrName>
                                        </p:attrNameLst>
                                      </p:cBhvr>
                                      <p:tavLst>
                                        <p:tav tm="0" fmla="#ppt_y+(sin(-2*pi*(1-$))*-#ppt_x+cos(-2*pi*(1-$))*(1-#ppt_y))*(1-$)">
                                          <p:val>
                                            <p:fltVal val="0"/>
                                          </p:val>
                                        </p:tav>
                                        <p:tav tm="100000">
                                          <p:val>
                                            <p:fltVal val="1"/>
                                          </p:val>
                                        </p:tav>
                                      </p:tavLst>
                                    </p:anim>
                                  </p:childTnLst>
                                </p:cTn>
                              </p:par>
                              <p:par>
                                <p:cTn id="72" presetID="15" presetClass="entr" presetSubtype="0" fill="hold" grpId="0" nodeType="withEffect">
                                  <p:stCondLst>
                                    <p:cond delay="0"/>
                                  </p:stCondLst>
                                  <p:childTnLst>
                                    <p:set>
                                      <p:cBhvr>
                                        <p:cTn id="73" dur="1" fill="hold">
                                          <p:stCondLst>
                                            <p:cond delay="0"/>
                                          </p:stCondLst>
                                        </p:cTn>
                                        <p:tgtEl>
                                          <p:spTgt spid="112"/>
                                        </p:tgtEl>
                                        <p:attrNameLst>
                                          <p:attrName>style.visibility</p:attrName>
                                        </p:attrNameLst>
                                      </p:cBhvr>
                                      <p:to>
                                        <p:strVal val="visible"/>
                                      </p:to>
                                    </p:set>
                                    <p:anim calcmode="lin" valueType="num">
                                      <p:cBhvr>
                                        <p:cTn id="74" dur="1000" fill="hold"/>
                                        <p:tgtEl>
                                          <p:spTgt spid="112"/>
                                        </p:tgtEl>
                                        <p:attrNameLst>
                                          <p:attrName>ppt_w</p:attrName>
                                        </p:attrNameLst>
                                      </p:cBhvr>
                                      <p:tavLst>
                                        <p:tav tm="0">
                                          <p:val>
                                            <p:fltVal val="0"/>
                                          </p:val>
                                        </p:tav>
                                        <p:tav tm="100000">
                                          <p:val>
                                            <p:strVal val="#ppt_w"/>
                                          </p:val>
                                        </p:tav>
                                      </p:tavLst>
                                    </p:anim>
                                    <p:anim calcmode="lin" valueType="num">
                                      <p:cBhvr>
                                        <p:cTn id="75" dur="1000" fill="hold"/>
                                        <p:tgtEl>
                                          <p:spTgt spid="112"/>
                                        </p:tgtEl>
                                        <p:attrNameLst>
                                          <p:attrName>ppt_h</p:attrName>
                                        </p:attrNameLst>
                                      </p:cBhvr>
                                      <p:tavLst>
                                        <p:tav tm="0">
                                          <p:val>
                                            <p:fltVal val="0"/>
                                          </p:val>
                                        </p:tav>
                                        <p:tav tm="100000">
                                          <p:val>
                                            <p:strVal val="#ppt_h"/>
                                          </p:val>
                                        </p:tav>
                                      </p:tavLst>
                                    </p:anim>
                                    <p:anim calcmode="lin" valueType="num">
                                      <p:cBhvr>
                                        <p:cTn id="76" dur="1000" fill="hold"/>
                                        <p:tgtEl>
                                          <p:spTgt spid="112"/>
                                        </p:tgtEl>
                                        <p:attrNameLst>
                                          <p:attrName>ppt_x</p:attrName>
                                        </p:attrNameLst>
                                      </p:cBhvr>
                                      <p:tavLst>
                                        <p:tav tm="0" fmla="#ppt_x+(cos(-2*pi*(1-$))*-#ppt_x-sin(-2*pi*(1-$))*(1-#ppt_y))*(1-$)">
                                          <p:val>
                                            <p:fltVal val="0"/>
                                          </p:val>
                                        </p:tav>
                                        <p:tav tm="100000">
                                          <p:val>
                                            <p:fltVal val="1"/>
                                          </p:val>
                                        </p:tav>
                                      </p:tavLst>
                                    </p:anim>
                                    <p:anim calcmode="lin" valueType="num">
                                      <p:cBhvr>
                                        <p:cTn id="77" dur="1000" fill="hold"/>
                                        <p:tgtEl>
                                          <p:spTgt spid="112"/>
                                        </p:tgtEl>
                                        <p:attrNameLst>
                                          <p:attrName>ppt_y</p:attrName>
                                        </p:attrNameLst>
                                      </p:cBhvr>
                                      <p:tavLst>
                                        <p:tav tm="0" fmla="#ppt_y+(sin(-2*pi*(1-$))*-#ppt_x+cos(-2*pi*(1-$))*(1-#ppt_y))*(1-$)">
                                          <p:val>
                                            <p:fltVal val="0"/>
                                          </p:val>
                                        </p:tav>
                                        <p:tav tm="100000">
                                          <p:val>
                                            <p:fltVal val="1"/>
                                          </p:val>
                                        </p:tav>
                                      </p:tavLst>
                                    </p:anim>
                                  </p:childTnLst>
                                </p:cTn>
                              </p:par>
                              <p:par>
                                <p:cTn id="78" presetID="15" presetClass="entr" presetSubtype="0" fill="hold" grpId="0" nodeType="withEffect">
                                  <p:stCondLst>
                                    <p:cond delay="0"/>
                                  </p:stCondLst>
                                  <p:childTnLst>
                                    <p:set>
                                      <p:cBhvr>
                                        <p:cTn id="79" dur="1" fill="hold">
                                          <p:stCondLst>
                                            <p:cond delay="0"/>
                                          </p:stCondLst>
                                        </p:cTn>
                                        <p:tgtEl>
                                          <p:spTgt spid="114"/>
                                        </p:tgtEl>
                                        <p:attrNameLst>
                                          <p:attrName>style.visibility</p:attrName>
                                        </p:attrNameLst>
                                      </p:cBhvr>
                                      <p:to>
                                        <p:strVal val="visible"/>
                                      </p:to>
                                    </p:set>
                                    <p:anim calcmode="lin" valueType="num">
                                      <p:cBhvr>
                                        <p:cTn id="80" dur="1000" fill="hold"/>
                                        <p:tgtEl>
                                          <p:spTgt spid="114"/>
                                        </p:tgtEl>
                                        <p:attrNameLst>
                                          <p:attrName>ppt_w</p:attrName>
                                        </p:attrNameLst>
                                      </p:cBhvr>
                                      <p:tavLst>
                                        <p:tav tm="0">
                                          <p:val>
                                            <p:fltVal val="0"/>
                                          </p:val>
                                        </p:tav>
                                        <p:tav tm="100000">
                                          <p:val>
                                            <p:strVal val="#ppt_w"/>
                                          </p:val>
                                        </p:tav>
                                      </p:tavLst>
                                    </p:anim>
                                    <p:anim calcmode="lin" valueType="num">
                                      <p:cBhvr>
                                        <p:cTn id="81" dur="1000" fill="hold"/>
                                        <p:tgtEl>
                                          <p:spTgt spid="114"/>
                                        </p:tgtEl>
                                        <p:attrNameLst>
                                          <p:attrName>ppt_h</p:attrName>
                                        </p:attrNameLst>
                                      </p:cBhvr>
                                      <p:tavLst>
                                        <p:tav tm="0">
                                          <p:val>
                                            <p:fltVal val="0"/>
                                          </p:val>
                                        </p:tav>
                                        <p:tav tm="100000">
                                          <p:val>
                                            <p:strVal val="#ppt_h"/>
                                          </p:val>
                                        </p:tav>
                                      </p:tavLst>
                                    </p:anim>
                                    <p:anim calcmode="lin" valueType="num">
                                      <p:cBhvr>
                                        <p:cTn id="82" dur="1000" fill="hold"/>
                                        <p:tgtEl>
                                          <p:spTgt spid="114"/>
                                        </p:tgtEl>
                                        <p:attrNameLst>
                                          <p:attrName>ppt_x</p:attrName>
                                        </p:attrNameLst>
                                      </p:cBhvr>
                                      <p:tavLst>
                                        <p:tav tm="0" fmla="#ppt_x+(cos(-2*pi*(1-$))*-#ppt_x-sin(-2*pi*(1-$))*(1-#ppt_y))*(1-$)">
                                          <p:val>
                                            <p:fltVal val="0"/>
                                          </p:val>
                                        </p:tav>
                                        <p:tav tm="100000">
                                          <p:val>
                                            <p:fltVal val="1"/>
                                          </p:val>
                                        </p:tav>
                                      </p:tavLst>
                                    </p:anim>
                                    <p:anim calcmode="lin" valueType="num">
                                      <p:cBhvr>
                                        <p:cTn id="83" dur="1000" fill="hold"/>
                                        <p:tgtEl>
                                          <p:spTgt spid="114"/>
                                        </p:tgtEl>
                                        <p:attrNameLst>
                                          <p:attrName>ppt_y</p:attrName>
                                        </p:attrNameLst>
                                      </p:cBhvr>
                                      <p:tavLst>
                                        <p:tav tm="0" fmla="#ppt_y+(sin(-2*pi*(1-$))*-#ppt_x+cos(-2*pi*(1-$))*(1-#ppt_y))*(1-$)">
                                          <p:val>
                                            <p:fltVal val="0"/>
                                          </p:val>
                                        </p:tav>
                                        <p:tav tm="100000">
                                          <p:val>
                                            <p:fltVal val="1"/>
                                          </p:val>
                                        </p:tav>
                                      </p:tavLst>
                                    </p:anim>
                                  </p:childTnLst>
                                </p:cTn>
                              </p:par>
                              <p:par>
                                <p:cTn id="84" presetID="15" presetClass="entr" presetSubtype="0" fill="hold" grpId="0" nodeType="withEffect">
                                  <p:stCondLst>
                                    <p:cond delay="0"/>
                                  </p:stCondLst>
                                  <p:childTnLst>
                                    <p:set>
                                      <p:cBhvr>
                                        <p:cTn id="85" dur="1" fill="hold">
                                          <p:stCondLst>
                                            <p:cond delay="0"/>
                                          </p:stCondLst>
                                        </p:cTn>
                                        <p:tgtEl>
                                          <p:spTgt spid="113"/>
                                        </p:tgtEl>
                                        <p:attrNameLst>
                                          <p:attrName>style.visibility</p:attrName>
                                        </p:attrNameLst>
                                      </p:cBhvr>
                                      <p:to>
                                        <p:strVal val="visible"/>
                                      </p:to>
                                    </p:set>
                                    <p:anim calcmode="lin" valueType="num">
                                      <p:cBhvr>
                                        <p:cTn id="86" dur="1000" fill="hold"/>
                                        <p:tgtEl>
                                          <p:spTgt spid="113"/>
                                        </p:tgtEl>
                                        <p:attrNameLst>
                                          <p:attrName>ppt_w</p:attrName>
                                        </p:attrNameLst>
                                      </p:cBhvr>
                                      <p:tavLst>
                                        <p:tav tm="0">
                                          <p:val>
                                            <p:fltVal val="0"/>
                                          </p:val>
                                        </p:tav>
                                        <p:tav tm="100000">
                                          <p:val>
                                            <p:strVal val="#ppt_w"/>
                                          </p:val>
                                        </p:tav>
                                      </p:tavLst>
                                    </p:anim>
                                    <p:anim calcmode="lin" valueType="num">
                                      <p:cBhvr>
                                        <p:cTn id="87" dur="1000" fill="hold"/>
                                        <p:tgtEl>
                                          <p:spTgt spid="113"/>
                                        </p:tgtEl>
                                        <p:attrNameLst>
                                          <p:attrName>ppt_h</p:attrName>
                                        </p:attrNameLst>
                                      </p:cBhvr>
                                      <p:tavLst>
                                        <p:tav tm="0">
                                          <p:val>
                                            <p:fltVal val="0"/>
                                          </p:val>
                                        </p:tav>
                                        <p:tav tm="100000">
                                          <p:val>
                                            <p:strVal val="#ppt_h"/>
                                          </p:val>
                                        </p:tav>
                                      </p:tavLst>
                                    </p:anim>
                                    <p:anim calcmode="lin" valueType="num">
                                      <p:cBhvr>
                                        <p:cTn id="88" dur="1000" fill="hold"/>
                                        <p:tgtEl>
                                          <p:spTgt spid="113"/>
                                        </p:tgtEl>
                                        <p:attrNameLst>
                                          <p:attrName>ppt_x</p:attrName>
                                        </p:attrNameLst>
                                      </p:cBhvr>
                                      <p:tavLst>
                                        <p:tav tm="0" fmla="#ppt_x+(cos(-2*pi*(1-$))*-#ppt_x-sin(-2*pi*(1-$))*(1-#ppt_y))*(1-$)">
                                          <p:val>
                                            <p:fltVal val="0"/>
                                          </p:val>
                                        </p:tav>
                                        <p:tav tm="100000">
                                          <p:val>
                                            <p:fltVal val="1"/>
                                          </p:val>
                                        </p:tav>
                                      </p:tavLst>
                                    </p:anim>
                                    <p:anim calcmode="lin" valueType="num">
                                      <p:cBhvr>
                                        <p:cTn id="89" dur="1000" fill="hold"/>
                                        <p:tgtEl>
                                          <p:spTgt spid="113"/>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9" grpId="0"/>
      <p:bldP spid="110" grpId="0"/>
      <p:bldP spid="111" grpId="0"/>
      <p:bldP spid="112" grpId="0"/>
      <p:bldP spid="113" grpId="0"/>
      <p:bldP spid="1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1332609" y="1279951"/>
            <a:ext cx="2055242" cy="3338037"/>
            <a:chOff x="856689" y="1129339"/>
            <a:chExt cx="2055242" cy="3338037"/>
          </a:xfrm>
        </p:grpSpPr>
        <p:sp>
          <p:nvSpPr>
            <p:cNvPr id="29" name="矩形 28"/>
            <p:cNvSpPr/>
            <p:nvPr/>
          </p:nvSpPr>
          <p:spPr>
            <a:xfrm>
              <a:off x="856689" y="1129339"/>
              <a:ext cx="2055242" cy="3338037"/>
            </a:xfrm>
            <a:prstGeom prst="rect">
              <a:avLst/>
            </a:prstGeom>
            <a:solidFill>
              <a:schemeClr val="tx2">
                <a:lumMod val="50000"/>
              </a:schemeClr>
            </a:solidFill>
            <a:ln w="19050">
              <a:solidFill>
                <a:srgbClr val="B8B3AB"/>
              </a:soli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0" name="文本框 24"/>
            <p:cNvSpPr txBox="1"/>
            <p:nvPr/>
          </p:nvSpPr>
          <p:spPr>
            <a:xfrm rot="16200000">
              <a:off x="78079" y="2635868"/>
              <a:ext cx="1879447" cy="295145"/>
            </a:xfrm>
            <a:prstGeom prst="rect">
              <a:avLst/>
            </a:prstGeom>
            <a:noFill/>
          </p:spPr>
          <p:txBody>
            <a:bodyPr wrap="square" rtlCol="0">
              <a:spAutoFit/>
            </a:bodyPr>
            <a:lstStyle/>
            <a:p>
              <a:pPr algn="ctr">
                <a:lnSpc>
                  <a:spcPct val="120000"/>
                </a:lnSpc>
              </a:pPr>
              <a:r>
                <a:rPr lang="zh-CN" altLang="en-US" sz="1200" b="1" dirty="0" smtClean="0">
                  <a:solidFill>
                    <a:schemeClr val="bg1"/>
                  </a:solidFill>
                  <a:effectLst/>
                  <a:latin typeface="微软雅黑" panose="020B0503020204020204" pitchFamily="34" charset="-122"/>
                  <a:ea typeface="微软雅黑" panose="020B0503020204020204" pitchFamily="34" charset="-122"/>
                </a:rPr>
                <a:t>点击插入</a:t>
              </a:r>
              <a:r>
                <a:rPr lang="zh-CN" altLang="en-US" sz="1200" b="1" dirty="0">
                  <a:solidFill>
                    <a:schemeClr val="bg1"/>
                  </a:solidFill>
                  <a:effectLst/>
                  <a:latin typeface="微软雅黑" panose="020B0503020204020204" pitchFamily="34" charset="-122"/>
                  <a:ea typeface="微软雅黑" panose="020B0503020204020204" pitchFamily="34" charset="-122"/>
                </a:rPr>
                <a:t>标签</a:t>
              </a:r>
              <a:r>
                <a:rPr lang="zh-CN" altLang="en-US" sz="1200" b="1" dirty="0" smtClean="0">
                  <a:solidFill>
                    <a:schemeClr val="bg1"/>
                  </a:solidFill>
                  <a:effectLst/>
                  <a:latin typeface="微软雅黑" panose="020B0503020204020204" pitchFamily="34" charset="-122"/>
                  <a:ea typeface="微软雅黑" panose="020B0503020204020204" pitchFamily="34" charset="-122"/>
                </a:rPr>
                <a:t>文本</a:t>
              </a:r>
              <a:endParaRPr lang="zh-CN" altLang="en-US" sz="1200" b="1" dirty="0">
                <a:solidFill>
                  <a:schemeClr val="bg1"/>
                </a:solidFill>
                <a:effectLst/>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1694860" y="1165948"/>
            <a:ext cx="6765572" cy="804410"/>
            <a:chOff x="1218940" y="1015336"/>
            <a:chExt cx="6765572" cy="804410"/>
          </a:xfrm>
        </p:grpSpPr>
        <p:sp>
          <p:nvSpPr>
            <p:cNvPr id="32" name="五边形 31"/>
            <p:cNvSpPr/>
            <p:nvPr/>
          </p:nvSpPr>
          <p:spPr>
            <a:xfrm>
              <a:off x="1218940" y="1015336"/>
              <a:ext cx="2061635" cy="804410"/>
            </a:xfrm>
            <a:prstGeom prst="homePlate">
              <a:avLst>
                <a:gd name="adj" fmla="val 30537"/>
              </a:avLst>
            </a:prstGeom>
            <a:solidFill>
              <a:srgbClr val="FF5215"/>
            </a:solidFill>
            <a:ln w="19050">
              <a:solidFill>
                <a:srgbClr val="AEB3BB"/>
              </a:soli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3" name="任意多边形 32"/>
            <p:cNvSpPr/>
            <p:nvPr/>
          </p:nvSpPr>
          <p:spPr>
            <a:xfrm>
              <a:off x="3150058" y="1015336"/>
              <a:ext cx="4834454" cy="804410"/>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solidFill>
              <a:srgbClr val="FFFFFF"/>
            </a:solidFill>
            <a:ln w="19050">
              <a:solidFill>
                <a:srgbClr val="DDDDDD"/>
              </a:soli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sp>
          <p:nvSpPr>
            <p:cNvPr id="34" name="文本框 15"/>
            <p:cNvSpPr txBox="1"/>
            <p:nvPr/>
          </p:nvSpPr>
          <p:spPr>
            <a:xfrm>
              <a:off x="3608733" y="1114422"/>
              <a:ext cx="3471218" cy="577081"/>
            </a:xfrm>
            <a:prstGeom prst="rect">
              <a:avLst/>
            </a:prstGeom>
            <a:noFill/>
          </p:spPr>
          <p:txBody>
            <a:bodyPr wrap="square" rtlCol="0">
              <a:spAutoFit/>
            </a:bodyPr>
            <a:lstStyle/>
            <a:p>
              <a:pPr>
                <a:lnSpc>
                  <a:spcPct val="150000"/>
                </a:lnSpc>
              </a:pP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 简约商务风图表系列</a:t>
              </a:r>
              <a:endParaRPr lang="en-US" altLang="zh-CN" sz="105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 在此点击输入具体文本内容</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5" name="文本框 23"/>
            <p:cNvSpPr txBox="1"/>
            <p:nvPr/>
          </p:nvSpPr>
          <p:spPr>
            <a:xfrm>
              <a:off x="1408589" y="1113888"/>
              <a:ext cx="1741469" cy="535531"/>
            </a:xfrm>
            <a:prstGeom prst="rect">
              <a:avLst/>
            </a:prstGeom>
            <a:noFill/>
          </p:spPr>
          <p:txBody>
            <a:bodyPr wrap="square" rtlCol="0">
              <a:spAutoFit/>
            </a:bodyPr>
            <a:lstStyle/>
            <a:p>
              <a:pPr>
                <a:lnSpc>
                  <a:spcPct val="120000"/>
                </a:lnSpc>
              </a:pPr>
              <a:r>
                <a:rPr lang="zh-CN" altLang="en-US" sz="1200" b="1" dirty="0" smtClean="0">
                  <a:solidFill>
                    <a:schemeClr val="bg1"/>
                  </a:solidFill>
                  <a:effectLst/>
                  <a:latin typeface="微软雅黑" panose="020B0503020204020204" pitchFamily="34" charset="-122"/>
                  <a:ea typeface="微软雅黑" panose="020B0503020204020204" pitchFamily="34" charset="-122"/>
                </a:rPr>
                <a:t>点击插入具体</a:t>
              </a:r>
              <a:endParaRPr lang="en-US" altLang="zh-CN" sz="1200" b="1" dirty="0" smtClean="0">
                <a:solidFill>
                  <a:schemeClr val="bg1"/>
                </a:solidFill>
                <a:effectLst/>
                <a:latin typeface="微软雅黑" panose="020B0503020204020204" pitchFamily="34" charset="-122"/>
                <a:ea typeface="微软雅黑" panose="020B0503020204020204" pitchFamily="34" charset="-122"/>
              </a:endParaRPr>
            </a:p>
            <a:p>
              <a:pPr>
                <a:lnSpc>
                  <a:spcPct val="120000"/>
                </a:lnSpc>
              </a:pPr>
              <a:r>
                <a:rPr lang="zh-CN" altLang="en-US" sz="1200" b="1" dirty="0" smtClean="0">
                  <a:solidFill>
                    <a:schemeClr val="bg1"/>
                  </a:solidFill>
                  <a:effectLst/>
                  <a:latin typeface="微软雅黑" panose="020B0503020204020204" pitchFamily="34" charset="-122"/>
                  <a:ea typeface="微软雅黑" panose="020B0503020204020204" pitchFamily="34" charset="-122"/>
                </a:rPr>
                <a:t>文本内容</a:t>
              </a:r>
              <a:endParaRPr lang="zh-CN" altLang="en-US" sz="1200" b="1" dirty="0">
                <a:solidFill>
                  <a:schemeClr val="bg1"/>
                </a:solidFill>
                <a:effectLst/>
                <a:latin typeface="微软雅黑" panose="020B0503020204020204" pitchFamily="34" charset="-122"/>
                <a:ea typeface="微软雅黑" panose="020B0503020204020204" pitchFamily="34" charset="-122"/>
              </a:endParaRPr>
            </a:p>
          </p:txBody>
        </p:sp>
      </p:grpSp>
      <p:grpSp>
        <p:nvGrpSpPr>
          <p:cNvPr id="36" name="组合 35"/>
          <p:cNvGrpSpPr/>
          <p:nvPr/>
        </p:nvGrpSpPr>
        <p:grpSpPr>
          <a:xfrm>
            <a:off x="1694860" y="2092885"/>
            <a:ext cx="6765572" cy="804410"/>
            <a:chOff x="1218940" y="1942273"/>
            <a:chExt cx="6765572" cy="804410"/>
          </a:xfrm>
        </p:grpSpPr>
        <p:sp>
          <p:nvSpPr>
            <p:cNvPr id="37" name="五边形 36"/>
            <p:cNvSpPr/>
            <p:nvPr/>
          </p:nvSpPr>
          <p:spPr>
            <a:xfrm>
              <a:off x="1218940" y="1942273"/>
              <a:ext cx="2061635" cy="804410"/>
            </a:xfrm>
            <a:prstGeom prst="homePlate">
              <a:avLst>
                <a:gd name="adj" fmla="val 30537"/>
              </a:avLst>
            </a:prstGeom>
            <a:solidFill>
              <a:srgbClr val="FF9900"/>
            </a:solidFill>
            <a:ln w="19050">
              <a:solidFill>
                <a:srgbClr val="C4C4C4"/>
              </a:soli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1"/>
                </a:solidFill>
              </a:endParaRPr>
            </a:p>
          </p:txBody>
        </p:sp>
        <p:sp>
          <p:nvSpPr>
            <p:cNvPr id="38" name="任意多边形 37"/>
            <p:cNvSpPr/>
            <p:nvPr/>
          </p:nvSpPr>
          <p:spPr>
            <a:xfrm>
              <a:off x="3150058" y="1942273"/>
              <a:ext cx="4834454" cy="804410"/>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solidFill>
              <a:srgbClr val="FFFFFF"/>
            </a:solidFill>
            <a:ln w="19050">
              <a:solidFill>
                <a:srgbClr val="DDDDDD"/>
              </a:soli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65000"/>
                    <a:lumOff val="35000"/>
                  </a:schemeClr>
                </a:solidFill>
              </a:endParaRPr>
            </a:p>
          </p:txBody>
        </p:sp>
        <p:sp>
          <p:nvSpPr>
            <p:cNvPr id="39" name="文本框 17"/>
            <p:cNvSpPr txBox="1"/>
            <p:nvPr/>
          </p:nvSpPr>
          <p:spPr>
            <a:xfrm>
              <a:off x="3608733" y="2017386"/>
              <a:ext cx="3471218" cy="577081"/>
            </a:xfrm>
            <a:prstGeom prst="rect">
              <a:avLst/>
            </a:prstGeom>
            <a:noFill/>
          </p:spPr>
          <p:txBody>
            <a:bodyPr wrap="square" rtlCol="0">
              <a:spAutoFit/>
            </a:bodyPr>
            <a:lstStyle/>
            <a:p>
              <a:pPr>
                <a:lnSpc>
                  <a:spcPct val="150000"/>
                </a:lnSpc>
              </a:pP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 简约商务风图表系列</a:t>
              </a:r>
              <a:endParaRPr lang="en-US" altLang="zh-CN" sz="105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 在此点击输入具体文本内容</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文本框 20"/>
            <p:cNvSpPr txBox="1"/>
            <p:nvPr/>
          </p:nvSpPr>
          <p:spPr>
            <a:xfrm>
              <a:off x="1440553" y="2028041"/>
              <a:ext cx="1741469" cy="535531"/>
            </a:xfrm>
            <a:prstGeom prst="rect">
              <a:avLst/>
            </a:prstGeom>
            <a:noFill/>
          </p:spPr>
          <p:txBody>
            <a:bodyPr wrap="square" rtlCol="0">
              <a:spAutoFit/>
            </a:bodyPr>
            <a:lstStyle/>
            <a:p>
              <a:pPr>
                <a:lnSpc>
                  <a:spcPct val="120000"/>
                </a:lnSpc>
              </a:pPr>
              <a:r>
                <a:rPr lang="zh-CN" altLang="en-US" sz="1200" b="1" dirty="0" smtClean="0">
                  <a:solidFill>
                    <a:schemeClr val="bg1"/>
                  </a:solidFill>
                  <a:latin typeface="微软雅黑" panose="020B0503020204020204" pitchFamily="34" charset="-122"/>
                  <a:ea typeface="微软雅黑" panose="020B0503020204020204" pitchFamily="34" charset="-122"/>
                </a:rPr>
                <a:t>点击插入</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b="1" dirty="0" smtClean="0">
                  <a:solidFill>
                    <a:schemeClr val="bg1"/>
                  </a:solidFill>
                  <a:latin typeface="微软雅黑" panose="020B0503020204020204" pitchFamily="34" charset="-122"/>
                  <a:ea typeface="微软雅黑" panose="020B0503020204020204" pitchFamily="34" charset="-122"/>
                </a:rPr>
                <a:t>具体文本内容</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1694860" y="2952698"/>
            <a:ext cx="6765572" cy="852355"/>
            <a:chOff x="1218940" y="2802086"/>
            <a:chExt cx="6765572" cy="852355"/>
          </a:xfrm>
        </p:grpSpPr>
        <p:sp>
          <p:nvSpPr>
            <p:cNvPr id="42" name="五边形 41"/>
            <p:cNvSpPr/>
            <p:nvPr/>
          </p:nvSpPr>
          <p:spPr>
            <a:xfrm>
              <a:off x="1218940" y="2850031"/>
              <a:ext cx="2061635" cy="804410"/>
            </a:xfrm>
            <a:prstGeom prst="homePlate">
              <a:avLst>
                <a:gd name="adj" fmla="val 30537"/>
              </a:avLst>
            </a:prstGeom>
            <a:solidFill>
              <a:srgbClr val="03ADAE"/>
            </a:solidFill>
            <a:ln w="19050">
              <a:solidFill>
                <a:srgbClr val="C4C4C4"/>
              </a:soli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65000"/>
                    <a:lumOff val="35000"/>
                  </a:schemeClr>
                </a:solidFill>
              </a:endParaRPr>
            </a:p>
          </p:txBody>
        </p:sp>
        <p:sp>
          <p:nvSpPr>
            <p:cNvPr id="43" name="任意多边形 42"/>
            <p:cNvSpPr/>
            <p:nvPr/>
          </p:nvSpPr>
          <p:spPr>
            <a:xfrm>
              <a:off x="3150058" y="2850031"/>
              <a:ext cx="4834454" cy="804410"/>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solidFill>
              <a:srgbClr val="FFFFFF"/>
            </a:solidFill>
            <a:ln w="19050">
              <a:solidFill>
                <a:srgbClr val="DDDDDD"/>
              </a:soli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65000"/>
                    <a:lumOff val="35000"/>
                  </a:schemeClr>
                </a:solidFill>
              </a:endParaRPr>
            </a:p>
          </p:txBody>
        </p:sp>
        <p:sp>
          <p:nvSpPr>
            <p:cNvPr id="44" name="文本框 18"/>
            <p:cNvSpPr txBox="1"/>
            <p:nvPr/>
          </p:nvSpPr>
          <p:spPr>
            <a:xfrm>
              <a:off x="3608733" y="2802086"/>
              <a:ext cx="3471218" cy="819455"/>
            </a:xfrm>
            <a:prstGeom prst="rect">
              <a:avLst/>
            </a:prstGeom>
            <a:noFill/>
          </p:spPr>
          <p:txBody>
            <a:bodyPr wrap="square" rtlCol="0">
              <a:spAutoFit/>
            </a:bodyPr>
            <a:lstStyle/>
            <a:p>
              <a:pPr>
                <a:lnSpc>
                  <a:spcPct val="150000"/>
                </a:lnSpc>
              </a:pP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 简约商务风图表系列</a:t>
              </a:r>
              <a:endParaRPr lang="en-US" altLang="zh-CN" sz="105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 简约商务风图表</a:t>
              </a: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系列</a:t>
              </a:r>
              <a:endParaRPr lang="en-US" altLang="zh-CN" sz="105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 在此点击输入具体文本内容</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5" name="文本框 21"/>
            <p:cNvSpPr txBox="1"/>
            <p:nvPr/>
          </p:nvSpPr>
          <p:spPr>
            <a:xfrm>
              <a:off x="1440553" y="2976286"/>
              <a:ext cx="1741469" cy="535531"/>
            </a:xfrm>
            <a:prstGeom prst="rect">
              <a:avLst/>
            </a:prstGeom>
            <a:noFill/>
          </p:spPr>
          <p:txBody>
            <a:bodyPr wrap="square" rtlCol="0">
              <a:spAutoFit/>
            </a:bodyPr>
            <a:lstStyle/>
            <a:p>
              <a:pPr>
                <a:lnSpc>
                  <a:spcPct val="120000"/>
                </a:lnSpc>
              </a:pPr>
              <a:r>
                <a:rPr lang="zh-CN" altLang="en-US" sz="1200" b="1" dirty="0" smtClean="0">
                  <a:solidFill>
                    <a:schemeClr val="bg1"/>
                  </a:solidFill>
                  <a:latin typeface="微软雅黑" panose="020B0503020204020204" pitchFamily="34" charset="-122"/>
                  <a:ea typeface="微软雅黑" panose="020B0503020204020204" pitchFamily="34" charset="-122"/>
                </a:rPr>
                <a:t>点击插入具体</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b="1" dirty="0" smtClean="0">
                  <a:solidFill>
                    <a:schemeClr val="bg1"/>
                  </a:solidFill>
                  <a:latin typeface="微软雅黑" panose="020B0503020204020204" pitchFamily="34" charset="-122"/>
                  <a:ea typeface="微软雅黑" panose="020B0503020204020204" pitchFamily="34" charset="-122"/>
                </a:rPr>
                <a:t>文本内容</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1694860" y="3927580"/>
            <a:ext cx="6765572" cy="804410"/>
            <a:chOff x="1218940" y="3776968"/>
            <a:chExt cx="6765572" cy="804410"/>
          </a:xfrm>
        </p:grpSpPr>
        <p:sp>
          <p:nvSpPr>
            <p:cNvPr id="47" name="五边形 46"/>
            <p:cNvSpPr/>
            <p:nvPr/>
          </p:nvSpPr>
          <p:spPr>
            <a:xfrm>
              <a:off x="1218940" y="3776968"/>
              <a:ext cx="2061635" cy="804410"/>
            </a:xfrm>
            <a:prstGeom prst="homePlate">
              <a:avLst>
                <a:gd name="adj" fmla="val 30537"/>
              </a:avLst>
            </a:prstGeom>
            <a:solidFill>
              <a:srgbClr val="FF8860"/>
            </a:solidFill>
            <a:ln w="19050">
              <a:solidFill>
                <a:srgbClr val="C4C4C4"/>
              </a:soli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65000"/>
                    <a:lumOff val="35000"/>
                  </a:schemeClr>
                </a:solidFill>
              </a:endParaRPr>
            </a:p>
          </p:txBody>
        </p:sp>
        <p:sp>
          <p:nvSpPr>
            <p:cNvPr id="48" name="任意多边形 47"/>
            <p:cNvSpPr/>
            <p:nvPr/>
          </p:nvSpPr>
          <p:spPr>
            <a:xfrm>
              <a:off x="3150058" y="3776968"/>
              <a:ext cx="4834454" cy="804410"/>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solidFill>
              <a:srgbClr val="FFFFFF"/>
            </a:solidFill>
            <a:ln w="19050">
              <a:solidFill>
                <a:srgbClr val="DDDDDD"/>
              </a:solidFill>
            </a:ln>
            <a:effectLst>
              <a:outerShdw blurRad="101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lumMod val="65000"/>
                    <a:lumOff val="35000"/>
                  </a:schemeClr>
                </a:solidFill>
              </a:endParaRPr>
            </a:p>
          </p:txBody>
        </p:sp>
        <p:sp>
          <p:nvSpPr>
            <p:cNvPr id="49" name="文本框 19"/>
            <p:cNvSpPr txBox="1"/>
            <p:nvPr/>
          </p:nvSpPr>
          <p:spPr>
            <a:xfrm>
              <a:off x="3608733" y="3863269"/>
              <a:ext cx="3471218" cy="577081"/>
            </a:xfrm>
            <a:prstGeom prst="rect">
              <a:avLst/>
            </a:prstGeom>
            <a:noFill/>
          </p:spPr>
          <p:txBody>
            <a:bodyPr wrap="square" rtlCol="0">
              <a:spAutoFit/>
            </a:bodyPr>
            <a:lstStyle/>
            <a:p>
              <a:pPr>
                <a:lnSpc>
                  <a:spcPct val="150000"/>
                </a:lnSpc>
              </a:pP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 简约商务风图表系列</a:t>
              </a:r>
              <a:endParaRPr lang="en-US" altLang="zh-CN" sz="105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 在此点击输入具体文本内容</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0" name="文本框 22"/>
            <p:cNvSpPr txBox="1"/>
            <p:nvPr/>
          </p:nvSpPr>
          <p:spPr>
            <a:xfrm>
              <a:off x="1440553" y="3871259"/>
              <a:ext cx="1741469" cy="535531"/>
            </a:xfrm>
            <a:prstGeom prst="rect">
              <a:avLst/>
            </a:prstGeom>
            <a:noFill/>
          </p:spPr>
          <p:txBody>
            <a:bodyPr wrap="square" rtlCol="0">
              <a:spAutoFit/>
            </a:bodyPr>
            <a:lstStyle/>
            <a:p>
              <a:pPr>
                <a:lnSpc>
                  <a:spcPct val="120000"/>
                </a:lnSpc>
              </a:pPr>
              <a:r>
                <a:rPr lang="zh-CN" altLang="en-US" sz="1200" b="1" dirty="0" smtClean="0">
                  <a:solidFill>
                    <a:schemeClr val="bg1"/>
                  </a:solidFill>
                  <a:latin typeface="微软雅黑" panose="020B0503020204020204" pitchFamily="34" charset="-122"/>
                  <a:ea typeface="微软雅黑" panose="020B0503020204020204" pitchFamily="34" charset="-122"/>
                </a:rPr>
                <a:t>点击插入</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sz="1200" b="1" dirty="0" smtClean="0">
                  <a:solidFill>
                    <a:schemeClr val="bg1"/>
                  </a:solidFill>
                  <a:latin typeface="微软雅黑" panose="020B0503020204020204" pitchFamily="34" charset="-122"/>
                  <a:ea typeface="微软雅黑" panose="020B0503020204020204" pitchFamily="34" charset="-122"/>
                </a:rPr>
                <a:t>具体文本内容</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55" name="任意多边形 54"/>
          <p:cNvSpPr/>
          <p:nvPr/>
        </p:nvSpPr>
        <p:spPr>
          <a:xfrm rot="13500000">
            <a:off x="1394013" y="1139777"/>
            <a:ext cx="1514" cy="1514"/>
          </a:xfrm>
          <a:custGeom>
            <a:avLst/>
            <a:gdLst>
              <a:gd name="connsiteX0" fmla="*/ 2018 w 2018"/>
              <a:gd name="connsiteY0" fmla="*/ 2018 h 2018"/>
              <a:gd name="connsiteX1" fmla="*/ 0 w 2018"/>
              <a:gd name="connsiteY1" fmla="*/ 0 h 2018"/>
              <a:gd name="connsiteX2" fmla="*/ 1213 w 2018"/>
              <a:gd name="connsiteY2" fmla="*/ 805 h 2018"/>
              <a:gd name="connsiteX3" fmla="*/ 2018 w 2018"/>
              <a:gd name="connsiteY3" fmla="*/ 2018 h 2018"/>
            </a:gdLst>
            <a:ahLst/>
            <a:cxnLst>
              <a:cxn ang="0">
                <a:pos x="connsiteX0" y="connsiteY0"/>
              </a:cxn>
              <a:cxn ang="0">
                <a:pos x="connsiteX1" y="connsiteY1"/>
              </a:cxn>
              <a:cxn ang="0">
                <a:pos x="connsiteX2" y="connsiteY2"/>
              </a:cxn>
              <a:cxn ang="0">
                <a:pos x="connsiteX3" y="connsiteY3"/>
              </a:cxn>
            </a:cxnLst>
            <a:rect l="l" t="t" r="r" b="b"/>
            <a:pathLst>
              <a:path w="2018" h="2018">
                <a:moveTo>
                  <a:pt x="2018" y="2018"/>
                </a:moveTo>
                <a:lnTo>
                  <a:pt x="0" y="0"/>
                </a:lnTo>
                <a:lnTo>
                  <a:pt x="1213" y="805"/>
                </a:lnTo>
                <a:lnTo>
                  <a:pt x="2018" y="201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pic>
        <p:nvPicPr>
          <p:cNvPr id="6146" name="Picture 2" descr="E:\0000000我图PPT\00001PNG素材\儿童卡通\照相小孩.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159500" y="1568153"/>
            <a:ext cx="2984500" cy="3848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750" fill="hold"/>
                                        <p:tgtEl>
                                          <p:spTgt spid="31"/>
                                        </p:tgtEl>
                                        <p:attrNameLst>
                                          <p:attrName>ppt_x</p:attrName>
                                        </p:attrNameLst>
                                      </p:cBhvr>
                                      <p:tavLst>
                                        <p:tav tm="0">
                                          <p:val>
                                            <p:strVal val="#ppt_x"/>
                                          </p:val>
                                        </p:tav>
                                        <p:tav tm="100000">
                                          <p:val>
                                            <p:strVal val="#ppt_x"/>
                                          </p:val>
                                        </p:tav>
                                      </p:tavLst>
                                    </p:anim>
                                    <p:anim calcmode="lin" valueType="num">
                                      <p:cBhvr additive="base">
                                        <p:cTn id="13" dur="75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nodeType="after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additive="base">
                                        <p:cTn id="22" dur="750" fill="hold"/>
                                        <p:tgtEl>
                                          <p:spTgt spid="41"/>
                                        </p:tgtEl>
                                        <p:attrNameLst>
                                          <p:attrName>ppt_x</p:attrName>
                                        </p:attrNameLst>
                                      </p:cBhvr>
                                      <p:tavLst>
                                        <p:tav tm="0">
                                          <p:val>
                                            <p:strVal val="#ppt_x"/>
                                          </p:val>
                                        </p:tav>
                                        <p:tav tm="100000">
                                          <p:val>
                                            <p:strVal val="#ppt_x"/>
                                          </p:val>
                                        </p:tav>
                                      </p:tavLst>
                                    </p:anim>
                                    <p:anim calcmode="lin" valueType="num">
                                      <p:cBhvr additive="base">
                                        <p:cTn id="23" dur="750" fill="hold"/>
                                        <p:tgtEl>
                                          <p:spTgt spid="41"/>
                                        </p:tgtEl>
                                        <p:attrNameLst>
                                          <p:attrName>ppt_y</p:attrName>
                                        </p:attrNameLst>
                                      </p:cBhvr>
                                      <p:tavLst>
                                        <p:tav tm="0">
                                          <p:val>
                                            <p:strVal val="1+#ppt_h/2"/>
                                          </p:val>
                                        </p:tav>
                                        <p:tav tm="100000">
                                          <p:val>
                                            <p:strVal val="#ppt_y"/>
                                          </p:val>
                                        </p:tav>
                                      </p:tavLst>
                                    </p:anim>
                                  </p:childTnLst>
                                </p:cTn>
                              </p:par>
                            </p:childTnLst>
                          </p:cTn>
                        </p:par>
                        <p:par>
                          <p:cTn id="24" fill="hold">
                            <p:stCondLst>
                              <p:cond delay="3500"/>
                            </p:stCondLst>
                            <p:childTnLst>
                              <p:par>
                                <p:cTn id="25" presetID="2" presetClass="entr" presetSubtype="4"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750" fill="hold"/>
                                        <p:tgtEl>
                                          <p:spTgt spid="46"/>
                                        </p:tgtEl>
                                        <p:attrNameLst>
                                          <p:attrName>ppt_x</p:attrName>
                                        </p:attrNameLst>
                                      </p:cBhvr>
                                      <p:tavLst>
                                        <p:tav tm="0">
                                          <p:val>
                                            <p:strVal val="#ppt_x"/>
                                          </p:val>
                                        </p:tav>
                                        <p:tav tm="100000">
                                          <p:val>
                                            <p:strVal val="#ppt_x"/>
                                          </p:val>
                                        </p:tav>
                                      </p:tavLst>
                                    </p:anim>
                                    <p:anim calcmode="lin" valueType="num">
                                      <p:cBhvr additive="base">
                                        <p:cTn id="28" dur="750" fill="hold"/>
                                        <p:tgtEl>
                                          <p:spTgt spid="46"/>
                                        </p:tgtEl>
                                        <p:attrNameLst>
                                          <p:attrName>ppt_y</p:attrName>
                                        </p:attrNameLst>
                                      </p:cBhvr>
                                      <p:tavLst>
                                        <p:tav tm="0">
                                          <p:val>
                                            <p:strVal val="1+#ppt_h/2"/>
                                          </p:val>
                                        </p:tav>
                                        <p:tav tm="100000">
                                          <p:val>
                                            <p:strVal val="#ppt_y"/>
                                          </p:val>
                                        </p:tav>
                                      </p:tavLst>
                                    </p:anim>
                                  </p:childTnLst>
                                </p:cTn>
                              </p:par>
                            </p:childTnLst>
                          </p:cTn>
                        </p:par>
                        <p:par>
                          <p:cTn id="29" fill="hold">
                            <p:stCondLst>
                              <p:cond delay="4500"/>
                            </p:stCondLst>
                            <p:childTnLst>
                              <p:par>
                                <p:cTn id="30" presetID="42" presetClass="entr" presetSubtype="0" fill="hold" nodeType="afterEffect">
                                  <p:stCondLst>
                                    <p:cond delay="0"/>
                                  </p:stCondLst>
                                  <p:childTnLst>
                                    <p:set>
                                      <p:cBhvr>
                                        <p:cTn id="31" dur="1" fill="hold">
                                          <p:stCondLst>
                                            <p:cond delay="0"/>
                                          </p:stCondLst>
                                        </p:cTn>
                                        <p:tgtEl>
                                          <p:spTgt spid="6146"/>
                                        </p:tgtEl>
                                        <p:attrNameLst>
                                          <p:attrName>style.visibility</p:attrName>
                                        </p:attrNameLst>
                                      </p:cBhvr>
                                      <p:to>
                                        <p:strVal val="visible"/>
                                      </p:to>
                                    </p:set>
                                    <p:animEffect transition="in" filter="fade">
                                      <p:cBhvr>
                                        <p:cTn id="32" dur="1000"/>
                                        <p:tgtEl>
                                          <p:spTgt spid="6146"/>
                                        </p:tgtEl>
                                      </p:cBhvr>
                                    </p:animEffect>
                                    <p:anim calcmode="lin" valueType="num">
                                      <p:cBhvr>
                                        <p:cTn id="33" dur="1000" fill="hold"/>
                                        <p:tgtEl>
                                          <p:spTgt spid="6146"/>
                                        </p:tgtEl>
                                        <p:attrNameLst>
                                          <p:attrName>ppt_x</p:attrName>
                                        </p:attrNameLst>
                                      </p:cBhvr>
                                      <p:tavLst>
                                        <p:tav tm="0">
                                          <p:val>
                                            <p:strVal val="#ppt_x"/>
                                          </p:val>
                                        </p:tav>
                                        <p:tav tm="100000">
                                          <p:val>
                                            <p:strVal val="#ppt_x"/>
                                          </p:val>
                                        </p:tav>
                                      </p:tavLst>
                                    </p:anim>
                                    <p:anim calcmode="lin" valueType="num">
                                      <p:cBhvr>
                                        <p:cTn id="34"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11"/>
          <p:cNvGrpSpPr/>
          <p:nvPr/>
        </p:nvGrpSpPr>
        <p:grpSpPr>
          <a:xfrm>
            <a:off x="163260" y="989176"/>
            <a:ext cx="3256612" cy="3814822"/>
            <a:chOff x="406276" y="1164961"/>
            <a:chExt cx="4341396" cy="5084859"/>
          </a:xfrm>
          <a:effectLst>
            <a:outerShdw blurRad="76200" dir="13500000" sy="23000" kx="1200000" algn="br" rotWithShape="0">
              <a:prstClr val="black">
                <a:alpha val="6000"/>
              </a:prstClr>
            </a:outerShdw>
          </a:effectLst>
        </p:grpSpPr>
        <p:grpSp>
          <p:nvGrpSpPr>
            <p:cNvPr id="25" name="Group 10"/>
            <p:cNvGrpSpPr/>
            <p:nvPr/>
          </p:nvGrpSpPr>
          <p:grpSpPr>
            <a:xfrm>
              <a:off x="406276" y="1801645"/>
              <a:ext cx="3980467" cy="4448175"/>
              <a:chOff x="406276" y="1801645"/>
              <a:chExt cx="3980467" cy="4448175"/>
            </a:xfrm>
          </p:grpSpPr>
          <p:sp>
            <p:nvSpPr>
              <p:cNvPr id="27" name="Freeform 5"/>
              <p:cNvSpPr/>
              <p:nvPr/>
            </p:nvSpPr>
            <p:spPr bwMode="auto">
              <a:xfrm rot="18900000">
                <a:off x="3337405" y="1801645"/>
                <a:ext cx="1049338" cy="4448175"/>
              </a:xfrm>
              <a:custGeom>
                <a:avLst/>
                <a:gdLst>
                  <a:gd name="T0" fmla="*/ 142 w 279"/>
                  <a:gd name="T1" fmla="*/ 1183 h 1183"/>
                  <a:gd name="T2" fmla="*/ 40 w 279"/>
                  <a:gd name="T3" fmla="*/ 1143 h 1183"/>
                  <a:gd name="T4" fmla="*/ 0 w 279"/>
                  <a:gd name="T5" fmla="*/ 1051 h 1183"/>
                  <a:gd name="T6" fmla="*/ 0 w 279"/>
                  <a:gd name="T7" fmla="*/ 45 h 1183"/>
                  <a:gd name="T8" fmla="*/ 45 w 279"/>
                  <a:gd name="T9" fmla="*/ 0 h 1183"/>
                  <a:gd name="T10" fmla="*/ 90 w 279"/>
                  <a:gd name="T11" fmla="*/ 45 h 1183"/>
                  <a:gd name="T12" fmla="*/ 90 w 279"/>
                  <a:gd name="T13" fmla="*/ 1051 h 1183"/>
                  <a:gd name="T14" fmla="*/ 103 w 279"/>
                  <a:gd name="T15" fmla="*/ 1077 h 1183"/>
                  <a:gd name="T16" fmla="*/ 145 w 279"/>
                  <a:gd name="T17" fmla="*/ 1093 h 1183"/>
                  <a:gd name="T18" fmla="*/ 189 w 279"/>
                  <a:gd name="T19" fmla="*/ 1051 h 1183"/>
                  <a:gd name="T20" fmla="*/ 189 w 279"/>
                  <a:gd name="T21" fmla="*/ 1007 h 1183"/>
                  <a:gd name="T22" fmla="*/ 234 w 279"/>
                  <a:gd name="T23" fmla="*/ 962 h 1183"/>
                  <a:gd name="T24" fmla="*/ 279 w 279"/>
                  <a:gd name="T25" fmla="*/ 1007 h 1183"/>
                  <a:gd name="T26" fmla="*/ 279 w 279"/>
                  <a:gd name="T27" fmla="*/ 1051 h 1183"/>
                  <a:gd name="T28" fmla="*/ 149 w 279"/>
                  <a:gd name="T29" fmla="*/ 1183 h 1183"/>
                  <a:gd name="T30" fmla="*/ 142 w 279"/>
                  <a:gd name="T31" fmla="*/ 1183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1183">
                    <a:moveTo>
                      <a:pt x="142" y="1183"/>
                    </a:moveTo>
                    <a:cubicBezTo>
                      <a:pt x="104" y="1183"/>
                      <a:pt x="67" y="1169"/>
                      <a:pt x="40" y="1143"/>
                    </a:cubicBezTo>
                    <a:cubicBezTo>
                      <a:pt x="14" y="1118"/>
                      <a:pt x="0" y="1085"/>
                      <a:pt x="0" y="1051"/>
                    </a:cubicBezTo>
                    <a:cubicBezTo>
                      <a:pt x="0" y="45"/>
                      <a:pt x="0" y="45"/>
                      <a:pt x="0" y="45"/>
                    </a:cubicBezTo>
                    <a:cubicBezTo>
                      <a:pt x="0" y="20"/>
                      <a:pt x="20" y="0"/>
                      <a:pt x="45" y="0"/>
                    </a:cubicBezTo>
                    <a:cubicBezTo>
                      <a:pt x="70" y="0"/>
                      <a:pt x="90" y="20"/>
                      <a:pt x="90" y="45"/>
                    </a:cubicBezTo>
                    <a:cubicBezTo>
                      <a:pt x="90" y="1051"/>
                      <a:pt x="90" y="1051"/>
                      <a:pt x="90" y="1051"/>
                    </a:cubicBezTo>
                    <a:cubicBezTo>
                      <a:pt x="90" y="1060"/>
                      <a:pt x="95" y="1070"/>
                      <a:pt x="103" y="1077"/>
                    </a:cubicBezTo>
                    <a:cubicBezTo>
                      <a:pt x="114" y="1088"/>
                      <a:pt x="129" y="1093"/>
                      <a:pt x="145" y="1093"/>
                    </a:cubicBezTo>
                    <a:cubicBezTo>
                      <a:pt x="170" y="1092"/>
                      <a:pt x="189" y="1073"/>
                      <a:pt x="189" y="1051"/>
                    </a:cubicBezTo>
                    <a:cubicBezTo>
                      <a:pt x="189" y="1007"/>
                      <a:pt x="189" y="1007"/>
                      <a:pt x="189" y="1007"/>
                    </a:cubicBezTo>
                    <a:cubicBezTo>
                      <a:pt x="189" y="982"/>
                      <a:pt x="209" y="962"/>
                      <a:pt x="234" y="962"/>
                    </a:cubicBezTo>
                    <a:cubicBezTo>
                      <a:pt x="259" y="962"/>
                      <a:pt x="279" y="982"/>
                      <a:pt x="279" y="1007"/>
                    </a:cubicBezTo>
                    <a:cubicBezTo>
                      <a:pt x="279" y="1051"/>
                      <a:pt x="279" y="1051"/>
                      <a:pt x="279" y="1051"/>
                    </a:cubicBezTo>
                    <a:cubicBezTo>
                      <a:pt x="279" y="1122"/>
                      <a:pt x="222" y="1180"/>
                      <a:pt x="149" y="1183"/>
                    </a:cubicBezTo>
                    <a:cubicBezTo>
                      <a:pt x="147" y="1183"/>
                      <a:pt x="144" y="1183"/>
                      <a:pt x="142" y="1183"/>
                    </a:cubicBezTo>
                    <a:close/>
                  </a:path>
                </a:pathLst>
              </a:custGeom>
              <a:solidFill>
                <a:srgbClr val="44546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28" name="Freeform 6"/>
              <p:cNvSpPr/>
              <p:nvPr/>
            </p:nvSpPr>
            <p:spPr bwMode="auto">
              <a:xfrm rot="18900000">
                <a:off x="406276" y="3369422"/>
                <a:ext cx="2116138" cy="1936750"/>
              </a:xfrm>
              <a:custGeom>
                <a:avLst/>
                <a:gdLst>
                  <a:gd name="T0" fmla="*/ 563 w 563"/>
                  <a:gd name="T1" fmla="*/ 0 h 515"/>
                  <a:gd name="T2" fmla="*/ 0 w 563"/>
                  <a:gd name="T3" fmla="*/ 482 h 515"/>
                  <a:gd name="T4" fmla="*/ 113 w 563"/>
                  <a:gd name="T5" fmla="*/ 474 h 515"/>
                  <a:gd name="T6" fmla="*/ 367 w 563"/>
                  <a:gd name="T7" fmla="*/ 515 h 515"/>
                  <a:gd name="T8" fmla="*/ 563 w 563"/>
                  <a:gd name="T9" fmla="*/ 0 h 515"/>
                </a:gdLst>
                <a:ahLst/>
                <a:cxnLst>
                  <a:cxn ang="0">
                    <a:pos x="T0" y="T1"/>
                  </a:cxn>
                  <a:cxn ang="0">
                    <a:pos x="T2" y="T3"/>
                  </a:cxn>
                  <a:cxn ang="0">
                    <a:pos x="T4" y="T5"/>
                  </a:cxn>
                  <a:cxn ang="0">
                    <a:pos x="T6" y="T7"/>
                  </a:cxn>
                  <a:cxn ang="0">
                    <a:pos x="T8" y="T9"/>
                  </a:cxn>
                </a:cxnLst>
                <a:rect l="0" t="0" r="r" b="b"/>
                <a:pathLst>
                  <a:path w="563" h="515">
                    <a:moveTo>
                      <a:pt x="563" y="0"/>
                    </a:moveTo>
                    <a:cubicBezTo>
                      <a:pt x="283" y="47"/>
                      <a:pt x="61" y="238"/>
                      <a:pt x="0" y="482"/>
                    </a:cubicBezTo>
                    <a:cubicBezTo>
                      <a:pt x="37" y="477"/>
                      <a:pt x="74" y="474"/>
                      <a:pt x="113" y="474"/>
                    </a:cubicBezTo>
                    <a:cubicBezTo>
                      <a:pt x="202" y="474"/>
                      <a:pt x="288" y="489"/>
                      <a:pt x="367" y="515"/>
                    </a:cubicBezTo>
                    <a:cubicBezTo>
                      <a:pt x="372" y="384"/>
                      <a:pt x="406" y="170"/>
                      <a:pt x="563" y="0"/>
                    </a:cubicBezTo>
                    <a:close/>
                  </a:path>
                </a:pathLst>
              </a:custGeom>
              <a:solidFill>
                <a:srgbClr val="02987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29" name="Freeform 7"/>
              <p:cNvSpPr/>
              <p:nvPr/>
            </p:nvSpPr>
            <p:spPr bwMode="auto">
              <a:xfrm rot="18900000">
                <a:off x="1586775" y="2209992"/>
                <a:ext cx="1973263" cy="1997075"/>
              </a:xfrm>
              <a:custGeom>
                <a:avLst/>
                <a:gdLst>
                  <a:gd name="T0" fmla="*/ 251 w 525"/>
                  <a:gd name="T1" fmla="*/ 0 h 531"/>
                  <a:gd name="T2" fmla="*/ 242 w 525"/>
                  <a:gd name="T3" fmla="*/ 0 h 531"/>
                  <a:gd name="T4" fmla="*/ 0 w 525"/>
                  <a:gd name="T5" fmla="*/ 529 h 531"/>
                  <a:gd name="T6" fmla="*/ 259 w 525"/>
                  <a:gd name="T7" fmla="*/ 486 h 531"/>
                  <a:gd name="T8" fmla="*/ 525 w 525"/>
                  <a:gd name="T9" fmla="*/ 531 h 531"/>
                  <a:gd name="T10" fmla="*/ 251 w 525"/>
                  <a:gd name="T11" fmla="*/ 0 h 531"/>
                </a:gdLst>
                <a:ahLst/>
                <a:cxnLst>
                  <a:cxn ang="0">
                    <a:pos x="T0" y="T1"/>
                  </a:cxn>
                  <a:cxn ang="0">
                    <a:pos x="T2" y="T3"/>
                  </a:cxn>
                  <a:cxn ang="0">
                    <a:pos x="T4" y="T5"/>
                  </a:cxn>
                  <a:cxn ang="0">
                    <a:pos x="T6" y="T7"/>
                  </a:cxn>
                  <a:cxn ang="0">
                    <a:pos x="T8" y="T9"/>
                  </a:cxn>
                  <a:cxn ang="0">
                    <a:pos x="T10" y="T11"/>
                  </a:cxn>
                </a:cxnLst>
                <a:rect l="0" t="0" r="r" b="b"/>
                <a:pathLst>
                  <a:path w="525" h="531">
                    <a:moveTo>
                      <a:pt x="251" y="0"/>
                    </a:moveTo>
                    <a:cubicBezTo>
                      <a:pt x="248" y="0"/>
                      <a:pt x="245" y="0"/>
                      <a:pt x="242" y="0"/>
                    </a:cubicBezTo>
                    <a:cubicBezTo>
                      <a:pt x="45" y="161"/>
                      <a:pt x="5" y="394"/>
                      <a:pt x="0" y="529"/>
                    </a:cubicBezTo>
                    <a:cubicBezTo>
                      <a:pt x="81" y="501"/>
                      <a:pt x="168" y="486"/>
                      <a:pt x="259" y="486"/>
                    </a:cubicBezTo>
                    <a:cubicBezTo>
                      <a:pt x="353" y="486"/>
                      <a:pt x="443" y="502"/>
                      <a:pt x="525" y="531"/>
                    </a:cubicBezTo>
                    <a:cubicBezTo>
                      <a:pt x="516" y="396"/>
                      <a:pt x="467" y="155"/>
                      <a:pt x="251" y="0"/>
                    </a:cubicBezTo>
                    <a:close/>
                  </a:path>
                </a:pathLst>
              </a:custGeom>
              <a:solidFill>
                <a:srgbClr val="EE482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sp>
          <p:nvSpPr>
            <p:cNvPr id="26" name="Freeform 8"/>
            <p:cNvSpPr/>
            <p:nvPr/>
          </p:nvSpPr>
          <p:spPr bwMode="auto">
            <a:xfrm rot="18900000">
              <a:off x="2552159" y="1164961"/>
              <a:ext cx="2195513" cy="1943100"/>
            </a:xfrm>
            <a:custGeom>
              <a:avLst/>
              <a:gdLst>
                <a:gd name="T0" fmla="*/ 0 w 584"/>
                <a:gd name="T1" fmla="*/ 0 h 517"/>
                <a:gd name="T2" fmla="*/ 223 w 584"/>
                <a:gd name="T3" fmla="*/ 517 h 517"/>
                <a:gd name="T4" fmla="*/ 471 w 584"/>
                <a:gd name="T5" fmla="*/ 478 h 517"/>
                <a:gd name="T6" fmla="*/ 584 w 584"/>
                <a:gd name="T7" fmla="*/ 486 h 517"/>
                <a:gd name="T8" fmla="*/ 0 w 584"/>
                <a:gd name="T9" fmla="*/ 0 h 517"/>
              </a:gdLst>
              <a:ahLst/>
              <a:cxnLst>
                <a:cxn ang="0">
                  <a:pos x="T0" y="T1"/>
                </a:cxn>
                <a:cxn ang="0">
                  <a:pos x="T2" y="T3"/>
                </a:cxn>
                <a:cxn ang="0">
                  <a:pos x="T4" y="T5"/>
                </a:cxn>
                <a:cxn ang="0">
                  <a:pos x="T6" y="T7"/>
                </a:cxn>
                <a:cxn ang="0">
                  <a:pos x="T8" y="T9"/>
                </a:cxn>
              </a:cxnLst>
              <a:rect l="0" t="0" r="r" b="b"/>
              <a:pathLst>
                <a:path w="584" h="517">
                  <a:moveTo>
                    <a:pt x="0" y="0"/>
                  </a:moveTo>
                  <a:cubicBezTo>
                    <a:pt x="170" y="167"/>
                    <a:pt x="213" y="386"/>
                    <a:pt x="223" y="517"/>
                  </a:cubicBezTo>
                  <a:cubicBezTo>
                    <a:pt x="300" y="492"/>
                    <a:pt x="384" y="478"/>
                    <a:pt x="471" y="478"/>
                  </a:cubicBezTo>
                  <a:cubicBezTo>
                    <a:pt x="509" y="478"/>
                    <a:pt x="547" y="481"/>
                    <a:pt x="584" y="486"/>
                  </a:cubicBezTo>
                  <a:cubicBezTo>
                    <a:pt x="521" y="236"/>
                    <a:pt x="290" y="42"/>
                    <a:pt x="0" y="0"/>
                  </a:cubicBezTo>
                  <a:close/>
                </a:path>
              </a:pathLst>
            </a:custGeom>
            <a:solidFill>
              <a:srgbClr val="DF0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sp>
        <p:nvSpPr>
          <p:cNvPr id="30" name="TextBox 21"/>
          <p:cNvSpPr txBox="1"/>
          <p:nvPr/>
        </p:nvSpPr>
        <p:spPr>
          <a:xfrm rot="2720362">
            <a:off x="2401643" y="3501639"/>
            <a:ext cx="952843" cy="238537"/>
          </a:xfrm>
          <a:prstGeom prst="rect">
            <a:avLst/>
          </a:prstGeom>
          <a:noFill/>
        </p:spPr>
        <p:txBody>
          <a:bodyPr wrap="none" lIns="68589" tIns="34295" rIns="68589" bIns="34295"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id-ID" sz="1100" b="1" i="0" u="none" strike="noStrike" kern="0" cap="none" spc="0" normalizeH="0" baseline="0" noProof="0" dirty="0">
                <a:ln>
                  <a:noFill/>
                </a:ln>
                <a:solidFill>
                  <a:sysClr val="window" lastClr="FFFFFF"/>
                </a:solidFill>
                <a:effectLst/>
                <a:uLnTx/>
                <a:uFillTx/>
                <a:latin typeface="微软雅黑" panose="020B0503020204020204" pitchFamily="34" charset="-122"/>
              </a:rPr>
              <a:t>Description</a:t>
            </a:r>
          </a:p>
        </p:txBody>
      </p:sp>
      <p:sp>
        <p:nvSpPr>
          <p:cNvPr id="31" name="Freeform 12"/>
          <p:cNvSpPr>
            <a:spLocks noEditPoints="1"/>
          </p:cNvSpPr>
          <p:nvPr/>
        </p:nvSpPr>
        <p:spPr bwMode="auto">
          <a:xfrm rot="20105549">
            <a:off x="774999" y="3297955"/>
            <a:ext cx="418578" cy="324273"/>
          </a:xfrm>
          <a:custGeom>
            <a:avLst/>
            <a:gdLst>
              <a:gd name="T0" fmla="*/ 251 w 559"/>
              <a:gd name="T1" fmla="*/ 433 h 433"/>
              <a:gd name="T2" fmla="*/ 112 w 559"/>
              <a:gd name="T3" fmla="*/ 433 h 433"/>
              <a:gd name="T4" fmla="*/ 112 w 559"/>
              <a:gd name="T5" fmla="*/ 255 h 433"/>
              <a:gd name="T6" fmla="*/ 0 w 559"/>
              <a:gd name="T7" fmla="*/ 255 h 433"/>
              <a:gd name="T8" fmla="*/ 287 w 559"/>
              <a:gd name="T9" fmla="*/ 0 h 433"/>
              <a:gd name="T10" fmla="*/ 344 w 559"/>
              <a:gd name="T11" fmla="*/ 52 h 433"/>
              <a:gd name="T12" fmla="*/ 344 w 559"/>
              <a:gd name="T13" fmla="*/ 42 h 433"/>
              <a:gd name="T14" fmla="*/ 431 w 559"/>
              <a:gd name="T15" fmla="*/ 42 h 433"/>
              <a:gd name="T16" fmla="*/ 431 w 559"/>
              <a:gd name="T17" fmla="*/ 125 h 433"/>
              <a:gd name="T18" fmla="*/ 559 w 559"/>
              <a:gd name="T19" fmla="*/ 255 h 433"/>
              <a:gd name="T20" fmla="*/ 460 w 559"/>
              <a:gd name="T21" fmla="*/ 255 h 433"/>
              <a:gd name="T22" fmla="*/ 460 w 559"/>
              <a:gd name="T23" fmla="*/ 428 h 433"/>
              <a:gd name="T24" fmla="*/ 320 w 559"/>
              <a:gd name="T25" fmla="*/ 428 h 433"/>
              <a:gd name="T26" fmla="*/ 320 w 559"/>
              <a:gd name="T27" fmla="*/ 312 h 433"/>
              <a:gd name="T28" fmla="*/ 251 w 559"/>
              <a:gd name="T29" fmla="*/ 312 h 433"/>
              <a:gd name="T30" fmla="*/ 251 w 559"/>
              <a:gd name="T31" fmla="*/ 433 h 433"/>
              <a:gd name="T32" fmla="*/ 142 w 559"/>
              <a:gd name="T33" fmla="*/ 400 h 433"/>
              <a:gd name="T34" fmla="*/ 221 w 559"/>
              <a:gd name="T35" fmla="*/ 400 h 433"/>
              <a:gd name="T36" fmla="*/ 221 w 559"/>
              <a:gd name="T37" fmla="*/ 279 h 433"/>
              <a:gd name="T38" fmla="*/ 351 w 559"/>
              <a:gd name="T39" fmla="*/ 279 h 433"/>
              <a:gd name="T40" fmla="*/ 351 w 559"/>
              <a:gd name="T41" fmla="*/ 397 h 433"/>
              <a:gd name="T42" fmla="*/ 429 w 559"/>
              <a:gd name="T43" fmla="*/ 397 h 433"/>
              <a:gd name="T44" fmla="*/ 429 w 559"/>
              <a:gd name="T45" fmla="*/ 222 h 433"/>
              <a:gd name="T46" fmla="*/ 481 w 559"/>
              <a:gd name="T47" fmla="*/ 222 h 433"/>
              <a:gd name="T48" fmla="*/ 398 w 559"/>
              <a:gd name="T49" fmla="*/ 137 h 433"/>
              <a:gd name="T50" fmla="*/ 398 w 559"/>
              <a:gd name="T51" fmla="*/ 73 h 433"/>
              <a:gd name="T52" fmla="*/ 377 w 559"/>
              <a:gd name="T53" fmla="*/ 73 h 433"/>
              <a:gd name="T54" fmla="*/ 377 w 559"/>
              <a:gd name="T55" fmla="*/ 125 h 433"/>
              <a:gd name="T56" fmla="*/ 287 w 559"/>
              <a:gd name="T57" fmla="*/ 42 h 433"/>
              <a:gd name="T58" fmla="*/ 86 w 559"/>
              <a:gd name="T59" fmla="*/ 222 h 433"/>
              <a:gd name="T60" fmla="*/ 142 w 559"/>
              <a:gd name="T61" fmla="*/ 222 h 433"/>
              <a:gd name="T62" fmla="*/ 142 w 559"/>
              <a:gd name="T63" fmla="*/ 40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33">
                <a:moveTo>
                  <a:pt x="251" y="433"/>
                </a:moveTo>
                <a:lnTo>
                  <a:pt x="112" y="433"/>
                </a:lnTo>
                <a:lnTo>
                  <a:pt x="112" y="255"/>
                </a:lnTo>
                <a:lnTo>
                  <a:pt x="0" y="255"/>
                </a:lnTo>
                <a:lnTo>
                  <a:pt x="287" y="0"/>
                </a:lnTo>
                <a:lnTo>
                  <a:pt x="344" y="52"/>
                </a:lnTo>
                <a:lnTo>
                  <a:pt x="344" y="42"/>
                </a:lnTo>
                <a:lnTo>
                  <a:pt x="431" y="42"/>
                </a:lnTo>
                <a:lnTo>
                  <a:pt x="431" y="125"/>
                </a:lnTo>
                <a:lnTo>
                  <a:pt x="559" y="255"/>
                </a:lnTo>
                <a:lnTo>
                  <a:pt x="460" y="255"/>
                </a:lnTo>
                <a:lnTo>
                  <a:pt x="460" y="428"/>
                </a:lnTo>
                <a:lnTo>
                  <a:pt x="320" y="428"/>
                </a:lnTo>
                <a:lnTo>
                  <a:pt x="320" y="312"/>
                </a:lnTo>
                <a:lnTo>
                  <a:pt x="251" y="312"/>
                </a:lnTo>
                <a:lnTo>
                  <a:pt x="251" y="433"/>
                </a:lnTo>
                <a:close/>
                <a:moveTo>
                  <a:pt x="142" y="400"/>
                </a:moveTo>
                <a:lnTo>
                  <a:pt x="221" y="400"/>
                </a:lnTo>
                <a:lnTo>
                  <a:pt x="221" y="279"/>
                </a:lnTo>
                <a:lnTo>
                  <a:pt x="351" y="279"/>
                </a:lnTo>
                <a:lnTo>
                  <a:pt x="351" y="397"/>
                </a:lnTo>
                <a:lnTo>
                  <a:pt x="429" y="397"/>
                </a:lnTo>
                <a:lnTo>
                  <a:pt x="429" y="222"/>
                </a:lnTo>
                <a:lnTo>
                  <a:pt x="481" y="222"/>
                </a:lnTo>
                <a:lnTo>
                  <a:pt x="398" y="137"/>
                </a:lnTo>
                <a:lnTo>
                  <a:pt x="398" y="73"/>
                </a:lnTo>
                <a:lnTo>
                  <a:pt x="377" y="73"/>
                </a:lnTo>
                <a:lnTo>
                  <a:pt x="377" y="125"/>
                </a:lnTo>
                <a:lnTo>
                  <a:pt x="287" y="42"/>
                </a:lnTo>
                <a:lnTo>
                  <a:pt x="86" y="222"/>
                </a:lnTo>
                <a:lnTo>
                  <a:pt x="142" y="222"/>
                </a:lnTo>
                <a:lnTo>
                  <a:pt x="142" y="400"/>
                </a:lnTo>
                <a:close/>
              </a:path>
            </a:pathLst>
          </a:custGeom>
          <a:solidFill>
            <a:sysClr val="window" lastClr="FFFFFF"/>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nvGrpSpPr>
          <p:cNvPr id="32" name="Group 41"/>
          <p:cNvGrpSpPr/>
          <p:nvPr/>
        </p:nvGrpSpPr>
        <p:grpSpPr>
          <a:xfrm>
            <a:off x="1695309" y="2387600"/>
            <a:ext cx="336513" cy="327523"/>
            <a:chOff x="4011613" y="6192838"/>
            <a:chExt cx="709613" cy="690562"/>
          </a:xfrm>
          <a:solidFill>
            <a:sysClr val="window" lastClr="FFFFFF"/>
          </a:solidFill>
        </p:grpSpPr>
        <p:sp>
          <p:nvSpPr>
            <p:cNvPr id="33" name="Freeform 20"/>
            <p:cNvSpPr/>
            <p:nvPr/>
          </p:nvSpPr>
          <p:spPr bwMode="auto">
            <a:xfrm>
              <a:off x="4368801" y="6203950"/>
              <a:ext cx="255588" cy="225425"/>
            </a:xfrm>
            <a:custGeom>
              <a:avLst/>
              <a:gdLst>
                <a:gd name="T0" fmla="*/ 53 w 68"/>
                <a:gd name="T1" fmla="*/ 31 h 60"/>
                <a:gd name="T2" fmla="*/ 48 w 68"/>
                <a:gd name="T3" fmla="*/ 23 h 60"/>
                <a:gd name="T4" fmla="*/ 41 w 68"/>
                <a:gd name="T5" fmla="*/ 8 h 60"/>
                <a:gd name="T6" fmla="*/ 38 w 68"/>
                <a:gd name="T7" fmla="*/ 5 h 60"/>
                <a:gd name="T8" fmla="*/ 26 w 68"/>
                <a:gd name="T9" fmla="*/ 1 h 60"/>
                <a:gd name="T10" fmla="*/ 4 w 68"/>
                <a:gd name="T11" fmla="*/ 20 h 60"/>
                <a:gd name="T12" fmla="*/ 0 w 68"/>
                <a:gd name="T13" fmla="*/ 27 h 60"/>
                <a:gd name="T14" fmla="*/ 14 w 68"/>
                <a:gd name="T15" fmla="*/ 52 h 60"/>
                <a:gd name="T16" fmla="*/ 2 w 68"/>
                <a:gd name="T17" fmla="*/ 60 h 60"/>
                <a:gd name="T18" fmla="*/ 46 w 68"/>
                <a:gd name="T19" fmla="*/ 60 h 60"/>
                <a:gd name="T20" fmla="*/ 68 w 68"/>
                <a:gd name="T21" fmla="*/ 22 h 60"/>
                <a:gd name="T22" fmla="*/ 53 w 68"/>
                <a:gd name="T23" fmla="*/ 3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0">
                  <a:moveTo>
                    <a:pt x="53" y="31"/>
                  </a:moveTo>
                  <a:cubicBezTo>
                    <a:pt x="51" y="28"/>
                    <a:pt x="50" y="26"/>
                    <a:pt x="48" y="23"/>
                  </a:cubicBezTo>
                  <a:cubicBezTo>
                    <a:pt x="46" y="18"/>
                    <a:pt x="43" y="13"/>
                    <a:pt x="41" y="8"/>
                  </a:cubicBezTo>
                  <a:cubicBezTo>
                    <a:pt x="40" y="7"/>
                    <a:pt x="39" y="6"/>
                    <a:pt x="38" y="5"/>
                  </a:cubicBezTo>
                  <a:cubicBezTo>
                    <a:pt x="35" y="1"/>
                    <a:pt x="30" y="0"/>
                    <a:pt x="26" y="1"/>
                  </a:cubicBezTo>
                  <a:cubicBezTo>
                    <a:pt x="13" y="2"/>
                    <a:pt x="4" y="19"/>
                    <a:pt x="4" y="20"/>
                  </a:cubicBezTo>
                  <a:cubicBezTo>
                    <a:pt x="0" y="27"/>
                    <a:pt x="0" y="27"/>
                    <a:pt x="0" y="27"/>
                  </a:cubicBezTo>
                  <a:cubicBezTo>
                    <a:pt x="3" y="32"/>
                    <a:pt x="14" y="52"/>
                    <a:pt x="14" y="52"/>
                  </a:cubicBezTo>
                  <a:cubicBezTo>
                    <a:pt x="2" y="60"/>
                    <a:pt x="2" y="60"/>
                    <a:pt x="2" y="60"/>
                  </a:cubicBezTo>
                  <a:cubicBezTo>
                    <a:pt x="46" y="60"/>
                    <a:pt x="46" y="60"/>
                    <a:pt x="46" y="60"/>
                  </a:cubicBezTo>
                  <a:cubicBezTo>
                    <a:pt x="68" y="22"/>
                    <a:pt x="68" y="22"/>
                    <a:pt x="68" y="22"/>
                  </a:cubicBezTo>
                  <a:lnTo>
                    <a:pt x="5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4" name="Freeform 21"/>
            <p:cNvSpPr/>
            <p:nvPr/>
          </p:nvSpPr>
          <p:spPr bwMode="auto">
            <a:xfrm>
              <a:off x="4119563" y="6192838"/>
              <a:ext cx="304800" cy="242888"/>
            </a:xfrm>
            <a:custGeom>
              <a:avLst/>
              <a:gdLst>
                <a:gd name="T0" fmla="*/ 65 w 81"/>
                <a:gd name="T1" fmla="*/ 20 h 65"/>
                <a:gd name="T2" fmla="*/ 81 w 81"/>
                <a:gd name="T3" fmla="*/ 1 h 65"/>
                <a:gd name="T4" fmla="*/ 80 w 81"/>
                <a:gd name="T5" fmla="*/ 1 h 65"/>
                <a:gd name="T6" fmla="*/ 42 w 81"/>
                <a:gd name="T7" fmla="*/ 0 h 65"/>
                <a:gd name="T8" fmla="*/ 18 w 81"/>
                <a:gd name="T9" fmla="*/ 12 h 65"/>
                <a:gd name="T10" fmla="*/ 0 w 81"/>
                <a:gd name="T11" fmla="*/ 43 h 65"/>
                <a:gd name="T12" fmla="*/ 40 w 81"/>
                <a:gd name="T13" fmla="*/ 65 h 65"/>
                <a:gd name="T14" fmla="*/ 65 w 81"/>
                <a:gd name="T15" fmla="*/ 20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65" y="20"/>
                  </a:moveTo>
                  <a:cubicBezTo>
                    <a:pt x="68" y="14"/>
                    <a:pt x="74" y="6"/>
                    <a:pt x="81" y="1"/>
                  </a:cubicBezTo>
                  <a:cubicBezTo>
                    <a:pt x="81" y="1"/>
                    <a:pt x="80" y="1"/>
                    <a:pt x="80" y="1"/>
                  </a:cubicBezTo>
                  <a:cubicBezTo>
                    <a:pt x="80" y="1"/>
                    <a:pt x="57" y="1"/>
                    <a:pt x="42" y="0"/>
                  </a:cubicBezTo>
                  <a:cubicBezTo>
                    <a:pt x="31" y="0"/>
                    <a:pt x="22" y="5"/>
                    <a:pt x="18" y="12"/>
                  </a:cubicBezTo>
                  <a:cubicBezTo>
                    <a:pt x="0" y="43"/>
                    <a:pt x="0" y="43"/>
                    <a:pt x="0" y="43"/>
                  </a:cubicBezTo>
                  <a:cubicBezTo>
                    <a:pt x="40" y="65"/>
                    <a:pt x="40" y="65"/>
                    <a:pt x="40" y="65"/>
                  </a:cubicBezTo>
                  <a:cubicBezTo>
                    <a:pt x="44" y="57"/>
                    <a:pt x="65" y="20"/>
                    <a:pt x="65"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5" name="Freeform 22"/>
            <p:cNvSpPr/>
            <p:nvPr/>
          </p:nvSpPr>
          <p:spPr bwMode="auto">
            <a:xfrm>
              <a:off x="4011613" y="6429375"/>
              <a:ext cx="250825" cy="214313"/>
            </a:xfrm>
            <a:custGeom>
              <a:avLst/>
              <a:gdLst>
                <a:gd name="T0" fmla="*/ 17 w 67"/>
                <a:gd name="T1" fmla="*/ 9 h 57"/>
                <a:gd name="T2" fmla="*/ 12 w 67"/>
                <a:gd name="T3" fmla="*/ 16 h 57"/>
                <a:gd name="T4" fmla="*/ 3 w 67"/>
                <a:gd name="T5" fmla="*/ 30 h 57"/>
                <a:gd name="T6" fmla="*/ 1 w 67"/>
                <a:gd name="T7" fmla="*/ 34 h 57"/>
                <a:gd name="T8" fmla="*/ 3 w 67"/>
                <a:gd name="T9" fmla="*/ 47 h 57"/>
                <a:gd name="T10" fmla="*/ 30 w 67"/>
                <a:gd name="T11" fmla="*/ 56 h 57"/>
                <a:gd name="T12" fmla="*/ 38 w 67"/>
                <a:gd name="T13" fmla="*/ 56 h 57"/>
                <a:gd name="T14" fmla="*/ 54 w 67"/>
                <a:gd name="T15" fmla="*/ 32 h 57"/>
                <a:gd name="T16" fmla="*/ 67 w 67"/>
                <a:gd name="T17" fmla="*/ 40 h 57"/>
                <a:gd name="T18" fmla="*/ 45 w 67"/>
                <a:gd name="T19" fmla="*/ 0 h 57"/>
                <a:gd name="T20" fmla="*/ 2 w 67"/>
                <a:gd name="T21" fmla="*/ 0 h 57"/>
                <a:gd name="T22" fmla="*/ 17 w 67"/>
                <a:gd name="T23" fmla="*/ 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57">
                  <a:moveTo>
                    <a:pt x="17" y="9"/>
                  </a:moveTo>
                  <a:cubicBezTo>
                    <a:pt x="15" y="11"/>
                    <a:pt x="14" y="14"/>
                    <a:pt x="12" y="16"/>
                  </a:cubicBezTo>
                  <a:cubicBezTo>
                    <a:pt x="9" y="21"/>
                    <a:pt x="6" y="25"/>
                    <a:pt x="3" y="30"/>
                  </a:cubicBezTo>
                  <a:cubicBezTo>
                    <a:pt x="2" y="31"/>
                    <a:pt x="1" y="33"/>
                    <a:pt x="1" y="34"/>
                  </a:cubicBezTo>
                  <a:cubicBezTo>
                    <a:pt x="0" y="38"/>
                    <a:pt x="1" y="43"/>
                    <a:pt x="3" y="47"/>
                  </a:cubicBezTo>
                  <a:cubicBezTo>
                    <a:pt x="11" y="57"/>
                    <a:pt x="30" y="56"/>
                    <a:pt x="30" y="56"/>
                  </a:cubicBezTo>
                  <a:cubicBezTo>
                    <a:pt x="38" y="56"/>
                    <a:pt x="38" y="56"/>
                    <a:pt x="38" y="56"/>
                  </a:cubicBezTo>
                  <a:cubicBezTo>
                    <a:pt x="42" y="51"/>
                    <a:pt x="54" y="32"/>
                    <a:pt x="54" y="32"/>
                  </a:cubicBezTo>
                  <a:cubicBezTo>
                    <a:pt x="67" y="40"/>
                    <a:pt x="67" y="40"/>
                    <a:pt x="67" y="40"/>
                  </a:cubicBezTo>
                  <a:cubicBezTo>
                    <a:pt x="45" y="0"/>
                    <a:pt x="45" y="0"/>
                    <a:pt x="45" y="0"/>
                  </a:cubicBezTo>
                  <a:cubicBezTo>
                    <a:pt x="2" y="0"/>
                    <a:pt x="2" y="0"/>
                    <a:pt x="2" y="0"/>
                  </a:cubicBezTo>
                  <a:lnTo>
                    <a:pt x="17"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6" name="Freeform 23"/>
            <p:cNvSpPr/>
            <p:nvPr/>
          </p:nvSpPr>
          <p:spPr bwMode="auto">
            <a:xfrm>
              <a:off x="4033838" y="6643688"/>
              <a:ext cx="285750" cy="190500"/>
            </a:xfrm>
            <a:custGeom>
              <a:avLst/>
              <a:gdLst>
                <a:gd name="T0" fmla="*/ 25 w 76"/>
                <a:gd name="T1" fmla="*/ 6 h 51"/>
                <a:gd name="T2" fmla="*/ 0 w 76"/>
                <a:gd name="T3" fmla="*/ 0 h 51"/>
                <a:gd name="T4" fmla="*/ 1 w 76"/>
                <a:gd name="T5" fmla="*/ 1 h 51"/>
                <a:gd name="T6" fmla="*/ 18 w 76"/>
                <a:gd name="T7" fmla="*/ 35 h 51"/>
                <a:gd name="T8" fmla="*/ 40 w 76"/>
                <a:gd name="T9" fmla="*/ 51 h 51"/>
                <a:gd name="T10" fmla="*/ 76 w 76"/>
                <a:gd name="T11" fmla="*/ 51 h 51"/>
                <a:gd name="T12" fmla="*/ 76 w 76"/>
                <a:gd name="T13" fmla="*/ 6 h 51"/>
                <a:gd name="T14" fmla="*/ 25 w 76"/>
                <a:gd name="T15" fmla="*/ 6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51">
                  <a:moveTo>
                    <a:pt x="25" y="6"/>
                  </a:moveTo>
                  <a:cubicBezTo>
                    <a:pt x="18" y="6"/>
                    <a:pt x="8" y="4"/>
                    <a:pt x="0" y="0"/>
                  </a:cubicBezTo>
                  <a:cubicBezTo>
                    <a:pt x="0" y="1"/>
                    <a:pt x="1" y="1"/>
                    <a:pt x="1" y="1"/>
                  </a:cubicBezTo>
                  <a:cubicBezTo>
                    <a:pt x="1" y="1"/>
                    <a:pt x="12" y="22"/>
                    <a:pt x="18" y="35"/>
                  </a:cubicBezTo>
                  <a:cubicBezTo>
                    <a:pt x="24" y="45"/>
                    <a:pt x="32" y="50"/>
                    <a:pt x="40" y="51"/>
                  </a:cubicBezTo>
                  <a:cubicBezTo>
                    <a:pt x="76" y="51"/>
                    <a:pt x="76" y="51"/>
                    <a:pt x="76" y="51"/>
                  </a:cubicBezTo>
                  <a:cubicBezTo>
                    <a:pt x="76" y="6"/>
                    <a:pt x="76" y="6"/>
                    <a:pt x="76" y="6"/>
                  </a:cubicBezTo>
                  <a:cubicBezTo>
                    <a:pt x="67" y="6"/>
                    <a:pt x="24" y="6"/>
                    <a:pt x="25"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7" name="Freeform 24"/>
            <p:cNvSpPr/>
            <p:nvPr/>
          </p:nvSpPr>
          <p:spPr bwMode="auto">
            <a:xfrm>
              <a:off x="4368801" y="6597650"/>
              <a:ext cx="247650" cy="285750"/>
            </a:xfrm>
            <a:custGeom>
              <a:avLst/>
              <a:gdLst>
                <a:gd name="T0" fmla="*/ 22 w 66"/>
                <a:gd name="T1" fmla="*/ 58 h 76"/>
                <a:gd name="T2" fmla="*/ 31 w 66"/>
                <a:gd name="T3" fmla="*/ 59 h 76"/>
                <a:gd name="T4" fmla="*/ 48 w 66"/>
                <a:gd name="T5" fmla="*/ 59 h 76"/>
                <a:gd name="T6" fmla="*/ 52 w 66"/>
                <a:gd name="T7" fmla="*/ 58 h 76"/>
                <a:gd name="T8" fmla="*/ 61 w 66"/>
                <a:gd name="T9" fmla="*/ 49 h 76"/>
                <a:gd name="T10" fmla="*/ 55 w 66"/>
                <a:gd name="T11" fmla="*/ 21 h 76"/>
                <a:gd name="T12" fmla="*/ 51 w 66"/>
                <a:gd name="T13" fmla="*/ 14 h 76"/>
                <a:gd name="T14" fmla="*/ 21 w 66"/>
                <a:gd name="T15" fmla="*/ 14 h 76"/>
                <a:gd name="T16" fmla="*/ 21 w 66"/>
                <a:gd name="T17" fmla="*/ 0 h 76"/>
                <a:gd name="T18" fmla="*/ 0 w 66"/>
                <a:gd name="T19" fmla="*/ 39 h 76"/>
                <a:gd name="T20" fmla="*/ 22 w 66"/>
                <a:gd name="T21" fmla="*/ 76 h 76"/>
                <a:gd name="T22" fmla="*/ 22 w 66"/>
                <a:gd name="T23"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76">
                  <a:moveTo>
                    <a:pt x="22" y="58"/>
                  </a:moveTo>
                  <a:cubicBezTo>
                    <a:pt x="25" y="58"/>
                    <a:pt x="28" y="59"/>
                    <a:pt x="31" y="59"/>
                  </a:cubicBezTo>
                  <a:cubicBezTo>
                    <a:pt x="36" y="59"/>
                    <a:pt x="42" y="59"/>
                    <a:pt x="48" y="59"/>
                  </a:cubicBezTo>
                  <a:cubicBezTo>
                    <a:pt x="49" y="59"/>
                    <a:pt x="50" y="59"/>
                    <a:pt x="52" y="58"/>
                  </a:cubicBezTo>
                  <a:cubicBezTo>
                    <a:pt x="56" y="57"/>
                    <a:pt x="59" y="54"/>
                    <a:pt x="61" y="49"/>
                  </a:cubicBezTo>
                  <a:cubicBezTo>
                    <a:pt x="66" y="38"/>
                    <a:pt x="55" y="21"/>
                    <a:pt x="55" y="21"/>
                  </a:cubicBezTo>
                  <a:cubicBezTo>
                    <a:pt x="51" y="14"/>
                    <a:pt x="51" y="14"/>
                    <a:pt x="51" y="14"/>
                  </a:cubicBezTo>
                  <a:cubicBezTo>
                    <a:pt x="44" y="14"/>
                    <a:pt x="21" y="14"/>
                    <a:pt x="21" y="14"/>
                  </a:cubicBezTo>
                  <a:cubicBezTo>
                    <a:pt x="21" y="0"/>
                    <a:pt x="21" y="0"/>
                    <a:pt x="21" y="0"/>
                  </a:cubicBezTo>
                  <a:cubicBezTo>
                    <a:pt x="0" y="39"/>
                    <a:pt x="0" y="39"/>
                    <a:pt x="0" y="39"/>
                  </a:cubicBezTo>
                  <a:cubicBezTo>
                    <a:pt x="22" y="76"/>
                    <a:pt x="22" y="76"/>
                    <a:pt x="22" y="76"/>
                  </a:cubicBezTo>
                  <a:lnTo>
                    <a:pt x="22"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8" name="Freeform 25"/>
            <p:cNvSpPr/>
            <p:nvPr/>
          </p:nvSpPr>
          <p:spPr bwMode="auto">
            <a:xfrm>
              <a:off x="4487863" y="6410325"/>
              <a:ext cx="233363" cy="346075"/>
            </a:xfrm>
            <a:custGeom>
              <a:avLst/>
              <a:gdLst>
                <a:gd name="T0" fmla="*/ 28 w 62"/>
                <a:gd name="T1" fmla="*/ 68 h 92"/>
                <a:gd name="T2" fmla="*/ 37 w 62"/>
                <a:gd name="T3" fmla="*/ 92 h 92"/>
                <a:gd name="T4" fmla="*/ 37 w 62"/>
                <a:gd name="T5" fmla="*/ 90 h 92"/>
                <a:gd name="T6" fmla="*/ 56 w 62"/>
                <a:gd name="T7" fmla="*/ 57 h 92"/>
                <a:gd name="T8" fmla="*/ 58 w 62"/>
                <a:gd name="T9" fmla="*/ 31 h 92"/>
                <a:gd name="T10" fmla="*/ 38 w 62"/>
                <a:gd name="T11" fmla="*/ 0 h 92"/>
                <a:gd name="T12" fmla="*/ 0 w 62"/>
                <a:gd name="T13" fmla="*/ 24 h 92"/>
                <a:gd name="T14" fmla="*/ 28 w 62"/>
                <a:gd name="T15" fmla="*/ 68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92">
                  <a:moveTo>
                    <a:pt x="28" y="68"/>
                  </a:moveTo>
                  <a:cubicBezTo>
                    <a:pt x="32" y="73"/>
                    <a:pt x="36" y="83"/>
                    <a:pt x="37" y="92"/>
                  </a:cubicBezTo>
                  <a:cubicBezTo>
                    <a:pt x="37" y="91"/>
                    <a:pt x="37" y="90"/>
                    <a:pt x="37" y="90"/>
                  </a:cubicBezTo>
                  <a:cubicBezTo>
                    <a:pt x="37" y="90"/>
                    <a:pt x="48" y="70"/>
                    <a:pt x="56" y="57"/>
                  </a:cubicBezTo>
                  <a:cubicBezTo>
                    <a:pt x="62" y="47"/>
                    <a:pt x="61" y="37"/>
                    <a:pt x="58" y="31"/>
                  </a:cubicBezTo>
                  <a:cubicBezTo>
                    <a:pt x="38" y="0"/>
                    <a:pt x="38" y="0"/>
                    <a:pt x="38" y="0"/>
                  </a:cubicBezTo>
                  <a:cubicBezTo>
                    <a:pt x="0" y="24"/>
                    <a:pt x="0" y="24"/>
                    <a:pt x="0" y="24"/>
                  </a:cubicBezTo>
                  <a:cubicBezTo>
                    <a:pt x="5" y="32"/>
                    <a:pt x="28" y="68"/>
                    <a:pt x="28"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grpSp>
        <p:nvGrpSpPr>
          <p:cNvPr id="39" name="Group 53"/>
          <p:cNvGrpSpPr/>
          <p:nvPr/>
        </p:nvGrpSpPr>
        <p:grpSpPr>
          <a:xfrm>
            <a:off x="2575261" y="1499151"/>
            <a:ext cx="386398" cy="388231"/>
            <a:chOff x="8070850" y="622300"/>
            <a:chExt cx="688975" cy="692150"/>
          </a:xfrm>
          <a:solidFill>
            <a:sysClr val="window" lastClr="FFFFFF"/>
          </a:solidFill>
        </p:grpSpPr>
        <p:sp>
          <p:nvSpPr>
            <p:cNvPr id="40" name="Freeform 29"/>
            <p:cNvSpPr>
              <a:spLocks noEditPoints="1"/>
            </p:cNvSpPr>
            <p:nvPr/>
          </p:nvSpPr>
          <p:spPr bwMode="auto">
            <a:xfrm>
              <a:off x="8070850" y="622300"/>
              <a:ext cx="688975" cy="692150"/>
            </a:xfrm>
            <a:custGeom>
              <a:avLst/>
              <a:gdLst>
                <a:gd name="T0" fmla="*/ 91 w 181"/>
                <a:gd name="T1" fmla="*/ 15 h 181"/>
                <a:gd name="T2" fmla="*/ 166 w 181"/>
                <a:gd name="T3" fmla="*/ 91 h 181"/>
                <a:gd name="T4" fmla="*/ 91 w 181"/>
                <a:gd name="T5" fmla="*/ 166 h 181"/>
                <a:gd name="T6" fmla="*/ 15 w 181"/>
                <a:gd name="T7" fmla="*/ 91 h 181"/>
                <a:gd name="T8" fmla="*/ 91 w 181"/>
                <a:gd name="T9" fmla="*/ 15 h 181"/>
                <a:gd name="T10" fmla="*/ 91 w 181"/>
                <a:gd name="T11" fmla="*/ 0 h 181"/>
                <a:gd name="T12" fmla="*/ 0 w 181"/>
                <a:gd name="T13" fmla="*/ 91 h 181"/>
                <a:gd name="T14" fmla="*/ 91 w 181"/>
                <a:gd name="T15" fmla="*/ 181 h 181"/>
                <a:gd name="T16" fmla="*/ 181 w 181"/>
                <a:gd name="T17" fmla="*/ 91 h 181"/>
                <a:gd name="T18" fmla="*/ 91 w 181"/>
                <a:gd name="T1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81">
                  <a:moveTo>
                    <a:pt x="91" y="15"/>
                  </a:moveTo>
                  <a:cubicBezTo>
                    <a:pt x="132" y="15"/>
                    <a:pt x="166" y="49"/>
                    <a:pt x="166" y="91"/>
                  </a:cubicBezTo>
                  <a:cubicBezTo>
                    <a:pt x="166" y="132"/>
                    <a:pt x="132" y="166"/>
                    <a:pt x="91" y="166"/>
                  </a:cubicBezTo>
                  <a:cubicBezTo>
                    <a:pt x="49" y="166"/>
                    <a:pt x="15" y="132"/>
                    <a:pt x="15" y="91"/>
                  </a:cubicBezTo>
                  <a:cubicBezTo>
                    <a:pt x="15" y="49"/>
                    <a:pt x="49" y="15"/>
                    <a:pt x="91" y="15"/>
                  </a:cubicBezTo>
                  <a:moveTo>
                    <a:pt x="91" y="0"/>
                  </a:moveTo>
                  <a:cubicBezTo>
                    <a:pt x="41" y="0"/>
                    <a:pt x="0" y="41"/>
                    <a:pt x="0" y="91"/>
                  </a:cubicBezTo>
                  <a:cubicBezTo>
                    <a:pt x="0" y="141"/>
                    <a:pt x="41" y="181"/>
                    <a:pt x="91" y="181"/>
                  </a:cubicBezTo>
                  <a:cubicBezTo>
                    <a:pt x="141" y="181"/>
                    <a:pt x="181" y="141"/>
                    <a:pt x="181" y="91"/>
                  </a:cubicBezTo>
                  <a:cubicBezTo>
                    <a:pt x="181" y="41"/>
                    <a:pt x="141" y="0"/>
                    <a:pt x="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41" name="Freeform 30"/>
            <p:cNvSpPr>
              <a:spLocks noEditPoints="1"/>
            </p:cNvSpPr>
            <p:nvPr/>
          </p:nvSpPr>
          <p:spPr bwMode="auto">
            <a:xfrm>
              <a:off x="8231188" y="668338"/>
              <a:ext cx="369888" cy="600075"/>
            </a:xfrm>
            <a:custGeom>
              <a:avLst/>
              <a:gdLst>
                <a:gd name="T0" fmla="*/ 49 w 97"/>
                <a:gd name="T1" fmla="*/ 157 h 157"/>
                <a:gd name="T2" fmla="*/ 0 w 97"/>
                <a:gd name="T3" fmla="*/ 79 h 157"/>
                <a:gd name="T4" fmla="*/ 49 w 97"/>
                <a:gd name="T5" fmla="*/ 0 h 157"/>
                <a:gd name="T6" fmla="*/ 97 w 97"/>
                <a:gd name="T7" fmla="*/ 79 h 157"/>
                <a:gd name="T8" fmla="*/ 49 w 97"/>
                <a:gd name="T9" fmla="*/ 157 h 157"/>
                <a:gd name="T10" fmla="*/ 49 w 97"/>
                <a:gd name="T11" fmla="*/ 6 h 157"/>
                <a:gd name="T12" fmla="*/ 6 w 97"/>
                <a:gd name="T13" fmla="*/ 79 h 157"/>
                <a:gd name="T14" fmla="*/ 49 w 97"/>
                <a:gd name="T15" fmla="*/ 152 h 157"/>
                <a:gd name="T16" fmla="*/ 92 w 97"/>
                <a:gd name="T17" fmla="*/ 79 h 157"/>
                <a:gd name="T18" fmla="*/ 49 w 97"/>
                <a:gd name="T19" fmla="*/ 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157">
                  <a:moveTo>
                    <a:pt x="49" y="157"/>
                  </a:moveTo>
                  <a:cubicBezTo>
                    <a:pt x="22" y="157"/>
                    <a:pt x="0" y="122"/>
                    <a:pt x="0" y="79"/>
                  </a:cubicBezTo>
                  <a:cubicBezTo>
                    <a:pt x="0" y="35"/>
                    <a:pt x="22" y="0"/>
                    <a:pt x="49" y="0"/>
                  </a:cubicBezTo>
                  <a:cubicBezTo>
                    <a:pt x="75" y="0"/>
                    <a:pt x="97" y="35"/>
                    <a:pt x="97" y="79"/>
                  </a:cubicBezTo>
                  <a:cubicBezTo>
                    <a:pt x="97" y="122"/>
                    <a:pt x="75" y="157"/>
                    <a:pt x="49" y="157"/>
                  </a:cubicBezTo>
                  <a:close/>
                  <a:moveTo>
                    <a:pt x="49" y="6"/>
                  </a:moveTo>
                  <a:cubicBezTo>
                    <a:pt x="25" y="6"/>
                    <a:pt x="6" y="38"/>
                    <a:pt x="6" y="79"/>
                  </a:cubicBezTo>
                  <a:cubicBezTo>
                    <a:pt x="6" y="119"/>
                    <a:pt x="25" y="152"/>
                    <a:pt x="49" y="152"/>
                  </a:cubicBezTo>
                  <a:cubicBezTo>
                    <a:pt x="72" y="152"/>
                    <a:pt x="92" y="119"/>
                    <a:pt x="92" y="79"/>
                  </a:cubicBezTo>
                  <a:cubicBezTo>
                    <a:pt x="92" y="38"/>
                    <a:pt x="72" y="6"/>
                    <a:pt x="49"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42" name="Rectangle 31"/>
            <p:cNvSpPr>
              <a:spLocks noChangeArrowheads="1"/>
            </p:cNvSpPr>
            <p:nvPr/>
          </p:nvSpPr>
          <p:spPr bwMode="auto">
            <a:xfrm>
              <a:off x="8405813" y="681038"/>
              <a:ext cx="19050" cy="576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43" name="Rectangle 32"/>
            <p:cNvSpPr>
              <a:spLocks noChangeArrowheads="1"/>
            </p:cNvSpPr>
            <p:nvPr/>
          </p:nvSpPr>
          <p:spPr bwMode="auto">
            <a:xfrm>
              <a:off x="8139113" y="809625"/>
              <a:ext cx="55245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44" name="Rectangle 33"/>
            <p:cNvSpPr>
              <a:spLocks noChangeArrowheads="1"/>
            </p:cNvSpPr>
            <p:nvPr/>
          </p:nvSpPr>
          <p:spPr bwMode="auto">
            <a:xfrm>
              <a:off x="8128000" y="958850"/>
              <a:ext cx="5794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45" name="Rectangle 34"/>
            <p:cNvSpPr>
              <a:spLocks noChangeArrowheads="1"/>
            </p:cNvSpPr>
            <p:nvPr/>
          </p:nvSpPr>
          <p:spPr bwMode="auto">
            <a:xfrm>
              <a:off x="8131175" y="1103313"/>
              <a:ext cx="55245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grpSp>
        <p:nvGrpSpPr>
          <p:cNvPr id="46" name="组合 45"/>
          <p:cNvGrpSpPr/>
          <p:nvPr/>
        </p:nvGrpSpPr>
        <p:grpSpPr>
          <a:xfrm>
            <a:off x="4090641" y="1567838"/>
            <a:ext cx="2252375" cy="782454"/>
            <a:chOff x="4047817" y="1272381"/>
            <a:chExt cx="2252375" cy="782454"/>
          </a:xfrm>
        </p:grpSpPr>
        <p:sp>
          <p:nvSpPr>
            <p:cNvPr id="47" name="Rounded Rectangle 72"/>
            <p:cNvSpPr/>
            <p:nvPr/>
          </p:nvSpPr>
          <p:spPr>
            <a:xfrm>
              <a:off x="4064000" y="1272381"/>
              <a:ext cx="2092176" cy="296863"/>
            </a:xfrm>
            <a:prstGeom prst="roundRect">
              <a:avLst>
                <a:gd name="adj" fmla="val 21110"/>
              </a:avLst>
            </a:prstGeom>
            <a:solidFill>
              <a:srgbClr val="FF88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dirty="0" smtClean="0">
                  <a:solidFill>
                    <a:srgbClr val="FFFFFF"/>
                  </a:solidFill>
                  <a:latin typeface="微软雅黑" panose="020B0503020204020204" pitchFamily="34" charset="-122"/>
                  <a:ea typeface="微软雅黑" panose="020B0503020204020204" pitchFamily="34" charset="-122"/>
                </a:rPr>
                <a:t>单击输入标题内容</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48" name="文本框 8"/>
            <p:cNvSpPr txBox="1"/>
            <p:nvPr/>
          </p:nvSpPr>
          <p:spPr>
            <a:xfrm>
              <a:off x="4047817" y="1647031"/>
              <a:ext cx="2252375" cy="407804"/>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请在此处输入您的文本，或者复制您的文本粘贴到此处</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6479614" y="1534887"/>
            <a:ext cx="2252375" cy="782454"/>
            <a:chOff x="6436790" y="1239430"/>
            <a:chExt cx="2252375" cy="782454"/>
          </a:xfrm>
        </p:grpSpPr>
        <p:sp>
          <p:nvSpPr>
            <p:cNvPr id="50" name="Rounded Rectangle 72"/>
            <p:cNvSpPr/>
            <p:nvPr/>
          </p:nvSpPr>
          <p:spPr>
            <a:xfrm>
              <a:off x="6452973" y="1239430"/>
              <a:ext cx="2092176" cy="296863"/>
            </a:xfrm>
            <a:prstGeom prst="roundRect">
              <a:avLst>
                <a:gd name="adj" fmla="val 21110"/>
              </a:avLst>
            </a:prstGeom>
            <a:solidFill>
              <a:srgbClr val="02987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dirty="0" smtClean="0">
                  <a:solidFill>
                    <a:srgbClr val="FFFFFF"/>
                  </a:solidFill>
                  <a:latin typeface="微软雅黑" panose="020B0503020204020204" pitchFamily="34" charset="-122"/>
                  <a:ea typeface="微软雅黑" panose="020B0503020204020204" pitchFamily="34" charset="-122"/>
                </a:rPr>
                <a:t>单击输入标题内容</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1" name="文本框 8"/>
            <p:cNvSpPr txBox="1"/>
            <p:nvPr/>
          </p:nvSpPr>
          <p:spPr>
            <a:xfrm>
              <a:off x="6436790" y="1614080"/>
              <a:ext cx="2252375" cy="407804"/>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请在此处输入您的文本，或者复制您的文本粘贴到此处</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4107116" y="2869416"/>
            <a:ext cx="2252375" cy="782454"/>
            <a:chOff x="4064292" y="2573959"/>
            <a:chExt cx="2252375" cy="782454"/>
          </a:xfrm>
        </p:grpSpPr>
        <p:sp>
          <p:nvSpPr>
            <p:cNvPr id="53" name="Rounded Rectangle 72"/>
            <p:cNvSpPr/>
            <p:nvPr/>
          </p:nvSpPr>
          <p:spPr>
            <a:xfrm>
              <a:off x="4080475" y="2573959"/>
              <a:ext cx="2092176" cy="296863"/>
            </a:xfrm>
            <a:prstGeom prst="roundRect">
              <a:avLst>
                <a:gd name="adj" fmla="val 21110"/>
              </a:avLst>
            </a:prstGeom>
            <a:solidFill>
              <a:srgbClr val="E74C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dirty="0" smtClean="0">
                  <a:solidFill>
                    <a:srgbClr val="FFFFFF"/>
                  </a:solidFill>
                  <a:latin typeface="微软雅黑" panose="020B0503020204020204" pitchFamily="34" charset="-122"/>
                  <a:ea typeface="微软雅黑" panose="020B0503020204020204" pitchFamily="34" charset="-122"/>
                </a:rPr>
                <a:t>单击输入标题内容</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4" name="文本框 8"/>
            <p:cNvSpPr txBox="1"/>
            <p:nvPr/>
          </p:nvSpPr>
          <p:spPr>
            <a:xfrm>
              <a:off x="4064292" y="2948609"/>
              <a:ext cx="2252375" cy="407804"/>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请在此处输入您的文本，或者复制您的文本粘贴到此处</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55" name="组合 54"/>
          <p:cNvGrpSpPr/>
          <p:nvPr/>
        </p:nvGrpSpPr>
        <p:grpSpPr>
          <a:xfrm>
            <a:off x="6496089" y="2836465"/>
            <a:ext cx="2252375" cy="782454"/>
            <a:chOff x="6453265" y="2541008"/>
            <a:chExt cx="2252375" cy="782454"/>
          </a:xfrm>
        </p:grpSpPr>
        <p:sp>
          <p:nvSpPr>
            <p:cNvPr id="56" name="Rounded Rectangle 72"/>
            <p:cNvSpPr/>
            <p:nvPr/>
          </p:nvSpPr>
          <p:spPr>
            <a:xfrm>
              <a:off x="6469448" y="2541008"/>
              <a:ext cx="2092176" cy="296863"/>
            </a:xfrm>
            <a:prstGeom prst="roundRect">
              <a:avLst>
                <a:gd name="adj" fmla="val 2111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dirty="0" smtClean="0">
                  <a:solidFill>
                    <a:srgbClr val="FFFFFF"/>
                  </a:solidFill>
                  <a:latin typeface="微软雅黑" panose="020B0503020204020204" pitchFamily="34" charset="-122"/>
                  <a:ea typeface="微软雅黑" panose="020B0503020204020204" pitchFamily="34" charset="-122"/>
                </a:rPr>
                <a:t>单击输入标题内容</a:t>
              </a:r>
              <a:endParaRPr lang="en-US" sz="1600" dirty="0">
                <a:solidFill>
                  <a:srgbClr val="FFFFFF"/>
                </a:solidFill>
                <a:latin typeface="微软雅黑" panose="020B0503020204020204" pitchFamily="34" charset="-122"/>
                <a:ea typeface="微软雅黑" panose="020B0503020204020204" pitchFamily="34" charset="-122"/>
              </a:endParaRPr>
            </a:p>
          </p:txBody>
        </p:sp>
        <p:sp>
          <p:nvSpPr>
            <p:cNvPr id="57" name="文本框 8"/>
            <p:cNvSpPr txBox="1"/>
            <p:nvPr/>
          </p:nvSpPr>
          <p:spPr>
            <a:xfrm>
              <a:off x="6453265" y="2915658"/>
              <a:ext cx="2252375" cy="407804"/>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rPr>
                <a:t>请在此处输入您的文本，或者复制您的文本粘贴到此处</a:t>
              </a:r>
              <a:endParaRPr lang="en-US" altLang="zh-CN" sz="1100"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7170" name="Picture 2" descr="E:\0000000我图PPT\00001PNG素材\儿童卡通\11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1189" y="1924605"/>
            <a:ext cx="1009982" cy="14904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900" decel="100000" fill="hold"/>
                                        <p:tgtEl>
                                          <p:spTgt spid="2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7170"/>
                                        </p:tgtEl>
                                        <p:attrNameLst>
                                          <p:attrName>style.visibility</p:attrName>
                                        </p:attrNameLst>
                                      </p:cBhvr>
                                      <p:to>
                                        <p:strVal val="visible"/>
                                      </p:to>
                                    </p:set>
                                    <p:animEffect transition="in" filter="fade">
                                      <p:cBhvr>
                                        <p:cTn id="14" dur="1000"/>
                                        <p:tgtEl>
                                          <p:spTgt spid="7170"/>
                                        </p:tgtEl>
                                      </p:cBhvr>
                                    </p:animEffect>
                                    <p:anim calcmode="lin" valueType="num">
                                      <p:cBhvr>
                                        <p:cTn id="15" dur="1000" fill="hold"/>
                                        <p:tgtEl>
                                          <p:spTgt spid="7170"/>
                                        </p:tgtEl>
                                        <p:attrNameLst>
                                          <p:attrName>ppt_x</p:attrName>
                                        </p:attrNameLst>
                                      </p:cBhvr>
                                      <p:tavLst>
                                        <p:tav tm="0">
                                          <p:val>
                                            <p:strVal val="#ppt_x"/>
                                          </p:val>
                                        </p:tav>
                                        <p:tav tm="100000">
                                          <p:val>
                                            <p:strVal val="#ppt_x"/>
                                          </p:val>
                                        </p:tav>
                                      </p:tavLst>
                                    </p:anim>
                                    <p:anim calcmode="lin" valueType="num">
                                      <p:cBhvr>
                                        <p:cTn id="16" dur="1000" fill="hold"/>
                                        <p:tgtEl>
                                          <p:spTgt spid="7170"/>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par>
                          <p:cTn id="31" fill="hold">
                            <p:stCondLst>
                              <p:cond delay="3000"/>
                            </p:stCondLst>
                            <p:childTnLst>
                              <p:par>
                                <p:cTn id="32" presetID="18" presetClass="entr" presetSubtype="3"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strips(upRight)">
                                      <p:cBhvr>
                                        <p:cTn id="34" dur="500"/>
                                        <p:tgtEl>
                                          <p:spTgt spid="46"/>
                                        </p:tgtEl>
                                      </p:cBhvr>
                                    </p:animEffect>
                                  </p:childTnLst>
                                </p:cTn>
                              </p:par>
                            </p:childTnLst>
                          </p:cTn>
                        </p:par>
                        <p:par>
                          <p:cTn id="35" fill="hold">
                            <p:stCondLst>
                              <p:cond delay="3500"/>
                            </p:stCondLst>
                            <p:childTnLst>
                              <p:par>
                                <p:cTn id="36" presetID="18" presetClass="entr" presetSubtype="3"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strips(upRight)">
                                      <p:cBhvr>
                                        <p:cTn id="38" dur="500"/>
                                        <p:tgtEl>
                                          <p:spTgt spid="49"/>
                                        </p:tgtEl>
                                      </p:cBhvr>
                                    </p:animEffect>
                                  </p:childTnLst>
                                </p:cTn>
                              </p:par>
                            </p:childTnLst>
                          </p:cTn>
                        </p:par>
                        <p:par>
                          <p:cTn id="39" fill="hold">
                            <p:stCondLst>
                              <p:cond delay="4000"/>
                            </p:stCondLst>
                            <p:childTnLst>
                              <p:par>
                                <p:cTn id="40" presetID="18" presetClass="entr" presetSubtype="3" fill="hold" nodeType="after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strips(upRight)">
                                      <p:cBhvr>
                                        <p:cTn id="42" dur="500"/>
                                        <p:tgtEl>
                                          <p:spTgt spid="52"/>
                                        </p:tgtEl>
                                      </p:cBhvr>
                                    </p:animEffect>
                                  </p:childTnLst>
                                </p:cTn>
                              </p:par>
                            </p:childTnLst>
                          </p:cTn>
                        </p:par>
                        <p:par>
                          <p:cTn id="43" fill="hold">
                            <p:stCondLst>
                              <p:cond delay="4500"/>
                            </p:stCondLst>
                            <p:childTnLst>
                              <p:par>
                                <p:cTn id="44" presetID="18" presetClass="entr" presetSubtype="3" fill="hold" nodeType="after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strips(upRight)">
                                      <p:cBhvr>
                                        <p:cTn id="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5"/>
          <p:cNvSpPr/>
          <p:nvPr/>
        </p:nvSpPr>
        <p:spPr bwMode="auto">
          <a:xfrm>
            <a:off x="3025904" y="4017300"/>
            <a:ext cx="2364992" cy="858706"/>
          </a:xfrm>
          <a:custGeom>
            <a:avLst/>
            <a:gdLst>
              <a:gd name="T0" fmla="*/ 25 w 443"/>
              <a:gd name="T1" fmla="*/ 161 h 161"/>
              <a:gd name="T2" fmla="*/ 0 w 443"/>
              <a:gd name="T3" fmla="*/ 50 h 161"/>
              <a:gd name="T4" fmla="*/ 129 w 443"/>
              <a:gd name="T5" fmla="*/ 8 h 161"/>
              <a:gd name="T6" fmla="*/ 172 w 443"/>
              <a:gd name="T7" fmla="*/ 3 h 161"/>
              <a:gd name="T8" fmla="*/ 273 w 443"/>
              <a:gd name="T9" fmla="*/ 44 h 161"/>
              <a:gd name="T10" fmla="*/ 285 w 443"/>
              <a:gd name="T11" fmla="*/ 48 h 161"/>
              <a:gd name="T12" fmla="*/ 267 w 443"/>
              <a:gd name="T13" fmla="*/ 95 h 161"/>
              <a:gd name="T14" fmla="*/ 233 w 443"/>
              <a:gd name="T15" fmla="*/ 84 h 161"/>
              <a:gd name="T16" fmla="*/ 222 w 443"/>
              <a:gd name="T17" fmla="*/ 90 h 161"/>
              <a:gd name="T18" fmla="*/ 263 w 443"/>
              <a:gd name="T19" fmla="*/ 103 h 161"/>
              <a:gd name="T20" fmla="*/ 279 w 443"/>
              <a:gd name="T21" fmla="*/ 106 h 161"/>
              <a:gd name="T22" fmla="*/ 308 w 443"/>
              <a:gd name="T23" fmla="*/ 58 h 161"/>
              <a:gd name="T24" fmla="*/ 386 w 443"/>
              <a:gd name="T25" fmla="*/ 20 h 161"/>
              <a:gd name="T26" fmla="*/ 412 w 443"/>
              <a:gd name="T27" fmla="*/ 63 h 161"/>
              <a:gd name="T28" fmla="*/ 293 w 443"/>
              <a:gd name="T29" fmla="*/ 132 h 161"/>
              <a:gd name="T30" fmla="*/ 269 w 443"/>
              <a:gd name="T31" fmla="*/ 136 h 161"/>
              <a:gd name="T32" fmla="*/ 144 w 443"/>
              <a:gd name="T33" fmla="*/ 110 h 161"/>
              <a:gd name="T34" fmla="*/ 102 w 443"/>
              <a:gd name="T35" fmla="*/ 116 h 161"/>
              <a:gd name="T36" fmla="*/ 25 w 443"/>
              <a:gd name="T3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3" h="161">
                <a:moveTo>
                  <a:pt x="25" y="161"/>
                </a:moveTo>
                <a:cubicBezTo>
                  <a:pt x="0" y="50"/>
                  <a:pt x="0" y="50"/>
                  <a:pt x="0" y="50"/>
                </a:cubicBezTo>
                <a:cubicBezTo>
                  <a:pt x="129" y="8"/>
                  <a:pt x="129" y="8"/>
                  <a:pt x="129" y="8"/>
                </a:cubicBezTo>
                <a:cubicBezTo>
                  <a:pt x="144" y="1"/>
                  <a:pt x="158" y="0"/>
                  <a:pt x="172" y="3"/>
                </a:cubicBezTo>
                <a:cubicBezTo>
                  <a:pt x="273" y="44"/>
                  <a:pt x="273" y="44"/>
                  <a:pt x="273" y="44"/>
                </a:cubicBezTo>
                <a:cubicBezTo>
                  <a:pt x="285" y="48"/>
                  <a:pt x="285" y="48"/>
                  <a:pt x="285" y="48"/>
                </a:cubicBezTo>
                <a:cubicBezTo>
                  <a:pt x="312" y="58"/>
                  <a:pt x="305" y="107"/>
                  <a:pt x="267" y="95"/>
                </a:cubicBezTo>
                <a:cubicBezTo>
                  <a:pt x="233" y="84"/>
                  <a:pt x="233" y="84"/>
                  <a:pt x="233" y="84"/>
                </a:cubicBezTo>
                <a:cubicBezTo>
                  <a:pt x="213" y="77"/>
                  <a:pt x="212" y="86"/>
                  <a:pt x="222" y="90"/>
                </a:cubicBezTo>
                <a:cubicBezTo>
                  <a:pt x="263" y="103"/>
                  <a:pt x="263" y="103"/>
                  <a:pt x="263" y="103"/>
                </a:cubicBezTo>
                <a:cubicBezTo>
                  <a:pt x="269" y="105"/>
                  <a:pt x="272" y="106"/>
                  <a:pt x="279" y="106"/>
                </a:cubicBezTo>
                <a:cubicBezTo>
                  <a:pt x="299" y="105"/>
                  <a:pt x="318" y="86"/>
                  <a:pt x="308" y="58"/>
                </a:cubicBezTo>
                <a:cubicBezTo>
                  <a:pt x="386" y="20"/>
                  <a:pt x="386" y="20"/>
                  <a:pt x="386" y="20"/>
                </a:cubicBezTo>
                <a:cubicBezTo>
                  <a:pt x="417" y="3"/>
                  <a:pt x="443" y="45"/>
                  <a:pt x="412" y="63"/>
                </a:cubicBezTo>
                <a:cubicBezTo>
                  <a:pt x="293" y="132"/>
                  <a:pt x="293" y="132"/>
                  <a:pt x="293" y="132"/>
                </a:cubicBezTo>
                <a:cubicBezTo>
                  <a:pt x="284" y="137"/>
                  <a:pt x="276" y="139"/>
                  <a:pt x="269" y="136"/>
                </a:cubicBezTo>
                <a:cubicBezTo>
                  <a:pt x="144" y="110"/>
                  <a:pt x="144" y="110"/>
                  <a:pt x="144" y="110"/>
                </a:cubicBezTo>
                <a:cubicBezTo>
                  <a:pt x="123" y="106"/>
                  <a:pt x="122" y="105"/>
                  <a:pt x="102" y="116"/>
                </a:cubicBezTo>
                <a:cubicBezTo>
                  <a:pt x="25" y="161"/>
                  <a:pt x="25" y="161"/>
                  <a:pt x="25" y="161"/>
                </a:cubicBezTo>
                <a:close/>
              </a:path>
            </a:pathLst>
          </a:custGeom>
          <a:solidFill>
            <a:srgbClr val="FFCC99"/>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26" name="Freeform 7"/>
          <p:cNvSpPr/>
          <p:nvPr/>
        </p:nvSpPr>
        <p:spPr bwMode="auto">
          <a:xfrm>
            <a:off x="3971424" y="3665958"/>
            <a:ext cx="1105092" cy="634799"/>
          </a:xfrm>
          <a:custGeom>
            <a:avLst/>
            <a:gdLst>
              <a:gd name="T0" fmla="*/ 167 w 207"/>
              <a:gd name="T1" fmla="*/ 48 h 119"/>
              <a:gd name="T2" fmla="*/ 150 w 207"/>
              <a:gd name="T3" fmla="*/ 39 h 119"/>
              <a:gd name="T4" fmla="*/ 113 w 207"/>
              <a:gd name="T5" fmla="*/ 20 h 119"/>
              <a:gd name="T6" fmla="*/ 101 w 207"/>
              <a:gd name="T7" fmla="*/ 16 h 119"/>
              <a:gd name="T8" fmla="*/ 99 w 207"/>
              <a:gd name="T9" fmla="*/ 18 h 119"/>
              <a:gd name="T10" fmla="*/ 73 w 207"/>
              <a:gd name="T11" fmla="*/ 26 h 119"/>
              <a:gd name="T12" fmla="*/ 37 w 207"/>
              <a:gd name="T13" fmla="*/ 36 h 119"/>
              <a:gd name="T14" fmla="*/ 9 w 207"/>
              <a:gd name="T15" fmla="*/ 55 h 119"/>
              <a:gd name="T16" fmla="*/ 110 w 207"/>
              <a:gd name="T17" fmla="*/ 107 h 119"/>
              <a:gd name="T18" fmla="*/ 126 w 207"/>
              <a:gd name="T19" fmla="*/ 118 h 119"/>
              <a:gd name="T20" fmla="*/ 206 w 207"/>
              <a:gd name="T21" fmla="*/ 80 h 119"/>
              <a:gd name="T22" fmla="*/ 206 w 207"/>
              <a:gd name="T23" fmla="*/ 80 h 119"/>
              <a:gd name="T24" fmla="*/ 206 w 207"/>
              <a:gd name="T25" fmla="*/ 80 h 119"/>
              <a:gd name="T26" fmla="*/ 206 w 207"/>
              <a:gd name="T27" fmla="*/ 80 h 119"/>
              <a:gd name="T28" fmla="*/ 206 w 207"/>
              <a:gd name="T29" fmla="*/ 80 h 119"/>
              <a:gd name="T30" fmla="*/ 206 w 207"/>
              <a:gd name="T31" fmla="*/ 80 h 119"/>
              <a:gd name="T32" fmla="*/ 206 w 207"/>
              <a:gd name="T33" fmla="*/ 80 h 119"/>
              <a:gd name="T34" fmla="*/ 207 w 207"/>
              <a:gd name="T35" fmla="*/ 80 h 119"/>
              <a:gd name="T36" fmla="*/ 207 w 207"/>
              <a:gd name="T37" fmla="*/ 80 h 119"/>
              <a:gd name="T38" fmla="*/ 207 w 207"/>
              <a:gd name="T39" fmla="*/ 80 h 119"/>
              <a:gd name="T40" fmla="*/ 207 w 207"/>
              <a:gd name="T41" fmla="*/ 80 h 119"/>
              <a:gd name="T42" fmla="*/ 207 w 207"/>
              <a:gd name="T43" fmla="*/ 80 h 119"/>
              <a:gd name="T44" fmla="*/ 207 w 207"/>
              <a:gd name="T45" fmla="*/ 79 h 119"/>
              <a:gd name="T46" fmla="*/ 207 w 207"/>
              <a:gd name="T47" fmla="*/ 79 h 119"/>
              <a:gd name="T48" fmla="*/ 207 w 207"/>
              <a:gd name="T49" fmla="*/ 79 h 119"/>
              <a:gd name="T50" fmla="*/ 207 w 207"/>
              <a:gd name="T51" fmla="*/ 79 h 119"/>
              <a:gd name="T52" fmla="*/ 207 w 207"/>
              <a:gd name="T53" fmla="*/ 79 h 119"/>
              <a:gd name="T54" fmla="*/ 207 w 207"/>
              <a:gd name="T55" fmla="*/ 79 h 119"/>
              <a:gd name="T56" fmla="*/ 207 w 207"/>
              <a:gd name="T57" fmla="*/ 79 h 119"/>
              <a:gd name="T58" fmla="*/ 207 w 207"/>
              <a:gd name="T59" fmla="*/ 79 h 119"/>
              <a:gd name="T60" fmla="*/ 207 w 207"/>
              <a:gd name="T61" fmla="*/ 79 h 119"/>
              <a:gd name="T62" fmla="*/ 207 w 207"/>
              <a:gd name="T63" fmla="*/ 79 h 119"/>
              <a:gd name="T64" fmla="*/ 207 w 207"/>
              <a:gd name="T65" fmla="*/ 79 h 119"/>
              <a:gd name="T66" fmla="*/ 207 w 207"/>
              <a:gd name="T67" fmla="*/ 79 h 119"/>
              <a:gd name="T68" fmla="*/ 207 w 207"/>
              <a:gd name="T69" fmla="*/ 79 h 119"/>
              <a:gd name="T70" fmla="*/ 207 w 207"/>
              <a:gd name="T71" fmla="*/ 79 h 119"/>
              <a:gd name="T72" fmla="*/ 207 w 207"/>
              <a:gd name="T73" fmla="*/ 79 h 119"/>
              <a:gd name="T74" fmla="*/ 207 w 207"/>
              <a:gd name="T75" fmla="*/ 79 h 119"/>
              <a:gd name="T76" fmla="*/ 207 w 207"/>
              <a:gd name="T77" fmla="*/ 79 h 119"/>
              <a:gd name="T78" fmla="*/ 207 w 207"/>
              <a:gd name="T79" fmla="*/ 79 h 119"/>
              <a:gd name="T80" fmla="*/ 207 w 207"/>
              <a:gd name="T81" fmla="*/ 79 h 119"/>
              <a:gd name="T82" fmla="*/ 207 w 207"/>
              <a:gd name="T83" fmla="*/ 79 h 119"/>
              <a:gd name="T84" fmla="*/ 207 w 207"/>
              <a:gd name="T85" fmla="*/ 79 h 119"/>
              <a:gd name="T86" fmla="*/ 186 w 207"/>
              <a:gd name="T87" fmla="*/ 6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7" h="119">
                <a:moveTo>
                  <a:pt x="186" y="60"/>
                </a:moveTo>
                <a:cubicBezTo>
                  <a:pt x="180" y="51"/>
                  <a:pt x="171" y="49"/>
                  <a:pt x="167" y="48"/>
                </a:cubicBezTo>
                <a:cubicBezTo>
                  <a:pt x="165" y="48"/>
                  <a:pt x="165" y="48"/>
                  <a:pt x="164" y="46"/>
                </a:cubicBezTo>
                <a:cubicBezTo>
                  <a:pt x="159" y="42"/>
                  <a:pt x="155" y="39"/>
                  <a:pt x="150" y="39"/>
                </a:cubicBezTo>
                <a:cubicBezTo>
                  <a:pt x="144" y="39"/>
                  <a:pt x="136" y="36"/>
                  <a:pt x="130" y="32"/>
                </a:cubicBezTo>
                <a:cubicBezTo>
                  <a:pt x="125" y="27"/>
                  <a:pt x="120" y="22"/>
                  <a:pt x="113" y="20"/>
                </a:cubicBezTo>
                <a:cubicBezTo>
                  <a:pt x="115" y="16"/>
                  <a:pt x="110" y="0"/>
                  <a:pt x="107" y="4"/>
                </a:cubicBezTo>
                <a:cubicBezTo>
                  <a:pt x="103" y="12"/>
                  <a:pt x="101" y="16"/>
                  <a:pt x="101" y="16"/>
                </a:cubicBezTo>
                <a:cubicBezTo>
                  <a:pt x="101" y="17"/>
                  <a:pt x="100" y="17"/>
                  <a:pt x="100" y="18"/>
                </a:cubicBezTo>
                <a:cubicBezTo>
                  <a:pt x="99" y="18"/>
                  <a:pt x="99" y="18"/>
                  <a:pt x="99" y="18"/>
                </a:cubicBezTo>
                <a:cubicBezTo>
                  <a:pt x="96" y="18"/>
                  <a:pt x="92" y="19"/>
                  <a:pt x="87" y="19"/>
                </a:cubicBezTo>
                <a:cubicBezTo>
                  <a:pt x="82" y="20"/>
                  <a:pt x="79" y="24"/>
                  <a:pt x="73" y="26"/>
                </a:cubicBezTo>
                <a:cubicBezTo>
                  <a:pt x="67" y="27"/>
                  <a:pt x="58" y="27"/>
                  <a:pt x="54" y="30"/>
                </a:cubicBezTo>
                <a:cubicBezTo>
                  <a:pt x="44" y="38"/>
                  <a:pt x="46" y="33"/>
                  <a:pt x="37" y="36"/>
                </a:cubicBezTo>
                <a:cubicBezTo>
                  <a:pt x="28" y="38"/>
                  <a:pt x="33" y="39"/>
                  <a:pt x="23" y="46"/>
                </a:cubicBezTo>
                <a:cubicBezTo>
                  <a:pt x="13" y="54"/>
                  <a:pt x="17" y="52"/>
                  <a:pt x="9" y="55"/>
                </a:cubicBezTo>
                <a:cubicBezTo>
                  <a:pt x="6" y="56"/>
                  <a:pt x="3" y="60"/>
                  <a:pt x="0" y="63"/>
                </a:cubicBezTo>
                <a:cubicBezTo>
                  <a:pt x="110" y="107"/>
                  <a:pt x="110" y="107"/>
                  <a:pt x="110" y="107"/>
                </a:cubicBezTo>
                <a:cubicBezTo>
                  <a:pt x="116" y="110"/>
                  <a:pt x="121" y="113"/>
                  <a:pt x="125" y="119"/>
                </a:cubicBezTo>
                <a:cubicBezTo>
                  <a:pt x="126" y="118"/>
                  <a:pt x="126" y="118"/>
                  <a:pt x="126" y="118"/>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6" y="80"/>
                  <a:pt x="206" y="80"/>
                  <a:pt x="206"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80"/>
                  <a:pt x="207" y="80"/>
                  <a:pt x="207" y="80"/>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7" y="79"/>
                  <a:pt x="207" y="79"/>
                  <a:pt x="207" y="79"/>
                </a:cubicBezTo>
                <a:cubicBezTo>
                  <a:pt x="205" y="76"/>
                  <a:pt x="201" y="73"/>
                  <a:pt x="200" y="71"/>
                </a:cubicBezTo>
                <a:cubicBezTo>
                  <a:pt x="196" y="65"/>
                  <a:pt x="190" y="66"/>
                  <a:pt x="186" y="60"/>
                </a:cubicBezTo>
                <a:close/>
              </a:path>
            </a:pathLst>
          </a:custGeom>
          <a:solidFill>
            <a:srgbClr val="44546A"/>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27" name="Freeform 5"/>
          <p:cNvSpPr/>
          <p:nvPr/>
        </p:nvSpPr>
        <p:spPr bwMode="auto">
          <a:xfrm>
            <a:off x="4242996" y="1014877"/>
            <a:ext cx="571364" cy="919942"/>
          </a:xfrm>
          <a:custGeom>
            <a:avLst/>
            <a:gdLst>
              <a:gd name="T0" fmla="*/ 21 w 93"/>
              <a:gd name="T1" fmla="*/ 101 h 151"/>
              <a:gd name="T2" fmla="*/ 34 w 93"/>
              <a:gd name="T3" fmla="*/ 124 h 151"/>
              <a:gd name="T4" fmla="*/ 47 w 93"/>
              <a:gd name="T5" fmla="*/ 147 h 151"/>
              <a:gd name="T6" fmla="*/ 56 w 93"/>
              <a:gd name="T7" fmla="*/ 146 h 151"/>
              <a:gd name="T8" fmla="*/ 75 w 93"/>
              <a:gd name="T9" fmla="*/ 117 h 151"/>
              <a:gd name="T10" fmla="*/ 90 w 93"/>
              <a:gd name="T11" fmla="*/ 65 h 151"/>
              <a:gd name="T12" fmla="*/ 67 w 93"/>
              <a:gd name="T13" fmla="*/ 23 h 151"/>
              <a:gd name="T14" fmla="*/ 52 w 93"/>
              <a:gd name="T15" fmla="*/ 3 h 151"/>
              <a:gd name="T16" fmla="*/ 51 w 93"/>
              <a:gd name="T17" fmla="*/ 2 h 151"/>
              <a:gd name="T18" fmla="*/ 47 w 93"/>
              <a:gd name="T19" fmla="*/ 2 h 151"/>
              <a:gd name="T20" fmla="*/ 46 w 93"/>
              <a:gd name="T21" fmla="*/ 4 h 151"/>
              <a:gd name="T22" fmla="*/ 21 w 93"/>
              <a:gd name="T23" fmla="*/ 10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 h="151">
                <a:moveTo>
                  <a:pt x="21" y="101"/>
                </a:moveTo>
                <a:cubicBezTo>
                  <a:pt x="25" y="111"/>
                  <a:pt x="30" y="119"/>
                  <a:pt x="34" y="124"/>
                </a:cubicBezTo>
                <a:cubicBezTo>
                  <a:pt x="38" y="132"/>
                  <a:pt x="44" y="141"/>
                  <a:pt x="47" y="147"/>
                </a:cubicBezTo>
                <a:cubicBezTo>
                  <a:pt x="50" y="151"/>
                  <a:pt x="53" y="151"/>
                  <a:pt x="56" y="146"/>
                </a:cubicBezTo>
                <a:cubicBezTo>
                  <a:pt x="61" y="138"/>
                  <a:pt x="70" y="125"/>
                  <a:pt x="75" y="117"/>
                </a:cubicBezTo>
                <a:cubicBezTo>
                  <a:pt x="82" y="105"/>
                  <a:pt x="93" y="85"/>
                  <a:pt x="90" y="65"/>
                </a:cubicBezTo>
                <a:cubicBezTo>
                  <a:pt x="86" y="46"/>
                  <a:pt x="72" y="29"/>
                  <a:pt x="67" y="23"/>
                </a:cubicBezTo>
                <a:cubicBezTo>
                  <a:pt x="64" y="18"/>
                  <a:pt x="56" y="8"/>
                  <a:pt x="52" y="3"/>
                </a:cubicBezTo>
                <a:cubicBezTo>
                  <a:pt x="51" y="3"/>
                  <a:pt x="51" y="2"/>
                  <a:pt x="51" y="2"/>
                </a:cubicBezTo>
                <a:cubicBezTo>
                  <a:pt x="49" y="0"/>
                  <a:pt x="48" y="0"/>
                  <a:pt x="47" y="2"/>
                </a:cubicBezTo>
                <a:cubicBezTo>
                  <a:pt x="46" y="3"/>
                  <a:pt x="46" y="3"/>
                  <a:pt x="46" y="4"/>
                </a:cubicBezTo>
                <a:cubicBezTo>
                  <a:pt x="25" y="41"/>
                  <a:pt x="0" y="54"/>
                  <a:pt x="21" y="101"/>
                </a:cubicBezTo>
                <a:close/>
              </a:path>
            </a:pathLst>
          </a:custGeom>
          <a:solidFill>
            <a:srgbClr val="7F7F7F">
              <a:lumMod val="60000"/>
              <a:lumOff val="40000"/>
            </a:srgbClr>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28" name="Freeform 6"/>
          <p:cNvSpPr/>
          <p:nvPr/>
        </p:nvSpPr>
        <p:spPr bwMode="auto">
          <a:xfrm>
            <a:off x="3912477" y="1563253"/>
            <a:ext cx="637980" cy="891754"/>
          </a:xfrm>
          <a:custGeom>
            <a:avLst/>
            <a:gdLst>
              <a:gd name="T0" fmla="*/ 97 w 104"/>
              <a:gd name="T1" fmla="*/ 145 h 146"/>
              <a:gd name="T2" fmla="*/ 82 w 104"/>
              <a:gd name="T3" fmla="*/ 54 h 146"/>
              <a:gd name="T4" fmla="*/ 45 w 104"/>
              <a:gd name="T5" fmla="*/ 28 h 146"/>
              <a:gd name="T6" fmla="*/ 11 w 104"/>
              <a:gd name="T7" fmla="*/ 4 h 146"/>
              <a:gd name="T8" fmla="*/ 9 w 104"/>
              <a:gd name="T9" fmla="*/ 4 h 146"/>
              <a:gd name="T10" fmla="*/ 9 w 104"/>
              <a:gd name="T11" fmla="*/ 76 h 146"/>
              <a:gd name="T12" fmla="*/ 48 w 104"/>
              <a:gd name="T13" fmla="*/ 118 h 146"/>
              <a:gd name="T14" fmla="*/ 95 w 104"/>
              <a:gd name="T15" fmla="*/ 145 h 146"/>
              <a:gd name="T16" fmla="*/ 97 w 104"/>
              <a:gd name="T17"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46">
                <a:moveTo>
                  <a:pt x="97" y="145"/>
                </a:moveTo>
                <a:cubicBezTo>
                  <a:pt x="104" y="119"/>
                  <a:pt x="99" y="78"/>
                  <a:pt x="82" y="54"/>
                </a:cubicBezTo>
                <a:cubicBezTo>
                  <a:pt x="72" y="41"/>
                  <a:pt x="59" y="35"/>
                  <a:pt x="45" y="28"/>
                </a:cubicBezTo>
                <a:cubicBezTo>
                  <a:pt x="33" y="23"/>
                  <a:pt x="17" y="16"/>
                  <a:pt x="11" y="4"/>
                </a:cubicBezTo>
                <a:cubicBezTo>
                  <a:pt x="11" y="3"/>
                  <a:pt x="9" y="0"/>
                  <a:pt x="9" y="4"/>
                </a:cubicBezTo>
                <a:cubicBezTo>
                  <a:pt x="2" y="29"/>
                  <a:pt x="0" y="52"/>
                  <a:pt x="9" y="76"/>
                </a:cubicBezTo>
                <a:cubicBezTo>
                  <a:pt x="16" y="96"/>
                  <a:pt x="28" y="107"/>
                  <a:pt x="48" y="118"/>
                </a:cubicBezTo>
                <a:cubicBezTo>
                  <a:pt x="64" y="127"/>
                  <a:pt x="82" y="129"/>
                  <a:pt x="95" y="145"/>
                </a:cubicBezTo>
                <a:cubicBezTo>
                  <a:pt x="96" y="146"/>
                  <a:pt x="97" y="146"/>
                  <a:pt x="97" y="145"/>
                </a:cubicBezTo>
                <a:close/>
              </a:path>
            </a:pathLst>
          </a:custGeom>
          <a:solidFill>
            <a:srgbClr val="7F7F7F"/>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29" name="Freeform 7"/>
          <p:cNvSpPr/>
          <p:nvPr/>
        </p:nvSpPr>
        <p:spPr bwMode="auto">
          <a:xfrm>
            <a:off x="3912477" y="2178256"/>
            <a:ext cx="637980" cy="891754"/>
          </a:xfrm>
          <a:custGeom>
            <a:avLst/>
            <a:gdLst>
              <a:gd name="T0" fmla="*/ 97 w 104"/>
              <a:gd name="T1" fmla="*/ 145 h 146"/>
              <a:gd name="T2" fmla="*/ 82 w 104"/>
              <a:gd name="T3" fmla="*/ 54 h 146"/>
              <a:gd name="T4" fmla="*/ 45 w 104"/>
              <a:gd name="T5" fmla="*/ 28 h 146"/>
              <a:gd name="T6" fmla="*/ 11 w 104"/>
              <a:gd name="T7" fmla="*/ 4 h 146"/>
              <a:gd name="T8" fmla="*/ 9 w 104"/>
              <a:gd name="T9" fmla="*/ 4 h 146"/>
              <a:gd name="T10" fmla="*/ 9 w 104"/>
              <a:gd name="T11" fmla="*/ 76 h 146"/>
              <a:gd name="T12" fmla="*/ 48 w 104"/>
              <a:gd name="T13" fmla="*/ 118 h 146"/>
              <a:gd name="T14" fmla="*/ 95 w 104"/>
              <a:gd name="T15" fmla="*/ 145 h 146"/>
              <a:gd name="T16" fmla="*/ 97 w 104"/>
              <a:gd name="T17"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46">
                <a:moveTo>
                  <a:pt x="97" y="145"/>
                </a:moveTo>
                <a:cubicBezTo>
                  <a:pt x="104" y="119"/>
                  <a:pt x="99" y="78"/>
                  <a:pt x="82" y="54"/>
                </a:cubicBezTo>
                <a:cubicBezTo>
                  <a:pt x="72" y="41"/>
                  <a:pt x="59" y="35"/>
                  <a:pt x="45" y="28"/>
                </a:cubicBezTo>
                <a:cubicBezTo>
                  <a:pt x="33" y="23"/>
                  <a:pt x="17" y="16"/>
                  <a:pt x="11" y="4"/>
                </a:cubicBezTo>
                <a:cubicBezTo>
                  <a:pt x="11" y="3"/>
                  <a:pt x="9" y="0"/>
                  <a:pt x="9" y="4"/>
                </a:cubicBezTo>
                <a:cubicBezTo>
                  <a:pt x="2" y="29"/>
                  <a:pt x="0" y="52"/>
                  <a:pt x="9" y="76"/>
                </a:cubicBezTo>
                <a:cubicBezTo>
                  <a:pt x="16" y="96"/>
                  <a:pt x="28" y="107"/>
                  <a:pt x="48" y="118"/>
                </a:cubicBezTo>
                <a:cubicBezTo>
                  <a:pt x="64" y="127"/>
                  <a:pt x="82" y="129"/>
                  <a:pt x="95" y="145"/>
                </a:cubicBezTo>
                <a:cubicBezTo>
                  <a:pt x="96" y="146"/>
                  <a:pt x="97" y="146"/>
                  <a:pt x="97" y="145"/>
                </a:cubicBezTo>
                <a:close/>
              </a:path>
            </a:pathLst>
          </a:custGeom>
          <a:solidFill>
            <a:srgbClr val="A6D6C0"/>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0" name="Freeform 8"/>
          <p:cNvSpPr/>
          <p:nvPr/>
        </p:nvSpPr>
        <p:spPr bwMode="auto">
          <a:xfrm>
            <a:off x="3912477" y="2795822"/>
            <a:ext cx="637980" cy="889192"/>
          </a:xfrm>
          <a:custGeom>
            <a:avLst/>
            <a:gdLst>
              <a:gd name="T0" fmla="*/ 97 w 104"/>
              <a:gd name="T1" fmla="*/ 145 h 146"/>
              <a:gd name="T2" fmla="*/ 82 w 104"/>
              <a:gd name="T3" fmla="*/ 54 h 146"/>
              <a:gd name="T4" fmla="*/ 45 w 104"/>
              <a:gd name="T5" fmla="*/ 28 h 146"/>
              <a:gd name="T6" fmla="*/ 11 w 104"/>
              <a:gd name="T7" fmla="*/ 4 h 146"/>
              <a:gd name="T8" fmla="*/ 9 w 104"/>
              <a:gd name="T9" fmla="*/ 4 h 146"/>
              <a:gd name="T10" fmla="*/ 9 w 104"/>
              <a:gd name="T11" fmla="*/ 76 h 146"/>
              <a:gd name="T12" fmla="*/ 48 w 104"/>
              <a:gd name="T13" fmla="*/ 118 h 146"/>
              <a:gd name="T14" fmla="*/ 95 w 104"/>
              <a:gd name="T15" fmla="*/ 145 h 146"/>
              <a:gd name="T16" fmla="*/ 97 w 104"/>
              <a:gd name="T17"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46">
                <a:moveTo>
                  <a:pt x="97" y="145"/>
                </a:moveTo>
                <a:cubicBezTo>
                  <a:pt x="104" y="118"/>
                  <a:pt x="99" y="78"/>
                  <a:pt x="82" y="54"/>
                </a:cubicBezTo>
                <a:cubicBezTo>
                  <a:pt x="72" y="41"/>
                  <a:pt x="59" y="35"/>
                  <a:pt x="45" y="28"/>
                </a:cubicBezTo>
                <a:cubicBezTo>
                  <a:pt x="33" y="23"/>
                  <a:pt x="17" y="16"/>
                  <a:pt x="11" y="4"/>
                </a:cubicBezTo>
                <a:cubicBezTo>
                  <a:pt x="11" y="3"/>
                  <a:pt x="9" y="0"/>
                  <a:pt x="9" y="4"/>
                </a:cubicBezTo>
                <a:cubicBezTo>
                  <a:pt x="2" y="29"/>
                  <a:pt x="0" y="52"/>
                  <a:pt x="9" y="76"/>
                </a:cubicBezTo>
                <a:cubicBezTo>
                  <a:pt x="16" y="96"/>
                  <a:pt x="28" y="107"/>
                  <a:pt x="48" y="118"/>
                </a:cubicBezTo>
                <a:cubicBezTo>
                  <a:pt x="64" y="127"/>
                  <a:pt x="82" y="129"/>
                  <a:pt x="95" y="145"/>
                </a:cubicBezTo>
                <a:cubicBezTo>
                  <a:pt x="96" y="146"/>
                  <a:pt x="97" y="146"/>
                  <a:pt x="97" y="145"/>
                </a:cubicBezTo>
                <a:close/>
              </a:path>
            </a:pathLst>
          </a:custGeom>
          <a:solidFill>
            <a:srgbClr val="80C241"/>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1" name="Freeform 9"/>
          <p:cNvSpPr/>
          <p:nvPr/>
        </p:nvSpPr>
        <p:spPr bwMode="auto">
          <a:xfrm>
            <a:off x="4576077" y="1563253"/>
            <a:ext cx="637980" cy="891754"/>
          </a:xfrm>
          <a:custGeom>
            <a:avLst/>
            <a:gdLst>
              <a:gd name="T0" fmla="*/ 6 w 104"/>
              <a:gd name="T1" fmla="*/ 145 h 146"/>
              <a:gd name="T2" fmla="*/ 22 w 104"/>
              <a:gd name="T3" fmla="*/ 54 h 146"/>
              <a:gd name="T4" fmla="*/ 59 w 104"/>
              <a:gd name="T5" fmla="*/ 28 h 146"/>
              <a:gd name="T6" fmla="*/ 92 w 104"/>
              <a:gd name="T7" fmla="*/ 4 h 146"/>
              <a:gd name="T8" fmla="*/ 95 w 104"/>
              <a:gd name="T9" fmla="*/ 4 h 146"/>
              <a:gd name="T10" fmla="*/ 95 w 104"/>
              <a:gd name="T11" fmla="*/ 76 h 146"/>
              <a:gd name="T12" fmla="*/ 55 w 104"/>
              <a:gd name="T13" fmla="*/ 118 h 146"/>
              <a:gd name="T14" fmla="*/ 8 w 104"/>
              <a:gd name="T15" fmla="*/ 145 h 146"/>
              <a:gd name="T16" fmla="*/ 6 w 104"/>
              <a:gd name="T17"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46">
                <a:moveTo>
                  <a:pt x="6" y="145"/>
                </a:moveTo>
                <a:cubicBezTo>
                  <a:pt x="0" y="119"/>
                  <a:pt x="5" y="78"/>
                  <a:pt x="22" y="54"/>
                </a:cubicBezTo>
                <a:cubicBezTo>
                  <a:pt x="32" y="41"/>
                  <a:pt x="45" y="35"/>
                  <a:pt x="59" y="28"/>
                </a:cubicBezTo>
                <a:cubicBezTo>
                  <a:pt x="70" y="23"/>
                  <a:pt x="86" y="16"/>
                  <a:pt x="92" y="4"/>
                </a:cubicBezTo>
                <a:cubicBezTo>
                  <a:pt x="93" y="3"/>
                  <a:pt x="94" y="0"/>
                  <a:pt x="95" y="4"/>
                </a:cubicBezTo>
                <a:cubicBezTo>
                  <a:pt x="101" y="29"/>
                  <a:pt x="104" y="52"/>
                  <a:pt x="95" y="76"/>
                </a:cubicBezTo>
                <a:cubicBezTo>
                  <a:pt x="88" y="96"/>
                  <a:pt x="75" y="107"/>
                  <a:pt x="55" y="118"/>
                </a:cubicBezTo>
                <a:cubicBezTo>
                  <a:pt x="40" y="127"/>
                  <a:pt x="22" y="129"/>
                  <a:pt x="8" y="145"/>
                </a:cubicBezTo>
                <a:cubicBezTo>
                  <a:pt x="7" y="146"/>
                  <a:pt x="7" y="146"/>
                  <a:pt x="6" y="145"/>
                </a:cubicBezTo>
                <a:close/>
              </a:path>
            </a:pathLst>
          </a:custGeom>
          <a:solidFill>
            <a:srgbClr val="3F3F3F"/>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2" name="Freeform 10"/>
          <p:cNvSpPr/>
          <p:nvPr/>
        </p:nvSpPr>
        <p:spPr bwMode="auto">
          <a:xfrm>
            <a:off x="4576077" y="2178256"/>
            <a:ext cx="637980" cy="891754"/>
          </a:xfrm>
          <a:custGeom>
            <a:avLst/>
            <a:gdLst>
              <a:gd name="T0" fmla="*/ 6 w 104"/>
              <a:gd name="T1" fmla="*/ 145 h 146"/>
              <a:gd name="T2" fmla="*/ 22 w 104"/>
              <a:gd name="T3" fmla="*/ 54 h 146"/>
              <a:gd name="T4" fmla="*/ 59 w 104"/>
              <a:gd name="T5" fmla="*/ 28 h 146"/>
              <a:gd name="T6" fmla="*/ 92 w 104"/>
              <a:gd name="T7" fmla="*/ 4 h 146"/>
              <a:gd name="T8" fmla="*/ 95 w 104"/>
              <a:gd name="T9" fmla="*/ 4 h 146"/>
              <a:gd name="T10" fmla="*/ 95 w 104"/>
              <a:gd name="T11" fmla="*/ 76 h 146"/>
              <a:gd name="T12" fmla="*/ 55 w 104"/>
              <a:gd name="T13" fmla="*/ 118 h 146"/>
              <a:gd name="T14" fmla="*/ 8 w 104"/>
              <a:gd name="T15" fmla="*/ 145 h 146"/>
              <a:gd name="T16" fmla="*/ 6 w 104"/>
              <a:gd name="T17"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46">
                <a:moveTo>
                  <a:pt x="6" y="145"/>
                </a:moveTo>
                <a:cubicBezTo>
                  <a:pt x="0" y="119"/>
                  <a:pt x="5" y="78"/>
                  <a:pt x="22" y="54"/>
                </a:cubicBezTo>
                <a:cubicBezTo>
                  <a:pt x="32" y="41"/>
                  <a:pt x="45" y="35"/>
                  <a:pt x="59" y="28"/>
                </a:cubicBezTo>
                <a:cubicBezTo>
                  <a:pt x="70" y="23"/>
                  <a:pt x="86" y="16"/>
                  <a:pt x="92" y="4"/>
                </a:cubicBezTo>
                <a:cubicBezTo>
                  <a:pt x="93" y="3"/>
                  <a:pt x="94" y="0"/>
                  <a:pt x="95" y="4"/>
                </a:cubicBezTo>
                <a:cubicBezTo>
                  <a:pt x="101" y="29"/>
                  <a:pt x="104" y="52"/>
                  <a:pt x="95" y="76"/>
                </a:cubicBezTo>
                <a:cubicBezTo>
                  <a:pt x="88" y="96"/>
                  <a:pt x="75" y="107"/>
                  <a:pt x="55" y="118"/>
                </a:cubicBezTo>
                <a:cubicBezTo>
                  <a:pt x="40" y="127"/>
                  <a:pt x="22" y="129"/>
                  <a:pt x="8" y="145"/>
                </a:cubicBezTo>
                <a:cubicBezTo>
                  <a:pt x="7" y="146"/>
                  <a:pt x="7" y="146"/>
                  <a:pt x="6" y="145"/>
                </a:cubicBezTo>
                <a:close/>
              </a:path>
            </a:pathLst>
          </a:custGeom>
          <a:solidFill>
            <a:srgbClr val="EFA730"/>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3" name="Freeform 11"/>
          <p:cNvSpPr/>
          <p:nvPr/>
        </p:nvSpPr>
        <p:spPr bwMode="auto">
          <a:xfrm>
            <a:off x="4576077" y="2795822"/>
            <a:ext cx="637980" cy="889192"/>
          </a:xfrm>
          <a:custGeom>
            <a:avLst/>
            <a:gdLst>
              <a:gd name="T0" fmla="*/ 6 w 104"/>
              <a:gd name="T1" fmla="*/ 145 h 146"/>
              <a:gd name="T2" fmla="*/ 22 w 104"/>
              <a:gd name="T3" fmla="*/ 54 h 146"/>
              <a:gd name="T4" fmla="*/ 59 w 104"/>
              <a:gd name="T5" fmla="*/ 28 h 146"/>
              <a:gd name="T6" fmla="*/ 92 w 104"/>
              <a:gd name="T7" fmla="*/ 4 h 146"/>
              <a:gd name="T8" fmla="*/ 95 w 104"/>
              <a:gd name="T9" fmla="*/ 4 h 146"/>
              <a:gd name="T10" fmla="*/ 95 w 104"/>
              <a:gd name="T11" fmla="*/ 76 h 146"/>
              <a:gd name="T12" fmla="*/ 55 w 104"/>
              <a:gd name="T13" fmla="*/ 118 h 146"/>
              <a:gd name="T14" fmla="*/ 8 w 104"/>
              <a:gd name="T15" fmla="*/ 145 h 146"/>
              <a:gd name="T16" fmla="*/ 6 w 104"/>
              <a:gd name="T17" fmla="*/ 1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146">
                <a:moveTo>
                  <a:pt x="6" y="145"/>
                </a:moveTo>
                <a:cubicBezTo>
                  <a:pt x="0" y="118"/>
                  <a:pt x="5" y="78"/>
                  <a:pt x="22" y="54"/>
                </a:cubicBezTo>
                <a:cubicBezTo>
                  <a:pt x="32" y="41"/>
                  <a:pt x="45" y="35"/>
                  <a:pt x="59" y="28"/>
                </a:cubicBezTo>
                <a:cubicBezTo>
                  <a:pt x="70" y="23"/>
                  <a:pt x="86" y="16"/>
                  <a:pt x="92" y="4"/>
                </a:cubicBezTo>
                <a:cubicBezTo>
                  <a:pt x="93" y="3"/>
                  <a:pt x="94" y="0"/>
                  <a:pt x="95" y="4"/>
                </a:cubicBezTo>
                <a:cubicBezTo>
                  <a:pt x="101" y="29"/>
                  <a:pt x="104" y="52"/>
                  <a:pt x="95" y="76"/>
                </a:cubicBezTo>
                <a:cubicBezTo>
                  <a:pt x="88" y="96"/>
                  <a:pt x="75" y="107"/>
                  <a:pt x="55" y="118"/>
                </a:cubicBezTo>
                <a:cubicBezTo>
                  <a:pt x="40" y="127"/>
                  <a:pt x="22" y="129"/>
                  <a:pt x="8" y="145"/>
                </a:cubicBezTo>
                <a:cubicBezTo>
                  <a:pt x="7" y="146"/>
                  <a:pt x="7" y="146"/>
                  <a:pt x="6" y="145"/>
                </a:cubicBezTo>
                <a:close/>
              </a:path>
            </a:pathLst>
          </a:custGeom>
          <a:solidFill>
            <a:srgbClr val="EE4823"/>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4" name="Freeform 139"/>
          <p:cNvSpPr>
            <a:spLocks noEditPoints="1"/>
          </p:cNvSpPr>
          <p:nvPr/>
        </p:nvSpPr>
        <p:spPr bwMode="auto">
          <a:xfrm>
            <a:off x="4427514" y="1288135"/>
            <a:ext cx="246342" cy="398393"/>
          </a:xfrm>
          <a:custGeom>
            <a:avLst/>
            <a:gdLst>
              <a:gd name="T0" fmla="*/ 40 w 40"/>
              <a:gd name="T1" fmla="*/ 20 h 64"/>
              <a:gd name="T2" fmla="*/ 20 w 40"/>
              <a:gd name="T3" fmla="*/ 0 h 64"/>
              <a:gd name="T4" fmla="*/ 0 w 40"/>
              <a:gd name="T5" fmla="*/ 20 h 64"/>
              <a:gd name="T6" fmla="*/ 16 w 40"/>
              <a:gd name="T7" fmla="*/ 40 h 64"/>
              <a:gd name="T8" fmla="*/ 16 w 40"/>
              <a:gd name="T9" fmla="*/ 48 h 64"/>
              <a:gd name="T10" fmla="*/ 8 w 40"/>
              <a:gd name="T11" fmla="*/ 48 h 64"/>
              <a:gd name="T12" fmla="*/ 8 w 40"/>
              <a:gd name="T13" fmla="*/ 56 h 64"/>
              <a:gd name="T14" fmla="*/ 16 w 40"/>
              <a:gd name="T15" fmla="*/ 56 h 64"/>
              <a:gd name="T16" fmla="*/ 16 w 40"/>
              <a:gd name="T17" fmla="*/ 64 h 64"/>
              <a:gd name="T18" fmla="*/ 24 w 40"/>
              <a:gd name="T19" fmla="*/ 64 h 64"/>
              <a:gd name="T20" fmla="*/ 24 w 40"/>
              <a:gd name="T21" fmla="*/ 56 h 64"/>
              <a:gd name="T22" fmla="*/ 32 w 40"/>
              <a:gd name="T23" fmla="*/ 56 h 64"/>
              <a:gd name="T24" fmla="*/ 32 w 40"/>
              <a:gd name="T25" fmla="*/ 48 h 64"/>
              <a:gd name="T26" fmla="*/ 24 w 40"/>
              <a:gd name="T27" fmla="*/ 48 h 64"/>
              <a:gd name="T28" fmla="*/ 24 w 40"/>
              <a:gd name="T29" fmla="*/ 40 h 64"/>
              <a:gd name="T30" fmla="*/ 40 w 40"/>
              <a:gd name="T31" fmla="*/ 20 h 64"/>
              <a:gd name="T32" fmla="*/ 20 w 40"/>
              <a:gd name="T33" fmla="*/ 32 h 64"/>
              <a:gd name="T34" fmla="*/ 8 w 40"/>
              <a:gd name="T35" fmla="*/ 20 h 64"/>
              <a:gd name="T36" fmla="*/ 20 w 40"/>
              <a:gd name="T37" fmla="*/ 8 h 64"/>
              <a:gd name="T38" fmla="*/ 32 w 40"/>
              <a:gd name="T39" fmla="*/ 20 h 64"/>
              <a:gd name="T40" fmla="*/ 20 w 40"/>
              <a:gd name="T4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4">
                <a:moveTo>
                  <a:pt x="40" y="20"/>
                </a:moveTo>
                <a:cubicBezTo>
                  <a:pt x="40" y="9"/>
                  <a:pt x="31" y="0"/>
                  <a:pt x="20" y="0"/>
                </a:cubicBezTo>
                <a:cubicBezTo>
                  <a:pt x="9" y="0"/>
                  <a:pt x="0" y="9"/>
                  <a:pt x="0" y="20"/>
                </a:cubicBezTo>
                <a:cubicBezTo>
                  <a:pt x="0" y="30"/>
                  <a:pt x="7" y="38"/>
                  <a:pt x="16" y="40"/>
                </a:cubicBezTo>
                <a:cubicBezTo>
                  <a:pt x="16" y="48"/>
                  <a:pt x="16" y="48"/>
                  <a:pt x="16" y="48"/>
                </a:cubicBezTo>
                <a:cubicBezTo>
                  <a:pt x="8" y="48"/>
                  <a:pt x="8" y="48"/>
                  <a:pt x="8" y="48"/>
                </a:cubicBezTo>
                <a:cubicBezTo>
                  <a:pt x="8" y="56"/>
                  <a:pt x="8" y="56"/>
                  <a:pt x="8" y="56"/>
                </a:cubicBezTo>
                <a:cubicBezTo>
                  <a:pt x="16" y="56"/>
                  <a:pt x="16" y="56"/>
                  <a:pt x="16" y="56"/>
                </a:cubicBezTo>
                <a:cubicBezTo>
                  <a:pt x="16" y="64"/>
                  <a:pt x="16" y="64"/>
                  <a:pt x="16" y="64"/>
                </a:cubicBezTo>
                <a:cubicBezTo>
                  <a:pt x="24" y="64"/>
                  <a:pt x="24" y="64"/>
                  <a:pt x="24" y="64"/>
                </a:cubicBezTo>
                <a:cubicBezTo>
                  <a:pt x="24" y="56"/>
                  <a:pt x="24" y="56"/>
                  <a:pt x="24" y="56"/>
                </a:cubicBezTo>
                <a:cubicBezTo>
                  <a:pt x="32" y="56"/>
                  <a:pt x="32" y="56"/>
                  <a:pt x="32" y="56"/>
                </a:cubicBezTo>
                <a:cubicBezTo>
                  <a:pt x="32" y="48"/>
                  <a:pt x="32" y="48"/>
                  <a:pt x="32" y="48"/>
                </a:cubicBezTo>
                <a:cubicBezTo>
                  <a:pt x="24" y="48"/>
                  <a:pt x="24" y="48"/>
                  <a:pt x="24" y="48"/>
                </a:cubicBezTo>
                <a:cubicBezTo>
                  <a:pt x="24" y="40"/>
                  <a:pt x="24" y="40"/>
                  <a:pt x="24" y="40"/>
                </a:cubicBezTo>
                <a:cubicBezTo>
                  <a:pt x="33" y="38"/>
                  <a:pt x="40" y="30"/>
                  <a:pt x="40" y="20"/>
                </a:cubicBezTo>
                <a:close/>
                <a:moveTo>
                  <a:pt x="20" y="32"/>
                </a:moveTo>
                <a:cubicBezTo>
                  <a:pt x="13" y="32"/>
                  <a:pt x="8" y="27"/>
                  <a:pt x="8" y="20"/>
                </a:cubicBezTo>
                <a:cubicBezTo>
                  <a:pt x="8" y="13"/>
                  <a:pt x="13" y="8"/>
                  <a:pt x="20" y="8"/>
                </a:cubicBezTo>
                <a:cubicBezTo>
                  <a:pt x="27" y="8"/>
                  <a:pt x="32" y="13"/>
                  <a:pt x="32" y="20"/>
                </a:cubicBezTo>
                <a:cubicBezTo>
                  <a:pt x="32" y="27"/>
                  <a:pt x="27" y="32"/>
                  <a:pt x="20" y="32"/>
                </a:cubicBezTo>
                <a:close/>
              </a:path>
            </a:pathLst>
          </a:custGeom>
          <a:solidFill>
            <a:sysClr val="window" lastClr="FFFFFF"/>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5" name="Freeform 170"/>
          <p:cNvSpPr/>
          <p:nvPr/>
        </p:nvSpPr>
        <p:spPr bwMode="auto">
          <a:xfrm>
            <a:off x="4766486" y="3100237"/>
            <a:ext cx="300504" cy="300545"/>
          </a:xfrm>
          <a:custGeom>
            <a:avLst/>
            <a:gdLst>
              <a:gd name="T0" fmla="*/ 56 w 64"/>
              <a:gd name="T1" fmla="*/ 17 h 64"/>
              <a:gd name="T2" fmla="*/ 56 w 64"/>
              <a:gd name="T3" fmla="*/ 16 h 64"/>
              <a:gd name="T4" fmla="*/ 45 w 64"/>
              <a:gd name="T5" fmla="*/ 4 h 64"/>
              <a:gd name="T6" fmla="*/ 36 w 64"/>
              <a:gd name="T7" fmla="*/ 0 h 64"/>
              <a:gd name="T8" fmla="*/ 26 w 64"/>
              <a:gd name="T9" fmla="*/ 6 h 64"/>
              <a:gd name="T10" fmla="*/ 20 w 64"/>
              <a:gd name="T11" fmla="*/ 4 h 64"/>
              <a:gd name="T12" fmla="*/ 8 w 64"/>
              <a:gd name="T13" fmla="*/ 16 h 64"/>
              <a:gd name="T14" fmla="*/ 8 w 64"/>
              <a:gd name="T15" fmla="*/ 17 h 64"/>
              <a:gd name="T16" fmla="*/ 0 w 64"/>
              <a:gd name="T17" fmla="*/ 28 h 64"/>
              <a:gd name="T18" fmla="*/ 12 w 64"/>
              <a:gd name="T19" fmla="*/ 40 h 64"/>
              <a:gd name="T20" fmla="*/ 18 w 64"/>
              <a:gd name="T21" fmla="*/ 38 h 64"/>
              <a:gd name="T22" fmla="*/ 24 w 64"/>
              <a:gd name="T23" fmla="*/ 40 h 64"/>
              <a:gd name="T24" fmla="*/ 28 w 64"/>
              <a:gd name="T25" fmla="*/ 39 h 64"/>
              <a:gd name="T26" fmla="*/ 28 w 64"/>
              <a:gd name="T27" fmla="*/ 60 h 64"/>
              <a:gd name="T28" fmla="*/ 24 w 64"/>
              <a:gd name="T29" fmla="*/ 60 h 64"/>
              <a:gd name="T30" fmla="*/ 24 w 64"/>
              <a:gd name="T31" fmla="*/ 64 h 64"/>
              <a:gd name="T32" fmla="*/ 40 w 64"/>
              <a:gd name="T33" fmla="*/ 64 h 64"/>
              <a:gd name="T34" fmla="*/ 40 w 64"/>
              <a:gd name="T35" fmla="*/ 60 h 64"/>
              <a:gd name="T36" fmla="*/ 36 w 64"/>
              <a:gd name="T37" fmla="*/ 60 h 64"/>
              <a:gd name="T38" fmla="*/ 36 w 64"/>
              <a:gd name="T39" fmla="*/ 40 h 64"/>
              <a:gd name="T40" fmla="*/ 38 w 64"/>
              <a:gd name="T41" fmla="*/ 40 h 64"/>
              <a:gd name="T42" fmla="*/ 40 w 64"/>
              <a:gd name="T43" fmla="*/ 40 h 64"/>
              <a:gd name="T44" fmla="*/ 46 w 64"/>
              <a:gd name="T45" fmla="*/ 38 h 64"/>
              <a:gd name="T46" fmla="*/ 52 w 64"/>
              <a:gd name="T47" fmla="*/ 40 h 64"/>
              <a:gd name="T48" fmla="*/ 64 w 64"/>
              <a:gd name="T49" fmla="*/ 28 h 64"/>
              <a:gd name="T50" fmla="*/ 56 w 64"/>
              <a:gd name="T51" fmla="*/ 1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64">
                <a:moveTo>
                  <a:pt x="56" y="17"/>
                </a:moveTo>
                <a:cubicBezTo>
                  <a:pt x="56" y="16"/>
                  <a:pt x="56" y="16"/>
                  <a:pt x="56" y="16"/>
                </a:cubicBezTo>
                <a:cubicBezTo>
                  <a:pt x="56" y="10"/>
                  <a:pt x="51" y="5"/>
                  <a:pt x="45" y="4"/>
                </a:cubicBezTo>
                <a:cubicBezTo>
                  <a:pt x="43" y="2"/>
                  <a:pt x="40" y="0"/>
                  <a:pt x="36" y="0"/>
                </a:cubicBezTo>
                <a:cubicBezTo>
                  <a:pt x="32" y="0"/>
                  <a:pt x="28" y="2"/>
                  <a:pt x="26" y="6"/>
                </a:cubicBezTo>
                <a:cubicBezTo>
                  <a:pt x="24" y="5"/>
                  <a:pt x="22" y="4"/>
                  <a:pt x="20" y="4"/>
                </a:cubicBezTo>
                <a:cubicBezTo>
                  <a:pt x="13" y="4"/>
                  <a:pt x="8" y="9"/>
                  <a:pt x="8" y="16"/>
                </a:cubicBezTo>
                <a:cubicBezTo>
                  <a:pt x="8" y="16"/>
                  <a:pt x="8" y="16"/>
                  <a:pt x="8" y="17"/>
                </a:cubicBezTo>
                <a:cubicBezTo>
                  <a:pt x="3" y="18"/>
                  <a:pt x="0" y="23"/>
                  <a:pt x="0" y="28"/>
                </a:cubicBezTo>
                <a:cubicBezTo>
                  <a:pt x="0" y="35"/>
                  <a:pt x="5" y="40"/>
                  <a:pt x="12" y="40"/>
                </a:cubicBezTo>
                <a:cubicBezTo>
                  <a:pt x="14" y="40"/>
                  <a:pt x="16" y="39"/>
                  <a:pt x="18" y="38"/>
                </a:cubicBezTo>
                <a:cubicBezTo>
                  <a:pt x="20" y="39"/>
                  <a:pt x="22" y="40"/>
                  <a:pt x="24" y="40"/>
                </a:cubicBezTo>
                <a:cubicBezTo>
                  <a:pt x="25" y="40"/>
                  <a:pt x="27" y="40"/>
                  <a:pt x="28" y="39"/>
                </a:cubicBezTo>
                <a:cubicBezTo>
                  <a:pt x="28" y="60"/>
                  <a:pt x="28" y="60"/>
                  <a:pt x="28" y="60"/>
                </a:cubicBezTo>
                <a:cubicBezTo>
                  <a:pt x="24" y="60"/>
                  <a:pt x="24" y="60"/>
                  <a:pt x="24" y="60"/>
                </a:cubicBezTo>
                <a:cubicBezTo>
                  <a:pt x="24" y="64"/>
                  <a:pt x="24" y="64"/>
                  <a:pt x="24" y="64"/>
                </a:cubicBezTo>
                <a:cubicBezTo>
                  <a:pt x="40" y="64"/>
                  <a:pt x="40" y="64"/>
                  <a:pt x="40" y="64"/>
                </a:cubicBezTo>
                <a:cubicBezTo>
                  <a:pt x="40" y="60"/>
                  <a:pt x="40" y="60"/>
                  <a:pt x="40" y="60"/>
                </a:cubicBezTo>
                <a:cubicBezTo>
                  <a:pt x="36" y="60"/>
                  <a:pt x="36" y="60"/>
                  <a:pt x="36" y="60"/>
                </a:cubicBezTo>
                <a:cubicBezTo>
                  <a:pt x="36" y="40"/>
                  <a:pt x="36" y="40"/>
                  <a:pt x="36" y="40"/>
                </a:cubicBezTo>
                <a:cubicBezTo>
                  <a:pt x="37" y="40"/>
                  <a:pt x="37" y="40"/>
                  <a:pt x="38" y="40"/>
                </a:cubicBezTo>
                <a:cubicBezTo>
                  <a:pt x="39" y="40"/>
                  <a:pt x="39" y="40"/>
                  <a:pt x="40" y="40"/>
                </a:cubicBezTo>
                <a:cubicBezTo>
                  <a:pt x="42" y="40"/>
                  <a:pt x="44" y="39"/>
                  <a:pt x="46" y="38"/>
                </a:cubicBezTo>
                <a:cubicBezTo>
                  <a:pt x="48" y="39"/>
                  <a:pt x="50" y="40"/>
                  <a:pt x="52" y="40"/>
                </a:cubicBezTo>
                <a:cubicBezTo>
                  <a:pt x="59" y="40"/>
                  <a:pt x="64" y="35"/>
                  <a:pt x="64" y="28"/>
                </a:cubicBezTo>
                <a:cubicBezTo>
                  <a:pt x="64" y="23"/>
                  <a:pt x="61" y="18"/>
                  <a:pt x="56" y="17"/>
                </a:cubicBezTo>
                <a:close/>
              </a:path>
            </a:pathLst>
          </a:custGeom>
          <a:solidFill>
            <a:sysClr val="window" lastClr="FFFFFF"/>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6" name="Freeform 280"/>
          <p:cNvSpPr>
            <a:spLocks noEditPoints="1"/>
          </p:cNvSpPr>
          <p:nvPr/>
        </p:nvSpPr>
        <p:spPr bwMode="auto">
          <a:xfrm>
            <a:off x="4765219" y="2523893"/>
            <a:ext cx="259697" cy="211570"/>
          </a:xfrm>
          <a:custGeom>
            <a:avLst/>
            <a:gdLst>
              <a:gd name="T0" fmla="*/ 56 w 64"/>
              <a:gd name="T1" fmla="*/ 12 h 52"/>
              <a:gd name="T2" fmla="*/ 46 w 64"/>
              <a:gd name="T3" fmla="*/ 12 h 52"/>
              <a:gd name="T4" fmla="*/ 45 w 64"/>
              <a:gd name="T5" fmla="*/ 4 h 52"/>
              <a:gd name="T6" fmla="*/ 40 w 64"/>
              <a:gd name="T7" fmla="*/ 0 h 52"/>
              <a:gd name="T8" fmla="*/ 24 w 64"/>
              <a:gd name="T9" fmla="*/ 0 h 52"/>
              <a:gd name="T10" fmla="*/ 19 w 64"/>
              <a:gd name="T11" fmla="*/ 4 h 52"/>
              <a:gd name="T12" fmla="*/ 18 w 64"/>
              <a:gd name="T13" fmla="*/ 12 h 52"/>
              <a:gd name="T14" fmla="*/ 8 w 64"/>
              <a:gd name="T15" fmla="*/ 12 h 52"/>
              <a:gd name="T16" fmla="*/ 0 w 64"/>
              <a:gd name="T17" fmla="*/ 20 h 52"/>
              <a:gd name="T18" fmla="*/ 0 w 64"/>
              <a:gd name="T19" fmla="*/ 44 h 52"/>
              <a:gd name="T20" fmla="*/ 8 w 64"/>
              <a:gd name="T21" fmla="*/ 52 h 52"/>
              <a:gd name="T22" fmla="*/ 56 w 64"/>
              <a:gd name="T23" fmla="*/ 52 h 52"/>
              <a:gd name="T24" fmla="*/ 64 w 64"/>
              <a:gd name="T25" fmla="*/ 44 h 52"/>
              <a:gd name="T26" fmla="*/ 64 w 64"/>
              <a:gd name="T27" fmla="*/ 20 h 52"/>
              <a:gd name="T28" fmla="*/ 56 w 64"/>
              <a:gd name="T29" fmla="*/ 12 h 52"/>
              <a:gd name="T30" fmla="*/ 23 w 64"/>
              <a:gd name="T31" fmla="*/ 5 h 52"/>
              <a:gd name="T32" fmla="*/ 24 w 64"/>
              <a:gd name="T33" fmla="*/ 4 h 52"/>
              <a:gd name="T34" fmla="*/ 40 w 64"/>
              <a:gd name="T35" fmla="*/ 4 h 52"/>
              <a:gd name="T36" fmla="*/ 41 w 64"/>
              <a:gd name="T37" fmla="*/ 5 h 52"/>
              <a:gd name="T38" fmla="*/ 42 w 64"/>
              <a:gd name="T39" fmla="*/ 12 h 52"/>
              <a:gd name="T40" fmla="*/ 22 w 64"/>
              <a:gd name="T41" fmla="*/ 12 h 52"/>
              <a:gd name="T42" fmla="*/ 23 w 64"/>
              <a:gd name="T43" fmla="*/ 5 h 52"/>
              <a:gd name="T44" fmla="*/ 44 w 64"/>
              <a:gd name="T45" fmla="*/ 36 h 52"/>
              <a:gd name="T46" fmla="*/ 36 w 64"/>
              <a:gd name="T47" fmla="*/ 36 h 52"/>
              <a:gd name="T48" fmla="*/ 36 w 64"/>
              <a:gd name="T49" fmla="*/ 44 h 52"/>
              <a:gd name="T50" fmla="*/ 28 w 64"/>
              <a:gd name="T51" fmla="*/ 44 h 52"/>
              <a:gd name="T52" fmla="*/ 28 w 64"/>
              <a:gd name="T53" fmla="*/ 36 h 52"/>
              <a:gd name="T54" fmla="*/ 20 w 64"/>
              <a:gd name="T55" fmla="*/ 36 h 52"/>
              <a:gd name="T56" fmla="*/ 20 w 64"/>
              <a:gd name="T57" fmla="*/ 28 h 52"/>
              <a:gd name="T58" fmla="*/ 28 w 64"/>
              <a:gd name="T59" fmla="*/ 28 h 52"/>
              <a:gd name="T60" fmla="*/ 28 w 64"/>
              <a:gd name="T61" fmla="*/ 20 h 52"/>
              <a:gd name="T62" fmla="*/ 36 w 64"/>
              <a:gd name="T63" fmla="*/ 20 h 52"/>
              <a:gd name="T64" fmla="*/ 36 w 64"/>
              <a:gd name="T65" fmla="*/ 28 h 52"/>
              <a:gd name="T66" fmla="*/ 44 w 64"/>
              <a:gd name="T67" fmla="*/ 28 h 52"/>
              <a:gd name="T68" fmla="*/ 44 w 64"/>
              <a:gd name="T69"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52">
                <a:moveTo>
                  <a:pt x="56" y="12"/>
                </a:moveTo>
                <a:cubicBezTo>
                  <a:pt x="46" y="12"/>
                  <a:pt x="46" y="12"/>
                  <a:pt x="46" y="12"/>
                </a:cubicBezTo>
                <a:cubicBezTo>
                  <a:pt x="45" y="4"/>
                  <a:pt x="45" y="4"/>
                  <a:pt x="45" y="4"/>
                </a:cubicBezTo>
                <a:cubicBezTo>
                  <a:pt x="44" y="2"/>
                  <a:pt x="42" y="0"/>
                  <a:pt x="40" y="0"/>
                </a:cubicBezTo>
                <a:cubicBezTo>
                  <a:pt x="24" y="0"/>
                  <a:pt x="24" y="0"/>
                  <a:pt x="24" y="0"/>
                </a:cubicBezTo>
                <a:cubicBezTo>
                  <a:pt x="22" y="0"/>
                  <a:pt x="20" y="2"/>
                  <a:pt x="19" y="4"/>
                </a:cubicBezTo>
                <a:cubicBezTo>
                  <a:pt x="18" y="12"/>
                  <a:pt x="18" y="12"/>
                  <a:pt x="18" y="12"/>
                </a:cubicBezTo>
                <a:cubicBezTo>
                  <a:pt x="8" y="12"/>
                  <a:pt x="8" y="12"/>
                  <a:pt x="8" y="12"/>
                </a:cubicBezTo>
                <a:cubicBezTo>
                  <a:pt x="4" y="12"/>
                  <a:pt x="0" y="16"/>
                  <a:pt x="0" y="20"/>
                </a:cubicBezTo>
                <a:cubicBezTo>
                  <a:pt x="0" y="44"/>
                  <a:pt x="0" y="44"/>
                  <a:pt x="0" y="44"/>
                </a:cubicBezTo>
                <a:cubicBezTo>
                  <a:pt x="0" y="48"/>
                  <a:pt x="4" y="52"/>
                  <a:pt x="8" y="52"/>
                </a:cubicBezTo>
                <a:cubicBezTo>
                  <a:pt x="56" y="52"/>
                  <a:pt x="56" y="52"/>
                  <a:pt x="56" y="52"/>
                </a:cubicBezTo>
                <a:cubicBezTo>
                  <a:pt x="60" y="52"/>
                  <a:pt x="64" y="48"/>
                  <a:pt x="64" y="44"/>
                </a:cubicBezTo>
                <a:cubicBezTo>
                  <a:pt x="64" y="20"/>
                  <a:pt x="64" y="20"/>
                  <a:pt x="64" y="20"/>
                </a:cubicBezTo>
                <a:cubicBezTo>
                  <a:pt x="64" y="16"/>
                  <a:pt x="60" y="12"/>
                  <a:pt x="56" y="12"/>
                </a:cubicBezTo>
                <a:close/>
                <a:moveTo>
                  <a:pt x="23" y="5"/>
                </a:moveTo>
                <a:cubicBezTo>
                  <a:pt x="24" y="4"/>
                  <a:pt x="24" y="4"/>
                  <a:pt x="24" y="4"/>
                </a:cubicBezTo>
                <a:cubicBezTo>
                  <a:pt x="40" y="4"/>
                  <a:pt x="40" y="4"/>
                  <a:pt x="40" y="4"/>
                </a:cubicBezTo>
                <a:cubicBezTo>
                  <a:pt x="41" y="5"/>
                  <a:pt x="41" y="5"/>
                  <a:pt x="41" y="5"/>
                </a:cubicBezTo>
                <a:cubicBezTo>
                  <a:pt x="42" y="12"/>
                  <a:pt x="42" y="12"/>
                  <a:pt x="42" y="12"/>
                </a:cubicBezTo>
                <a:cubicBezTo>
                  <a:pt x="22" y="12"/>
                  <a:pt x="22" y="12"/>
                  <a:pt x="22" y="12"/>
                </a:cubicBezTo>
                <a:lnTo>
                  <a:pt x="23" y="5"/>
                </a:lnTo>
                <a:close/>
                <a:moveTo>
                  <a:pt x="44" y="36"/>
                </a:moveTo>
                <a:cubicBezTo>
                  <a:pt x="36" y="36"/>
                  <a:pt x="36" y="36"/>
                  <a:pt x="36" y="36"/>
                </a:cubicBezTo>
                <a:cubicBezTo>
                  <a:pt x="36" y="44"/>
                  <a:pt x="36" y="44"/>
                  <a:pt x="36" y="44"/>
                </a:cubicBezTo>
                <a:cubicBezTo>
                  <a:pt x="28" y="44"/>
                  <a:pt x="28" y="44"/>
                  <a:pt x="28" y="44"/>
                </a:cubicBezTo>
                <a:cubicBezTo>
                  <a:pt x="28" y="36"/>
                  <a:pt x="28" y="36"/>
                  <a:pt x="28" y="36"/>
                </a:cubicBezTo>
                <a:cubicBezTo>
                  <a:pt x="20" y="36"/>
                  <a:pt x="20" y="36"/>
                  <a:pt x="20" y="36"/>
                </a:cubicBezTo>
                <a:cubicBezTo>
                  <a:pt x="20" y="28"/>
                  <a:pt x="20" y="28"/>
                  <a:pt x="20" y="28"/>
                </a:cubicBezTo>
                <a:cubicBezTo>
                  <a:pt x="28" y="28"/>
                  <a:pt x="28" y="28"/>
                  <a:pt x="28" y="28"/>
                </a:cubicBezTo>
                <a:cubicBezTo>
                  <a:pt x="28" y="20"/>
                  <a:pt x="28" y="20"/>
                  <a:pt x="28" y="20"/>
                </a:cubicBezTo>
                <a:cubicBezTo>
                  <a:pt x="36" y="20"/>
                  <a:pt x="36" y="20"/>
                  <a:pt x="36" y="20"/>
                </a:cubicBezTo>
                <a:cubicBezTo>
                  <a:pt x="36" y="28"/>
                  <a:pt x="36" y="28"/>
                  <a:pt x="36" y="28"/>
                </a:cubicBezTo>
                <a:cubicBezTo>
                  <a:pt x="44" y="28"/>
                  <a:pt x="44" y="28"/>
                  <a:pt x="44" y="28"/>
                </a:cubicBezTo>
                <a:lnTo>
                  <a:pt x="44" y="36"/>
                </a:lnTo>
                <a:close/>
              </a:path>
            </a:pathLst>
          </a:custGeom>
          <a:solidFill>
            <a:sysClr val="window" lastClr="FFFFFF"/>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37" name="Freeform 390"/>
          <p:cNvSpPr>
            <a:spLocks noEditPoints="1"/>
          </p:cNvSpPr>
          <p:nvPr/>
        </p:nvSpPr>
        <p:spPr bwMode="auto">
          <a:xfrm>
            <a:off x="4066657" y="3127480"/>
            <a:ext cx="306907" cy="250031"/>
          </a:xfrm>
          <a:custGeom>
            <a:avLst/>
            <a:gdLst>
              <a:gd name="T0" fmla="*/ 32 w 64"/>
              <a:gd name="T1" fmla="*/ 12 h 52"/>
              <a:gd name="T2" fmla="*/ 0 w 64"/>
              <a:gd name="T3" fmla="*/ 0 h 52"/>
              <a:gd name="T4" fmla="*/ 0 w 64"/>
              <a:gd name="T5" fmla="*/ 44 h 52"/>
              <a:gd name="T6" fmla="*/ 2 w 64"/>
              <a:gd name="T7" fmla="*/ 44 h 52"/>
              <a:gd name="T8" fmla="*/ 4 w 64"/>
              <a:gd name="T9" fmla="*/ 44 h 52"/>
              <a:gd name="T10" fmla="*/ 4 w 64"/>
              <a:gd name="T11" fmla="*/ 48 h 52"/>
              <a:gd name="T12" fmla="*/ 28 w 64"/>
              <a:gd name="T13" fmla="*/ 52 h 52"/>
              <a:gd name="T14" fmla="*/ 36 w 64"/>
              <a:gd name="T15" fmla="*/ 52 h 52"/>
              <a:gd name="T16" fmla="*/ 60 w 64"/>
              <a:gd name="T17" fmla="*/ 48 h 52"/>
              <a:gd name="T18" fmla="*/ 60 w 64"/>
              <a:gd name="T19" fmla="*/ 44 h 52"/>
              <a:gd name="T20" fmla="*/ 62 w 64"/>
              <a:gd name="T21" fmla="*/ 44 h 52"/>
              <a:gd name="T22" fmla="*/ 64 w 64"/>
              <a:gd name="T23" fmla="*/ 44 h 52"/>
              <a:gd name="T24" fmla="*/ 64 w 64"/>
              <a:gd name="T25" fmla="*/ 0 h 52"/>
              <a:gd name="T26" fmla="*/ 32 w 64"/>
              <a:gd name="T27" fmla="*/ 12 h 52"/>
              <a:gd name="T28" fmla="*/ 28 w 64"/>
              <a:gd name="T29" fmla="*/ 42 h 52"/>
              <a:gd name="T30" fmla="*/ 4 w 64"/>
              <a:gd name="T31" fmla="*/ 38 h 52"/>
              <a:gd name="T32" fmla="*/ 4 w 64"/>
              <a:gd name="T33" fmla="*/ 4 h 52"/>
              <a:gd name="T34" fmla="*/ 9 w 64"/>
              <a:gd name="T35" fmla="*/ 4 h 52"/>
              <a:gd name="T36" fmla="*/ 10 w 64"/>
              <a:gd name="T37" fmla="*/ 4 h 52"/>
              <a:gd name="T38" fmla="*/ 11 w 64"/>
              <a:gd name="T39" fmla="*/ 4 h 52"/>
              <a:gd name="T40" fmla="*/ 28 w 64"/>
              <a:gd name="T41" fmla="*/ 11 h 52"/>
              <a:gd name="T42" fmla="*/ 28 w 64"/>
              <a:gd name="T43" fmla="*/ 12 h 52"/>
              <a:gd name="T44" fmla="*/ 28 w 64"/>
              <a:gd name="T45" fmla="*/ 42 h 52"/>
              <a:gd name="T46" fmla="*/ 60 w 64"/>
              <a:gd name="T47" fmla="*/ 38 h 52"/>
              <a:gd name="T48" fmla="*/ 36 w 64"/>
              <a:gd name="T49" fmla="*/ 42 h 52"/>
              <a:gd name="T50" fmla="*/ 36 w 64"/>
              <a:gd name="T51" fmla="*/ 12 h 52"/>
              <a:gd name="T52" fmla="*/ 60 w 64"/>
              <a:gd name="T53" fmla="*/ 4 h 52"/>
              <a:gd name="T54" fmla="*/ 60 w 64"/>
              <a:gd name="T55" fmla="*/ 3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52">
                <a:moveTo>
                  <a:pt x="32" y="12"/>
                </a:moveTo>
                <a:cubicBezTo>
                  <a:pt x="32" y="2"/>
                  <a:pt x="10" y="0"/>
                  <a:pt x="0" y="0"/>
                </a:cubicBezTo>
                <a:cubicBezTo>
                  <a:pt x="0" y="44"/>
                  <a:pt x="0" y="44"/>
                  <a:pt x="0" y="44"/>
                </a:cubicBezTo>
                <a:cubicBezTo>
                  <a:pt x="2" y="44"/>
                  <a:pt x="2" y="44"/>
                  <a:pt x="2" y="44"/>
                </a:cubicBezTo>
                <a:cubicBezTo>
                  <a:pt x="3" y="44"/>
                  <a:pt x="3" y="44"/>
                  <a:pt x="4" y="44"/>
                </a:cubicBezTo>
                <a:cubicBezTo>
                  <a:pt x="4" y="48"/>
                  <a:pt x="4" y="48"/>
                  <a:pt x="4" y="48"/>
                </a:cubicBezTo>
                <a:cubicBezTo>
                  <a:pt x="12" y="48"/>
                  <a:pt x="28" y="46"/>
                  <a:pt x="28" y="52"/>
                </a:cubicBezTo>
                <a:cubicBezTo>
                  <a:pt x="36" y="52"/>
                  <a:pt x="36" y="52"/>
                  <a:pt x="36" y="52"/>
                </a:cubicBezTo>
                <a:cubicBezTo>
                  <a:pt x="36" y="46"/>
                  <a:pt x="52" y="48"/>
                  <a:pt x="60" y="48"/>
                </a:cubicBezTo>
                <a:cubicBezTo>
                  <a:pt x="60" y="44"/>
                  <a:pt x="60" y="44"/>
                  <a:pt x="60" y="44"/>
                </a:cubicBezTo>
                <a:cubicBezTo>
                  <a:pt x="61" y="44"/>
                  <a:pt x="61" y="44"/>
                  <a:pt x="62" y="44"/>
                </a:cubicBezTo>
                <a:cubicBezTo>
                  <a:pt x="64" y="44"/>
                  <a:pt x="64" y="44"/>
                  <a:pt x="64" y="44"/>
                </a:cubicBezTo>
                <a:cubicBezTo>
                  <a:pt x="64" y="0"/>
                  <a:pt x="64" y="0"/>
                  <a:pt x="64" y="0"/>
                </a:cubicBezTo>
                <a:cubicBezTo>
                  <a:pt x="54" y="0"/>
                  <a:pt x="32" y="2"/>
                  <a:pt x="32" y="12"/>
                </a:cubicBezTo>
                <a:close/>
                <a:moveTo>
                  <a:pt x="28" y="42"/>
                </a:moveTo>
                <a:cubicBezTo>
                  <a:pt x="22" y="38"/>
                  <a:pt x="11" y="38"/>
                  <a:pt x="4" y="38"/>
                </a:cubicBezTo>
                <a:cubicBezTo>
                  <a:pt x="4" y="4"/>
                  <a:pt x="4" y="4"/>
                  <a:pt x="4" y="4"/>
                </a:cubicBezTo>
                <a:cubicBezTo>
                  <a:pt x="6" y="4"/>
                  <a:pt x="8" y="4"/>
                  <a:pt x="9" y="4"/>
                </a:cubicBezTo>
                <a:cubicBezTo>
                  <a:pt x="10" y="4"/>
                  <a:pt x="10" y="4"/>
                  <a:pt x="10" y="4"/>
                </a:cubicBezTo>
                <a:cubicBezTo>
                  <a:pt x="11" y="4"/>
                  <a:pt x="11" y="4"/>
                  <a:pt x="11" y="4"/>
                </a:cubicBezTo>
                <a:cubicBezTo>
                  <a:pt x="19" y="5"/>
                  <a:pt x="27" y="7"/>
                  <a:pt x="28" y="11"/>
                </a:cubicBezTo>
                <a:cubicBezTo>
                  <a:pt x="28" y="12"/>
                  <a:pt x="28" y="12"/>
                  <a:pt x="28" y="12"/>
                </a:cubicBezTo>
                <a:lnTo>
                  <a:pt x="28" y="42"/>
                </a:lnTo>
                <a:close/>
                <a:moveTo>
                  <a:pt x="60" y="38"/>
                </a:moveTo>
                <a:cubicBezTo>
                  <a:pt x="53" y="38"/>
                  <a:pt x="42" y="38"/>
                  <a:pt x="36" y="42"/>
                </a:cubicBezTo>
                <a:cubicBezTo>
                  <a:pt x="36" y="12"/>
                  <a:pt x="36" y="12"/>
                  <a:pt x="36" y="12"/>
                </a:cubicBezTo>
                <a:cubicBezTo>
                  <a:pt x="36" y="9"/>
                  <a:pt x="40" y="4"/>
                  <a:pt x="60" y="4"/>
                </a:cubicBezTo>
                <a:lnTo>
                  <a:pt x="60" y="38"/>
                </a:lnTo>
                <a:close/>
              </a:path>
            </a:pathLst>
          </a:custGeom>
          <a:solidFill>
            <a:sysClr val="window" lastClr="FFFFFF"/>
          </a:solidFill>
          <a:ln>
            <a:noFill/>
          </a:ln>
        </p:spPr>
        <p:txBody>
          <a:bodyPr vert="horz" wrap="square" lIns="68589" tIns="34295" rIns="68589" bIns="3429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nvGrpSpPr>
          <p:cNvPr id="38" name="Group 29"/>
          <p:cNvGrpSpPr/>
          <p:nvPr/>
        </p:nvGrpSpPr>
        <p:grpSpPr>
          <a:xfrm>
            <a:off x="4129209" y="1889810"/>
            <a:ext cx="241575" cy="274306"/>
            <a:chOff x="2641601" y="5472113"/>
            <a:chExt cx="211138" cy="239713"/>
          </a:xfrm>
          <a:solidFill>
            <a:sysClr val="window" lastClr="FFFFFF"/>
          </a:solidFill>
        </p:grpSpPr>
        <p:sp>
          <p:nvSpPr>
            <p:cNvPr id="39" name="Freeform 245"/>
            <p:cNvSpPr>
              <a:spLocks noEditPoints="1"/>
            </p:cNvSpPr>
            <p:nvPr/>
          </p:nvSpPr>
          <p:spPr bwMode="auto">
            <a:xfrm>
              <a:off x="2641601" y="5516563"/>
              <a:ext cx="211138" cy="195263"/>
            </a:xfrm>
            <a:custGeom>
              <a:avLst/>
              <a:gdLst>
                <a:gd name="T0" fmla="*/ 28 w 56"/>
                <a:gd name="T1" fmla="*/ 8 h 52"/>
                <a:gd name="T2" fmla="*/ 0 w 56"/>
                <a:gd name="T3" fmla="*/ 24 h 52"/>
                <a:gd name="T4" fmla="*/ 20 w 56"/>
                <a:gd name="T5" fmla="*/ 52 h 52"/>
                <a:gd name="T6" fmla="*/ 28 w 56"/>
                <a:gd name="T7" fmla="*/ 48 h 52"/>
                <a:gd name="T8" fmla="*/ 36 w 56"/>
                <a:gd name="T9" fmla="*/ 52 h 52"/>
                <a:gd name="T10" fmla="*/ 56 w 56"/>
                <a:gd name="T11" fmla="*/ 24 h 52"/>
                <a:gd name="T12" fmla="*/ 28 w 56"/>
                <a:gd name="T13" fmla="*/ 8 h 52"/>
                <a:gd name="T14" fmla="*/ 12 w 56"/>
                <a:gd name="T15" fmla="*/ 40 h 52"/>
                <a:gd name="T16" fmla="*/ 12 w 56"/>
                <a:gd name="T17" fmla="*/ 12 h 52"/>
                <a:gd name="T18" fmla="*/ 20 w 56"/>
                <a:gd name="T19" fmla="*/ 12 h 52"/>
                <a:gd name="T20" fmla="*/ 12 w 56"/>
                <a:gd name="T21" fmla="*/ 4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8"/>
                  </a:moveTo>
                  <a:cubicBezTo>
                    <a:pt x="7" y="0"/>
                    <a:pt x="0" y="12"/>
                    <a:pt x="0" y="24"/>
                  </a:cubicBezTo>
                  <a:cubicBezTo>
                    <a:pt x="0" y="36"/>
                    <a:pt x="14" y="52"/>
                    <a:pt x="20" y="52"/>
                  </a:cubicBezTo>
                  <a:cubicBezTo>
                    <a:pt x="28" y="52"/>
                    <a:pt x="28" y="48"/>
                    <a:pt x="28" y="48"/>
                  </a:cubicBezTo>
                  <a:cubicBezTo>
                    <a:pt x="28" y="48"/>
                    <a:pt x="28" y="52"/>
                    <a:pt x="36" y="52"/>
                  </a:cubicBezTo>
                  <a:cubicBezTo>
                    <a:pt x="42" y="52"/>
                    <a:pt x="56" y="36"/>
                    <a:pt x="56" y="24"/>
                  </a:cubicBezTo>
                  <a:cubicBezTo>
                    <a:pt x="56" y="12"/>
                    <a:pt x="49" y="0"/>
                    <a:pt x="28" y="8"/>
                  </a:cubicBezTo>
                  <a:close/>
                  <a:moveTo>
                    <a:pt x="12" y="40"/>
                  </a:moveTo>
                  <a:cubicBezTo>
                    <a:pt x="0" y="24"/>
                    <a:pt x="12" y="12"/>
                    <a:pt x="12" y="12"/>
                  </a:cubicBezTo>
                  <a:cubicBezTo>
                    <a:pt x="20" y="12"/>
                    <a:pt x="20" y="12"/>
                    <a:pt x="20" y="12"/>
                  </a:cubicBezTo>
                  <a:cubicBezTo>
                    <a:pt x="20" y="12"/>
                    <a:pt x="12" y="20"/>
                    <a:pt x="1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40" name="Freeform 246"/>
            <p:cNvSpPr/>
            <p:nvPr/>
          </p:nvSpPr>
          <p:spPr bwMode="auto">
            <a:xfrm>
              <a:off x="2687638" y="5472113"/>
              <a:ext cx="60325" cy="60325"/>
            </a:xfrm>
            <a:custGeom>
              <a:avLst/>
              <a:gdLst>
                <a:gd name="T0" fmla="*/ 16 w 16"/>
                <a:gd name="T1" fmla="*/ 16 h 16"/>
                <a:gd name="T2" fmla="*/ 8 w 16"/>
                <a:gd name="T3" fmla="*/ 0 h 16"/>
                <a:gd name="T4" fmla="*/ 0 w 16"/>
                <a:gd name="T5" fmla="*/ 0 h 16"/>
                <a:gd name="T6" fmla="*/ 12 w 16"/>
                <a:gd name="T7" fmla="*/ 16 h 16"/>
                <a:gd name="T8" fmla="*/ 16 w 16"/>
                <a:gd name="T9" fmla="*/ 16 h 16"/>
              </a:gdLst>
              <a:ahLst/>
              <a:cxnLst>
                <a:cxn ang="0">
                  <a:pos x="T0" y="T1"/>
                </a:cxn>
                <a:cxn ang="0">
                  <a:pos x="T2" y="T3"/>
                </a:cxn>
                <a:cxn ang="0">
                  <a:pos x="T4" y="T5"/>
                </a:cxn>
                <a:cxn ang="0">
                  <a:pos x="T6" y="T7"/>
                </a:cxn>
                <a:cxn ang="0">
                  <a:pos x="T8" y="T9"/>
                </a:cxn>
              </a:cxnLst>
              <a:rect l="0" t="0" r="r" b="b"/>
              <a:pathLst>
                <a:path w="16" h="16">
                  <a:moveTo>
                    <a:pt x="16" y="16"/>
                  </a:moveTo>
                  <a:cubicBezTo>
                    <a:pt x="12" y="8"/>
                    <a:pt x="8" y="0"/>
                    <a:pt x="8" y="0"/>
                  </a:cubicBezTo>
                  <a:cubicBezTo>
                    <a:pt x="0" y="0"/>
                    <a:pt x="0" y="0"/>
                    <a:pt x="0" y="0"/>
                  </a:cubicBezTo>
                  <a:cubicBezTo>
                    <a:pt x="12" y="16"/>
                    <a:pt x="12" y="16"/>
                    <a:pt x="12" y="16"/>
                  </a:cubicBezTo>
                  <a:lnTo>
                    <a:pt x="16"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41" name="Freeform 247"/>
            <p:cNvSpPr/>
            <p:nvPr/>
          </p:nvSpPr>
          <p:spPr bwMode="auto">
            <a:xfrm>
              <a:off x="2747963" y="5472113"/>
              <a:ext cx="74613" cy="60325"/>
            </a:xfrm>
            <a:custGeom>
              <a:avLst/>
              <a:gdLst>
                <a:gd name="T0" fmla="*/ 20 w 20"/>
                <a:gd name="T1" fmla="*/ 0 h 16"/>
                <a:gd name="T2" fmla="*/ 0 w 20"/>
                <a:gd name="T3" fmla="*/ 16 h 16"/>
                <a:gd name="T4" fmla="*/ 20 w 20"/>
                <a:gd name="T5" fmla="*/ 0 h 16"/>
              </a:gdLst>
              <a:ahLst/>
              <a:cxnLst>
                <a:cxn ang="0">
                  <a:pos x="T0" y="T1"/>
                </a:cxn>
                <a:cxn ang="0">
                  <a:pos x="T2" y="T3"/>
                </a:cxn>
                <a:cxn ang="0">
                  <a:pos x="T4" y="T5"/>
                </a:cxn>
              </a:cxnLst>
              <a:rect l="0" t="0" r="r" b="b"/>
              <a:pathLst>
                <a:path w="20" h="16">
                  <a:moveTo>
                    <a:pt x="20" y="0"/>
                  </a:moveTo>
                  <a:cubicBezTo>
                    <a:pt x="20" y="0"/>
                    <a:pt x="0" y="0"/>
                    <a:pt x="0" y="16"/>
                  </a:cubicBezTo>
                  <a:cubicBezTo>
                    <a:pt x="0" y="16"/>
                    <a:pt x="20" y="16"/>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grpSp>
        <p:nvGrpSpPr>
          <p:cNvPr id="42" name="Group 33"/>
          <p:cNvGrpSpPr/>
          <p:nvPr/>
        </p:nvGrpSpPr>
        <p:grpSpPr>
          <a:xfrm>
            <a:off x="4109420" y="2476065"/>
            <a:ext cx="248100" cy="311229"/>
            <a:chOff x="9985375" y="3051175"/>
            <a:chExt cx="649288" cy="814388"/>
          </a:xfrm>
          <a:solidFill>
            <a:sysClr val="window" lastClr="FFFFFF"/>
          </a:solidFill>
        </p:grpSpPr>
        <p:sp>
          <p:nvSpPr>
            <p:cNvPr id="43" name="Freeform 16"/>
            <p:cNvSpPr/>
            <p:nvPr/>
          </p:nvSpPr>
          <p:spPr bwMode="auto">
            <a:xfrm>
              <a:off x="10088563" y="3051175"/>
              <a:ext cx="442913" cy="198438"/>
            </a:xfrm>
            <a:custGeom>
              <a:avLst/>
              <a:gdLst>
                <a:gd name="T0" fmla="*/ 98 w 116"/>
                <a:gd name="T1" fmla="*/ 52 h 52"/>
                <a:gd name="T2" fmla="*/ 110 w 116"/>
                <a:gd name="T3" fmla="*/ 17 h 52"/>
                <a:gd name="T4" fmla="*/ 81 w 116"/>
                <a:gd name="T5" fmla="*/ 22 h 52"/>
                <a:gd name="T6" fmla="*/ 58 w 116"/>
                <a:gd name="T7" fmla="*/ 0 h 52"/>
                <a:gd name="T8" fmla="*/ 35 w 116"/>
                <a:gd name="T9" fmla="*/ 22 h 52"/>
                <a:gd name="T10" fmla="*/ 7 w 116"/>
                <a:gd name="T11" fmla="*/ 17 h 52"/>
                <a:gd name="T12" fmla="*/ 18 w 116"/>
                <a:gd name="T13" fmla="*/ 52 h 52"/>
                <a:gd name="T14" fmla="*/ 98 w 116"/>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52">
                  <a:moveTo>
                    <a:pt x="98" y="52"/>
                  </a:moveTo>
                  <a:cubicBezTo>
                    <a:pt x="111" y="40"/>
                    <a:pt x="116" y="24"/>
                    <a:pt x="110" y="17"/>
                  </a:cubicBezTo>
                  <a:cubicBezTo>
                    <a:pt x="104" y="12"/>
                    <a:pt x="93" y="14"/>
                    <a:pt x="81" y="22"/>
                  </a:cubicBezTo>
                  <a:cubicBezTo>
                    <a:pt x="78" y="9"/>
                    <a:pt x="69" y="0"/>
                    <a:pt x="58" y="0"/>
                  </a:cubicBezTo>
                  <a:cubicBezTo>
                    <a:pt x="47" y="0"/>
                    <a:pt x="38" y="9"/>
                    <a:pt x="35" y="22"/>
                  </a:cubicBezTo>
                  <a:cubicBezTo>
                    <a:pt x="24" y="14"/>
                    <a:pt x="12" y="12"/>
                    <a:pt x="7" y="17"/>
                  </a:cubicBezTo>
                  <a:cubicBezTo>
                    <a:pt x="0" y="24"/>
                    <a:pt x="5" y="40"/>
                    <a:pt x="18" y="52"/>
                  </a:cubicBezTo>
                  <a:lnTo>
                    <a:pt x="98"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44" name="Freeform 17"/>
            <p:cNvSpPr>
              <a:spLocks noEditPoints="1"/>
            </p:cNvSpPr>
            <p:nvPr/>
          </p:nvSpPr>
          <p:spPr bwMode="auto">
            <a:xfrm>
              <a:off x="9985375" y="3298825"/>
              <a:ext cx="649288" cy="566738"/>
            </a:xfrm>
            <a:custGeom>
              <a:avLst/>
              <a:gdLst>
                <a:gd name="T0" fmla="*/ 165 w 170"/>
                <a:gd name="T1" fmla="*/ 95 h 149"/>
                <a:gd name="T2" fmla="*/ 165 w 170"/>
                <a:gd name="T3" fmla="*/ 95 h 149"/>
                <a:gd name="T4" fmla="*/ 170 w 170"/>
                <a:gd name="T5" fmla="*/ 66 h 149"/>
                <a:gd name="T6" fmla="*/ 132 w 170"/>
                <a:gd name="T7" fmla="*/ 0 h 149"/>
                <a:gd name="T8" fmla="*/ 38 w 170"/>
                <a:gd name="T9" fmla="*/ 0 h 149"/>
                <a:gd name="T10" fmla="*/ 0 w 170"/>
                <a:gd name="T11" fmla="*/ 66 h 149"/>
                <a:gd name="T12" fmla="*/ 9 w 170"/>
                <a:gd name="T13" fmla="*/ 101 h 149"/>
                <a:gd name="T14" fmla="*/ 12 w 170"/>
                <a:gd name="T15" fmla="*/ 114 h 149"/>
                <a:gd name="T16" fmla="*/ 10 w 170"/>
                <a:gd name="T17" fmla="*/ 136 h 149"/>
                <a:gd name="T18" fmla="*/ 43 w 170"/>
                <a:gd name="T19" fmla="*/ 142 h 149"/>
                <a:gd name="T20" fmla="*/ 43 w 170"/>
                <a:gd name="T21" fmla="*/ 142 h 149"/>
                <a:gd name="T22" fmla="*/ 61 w 170"/>
                <a:gd name="T23" fmla="*/ 142 h 149"/>
                <a:gd name="T24" fmla="*/ 61 w 170"/>
                <a:gd name="T25" fmla="*/ 142 h 149"/>
                <a:gd name="T26" fmla="*/ 85 w 170"/>
                <a:gd name="T27" fmla="*/ 146 h 149"/>
                <a:gd name="T28" fmla="*/ 110 w 170"/>
                <a:gd name="T29" fmla="*/ 142 h 149"/>
                <a:gd name="T30" fmla="*/ 110 w 170"/>
                <a:gd name="T31" fmla="*/ 142 h 149"/>
                <a:gd name="T32" fmla="*/ 127 w 170"/>
                <a:gd name="T33" fmla="*/ 142 h 149"/>
                <a:gd name="T34" fmla="*/ 160 w 170"/>
                <a:gd name="T35" fmla="*/ 136 h 149"/>
                <a:gd name="T36" fmla="*/ 158 w 170"/>
                <a:gd name="T37" fmla="*/ 115 h 149"/>
                <a:gd name="T38" fmla="*/ 158 w 170"/>
                <a:gd name="T39" fmla="*/ 115 h 149"/>
                <a:gd name="T40" fmla="*/ 162 w 170"/>
                <a:gd name="T41" fmla="*/ 101 h 149"/>
                <a:gd name="T42" fmla="*/ 165 w 170"/>
                <a:gd name="T43" fmla="*/ 95 h 149"/>
                <a:gd name="T44" fmla="*/ 91 w 170"/>
                <a:gd name="T45" fmla="*/ 113 h 149"/>
                <a:gd name="T46" fmla="*/ 79 w 170"/>
                <a:gd name="T47" fmla="*/ 113 h 149"/>
                <a:gd name="T48" fmla="*/ 79 w 170"/>
                <a:gd name="T49" fmla="*/ 102 h 149"/>
                <a:gd name="T50" fmla="*/ 58 w 170"/>
                <a:gd name="T51" fmla="*/ 96 h 149"/>
                <a:gd name="T52" fmla="*/ 62 w 170"/>
                <a:gd name="T53" fmla="*/ 83 h 149"/>
                <a:gd name="T54" fmla="*/ 81 w 170"/>
                <a:gd name="T55" fmla="*/ 88 h 149"/>
                <a:gd name="T56" fmla="*/ 92 w 170"/>
                <a:gd name="T57" fmla="*/ 83 h 149"/>
                <a:gd name="T58" fmla="*/ 80 w 170"/>
                <a:gd name="T59" fmla="*/ 75 h 149"/>
                <a:gd name="T60" fmla="*/ 59 w 170"/>
                <a:gd name="T61" fmla="*/ 55 h 149"/>
                <a:gd name="T62" fmla="*/ 80 w 170"/>
                <a:gd name="T63" fmla="*/ 37 h 149"/>
                <a:gd name="T64" fmla="*/ 80 w 170"/>
                <a:gd name="T65" fmla="*/ 25 h 149"/>
                <a:gd name="T66" fmla="*/ 92 w 170"/>
                <a:gd name="T67" fmla="*/ 25 h 149"/>
                <a:gd name="T68" fmla="*/ 92 w 170"/>
                <a:gd name="T69" fmla="*/ 37 h 149"/>
                <a:gd name="T70" fmla="*/ 109 w 170"/>
                <a:gd name="T71" fmla="*/ 41 h 149"/>
                <a:gd name="T72" fmla="*/ 105 w 170"/>
                <a:gd name="T73" fmla="*/ 54 h 149"/>
                <a:gd name="T74" fmla="*/ 89 w 170"/>
                <a:gd name="T75" fmla="*/ 50 h 149"/>
                <a:gd name="T76" fmla="*/ 80 w 170"/>
                <a:gd name="T77" fmla="*/ 54 h 149"/>
                <a:gd name="T78" fmla="*/ 92 w 170"/>
                <a:gd name="T79" fmla="*/ 62 h 149"/>
                <a:gd name="T80" fmla="*/ 112 w 170"/>
                <a:gd name="T81" fmla="*/ 82 h 149"/>
                <a:gd name="T82" fmla="*/ 91 w 170"/>
                <a:gd name="T83" fmla="*/ 101 h 149"/>
                <a:gd name="T84" fmla="*/ 91 w 170"/>
                <a:gd name="T85" fmla="*/ 11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0" h="149">
                  <a:moveTo>
                    <a:pt x="165" y="95"/>
                  </a:moveTo>
                  <a:cubicBezTo>
                    <a:pt x="165" y="95"/>
                    <a:pt x="165" y="95"/>
                    <a:pt x="165" y="95"/>
                  </a:cubicBezTo>
                  <a:cubicBezTo>
                    <a:pt x="168" y="86"/>
                    <a:pt x="170" y="76"/>
                    <a:pt x="170" y="66"/>
                  </a:cubicBezTo>
                  <a:cubicBezTo>
                    <a:pt x="170" y="39"/>
                    <a:pt x="155" y="14"/>
                    <a:pt x="132" y="0"/>
                  </a:cubicBezTo>
                  <a:cubicBezTo>
                    <a:pt x="38" y="0"/>
                    <a:pt x="38" y="0"/>
                    <a:pt x="38" y="0"/>
                  </a:cubicBezTo>
                  <a:cubicBezTo>
                    <a:pt x="15" y="14"/>
                    <a:pt x="0" y="39"/>
                    <a:pt x="0" y="66"/>
                  </a:cubicBezTo>
                  <a:cubicBezTo>
                    <a:pt x="0" y="79"/>
                    <a:pt x="3" y="91"/>
                    <a:pt x="9" y="101"/>
                  </a:cubicBezTo>
                  <a:cubicBezTo>
                    <a:pt x="11" y="106"/>
                    <a:pt x="13" y="112"/>
                    <a:pt x="12" y="114"/>
                  </a:cubicBezTo>
                  <a:cubicBezTo>
                    <a:pt x="8" y="121"/>
                    <a:pt x="7" y="129"/>
                    <a:pt x="10" y="136"/>
                  </a:cubicBezTo>
                  <a:cubicBezTo>
                    <a:pt x="16" y="146"/>
                    <a:pt x="30" y="148"/>
                    <a:pt x="43" y="142"/>
                  </a:cubicBezTo>
                  <a:cubicBezTo>
                    <a:pt x="43" y="142"/>
                    <a:pt x="43" y="142"/>
                    <a:pt x="43" y="142"/>
                  </a:cubicBezTo>
                  <a:cubicBezTo>
                    <a:pt x="43" y="142"/>
                    <a:pt x="50" y="139"/>
                    <a:pt x="61" y="142"/>
                  </a:cubicBezTo>
                  <a:cubicBezTo>
                    <a:pt x="61" y="142"/>
                    <a:pt x="61" y="142"/>
                    <a:pt x="61" y="142"/>
                  </a:cubicBezTo>
                  <a:cubicBezTo>
                    <a:pt x="69" y="144"/>
                    <a:pt x="77" y="146"/>
                    <a:pt x="85" y="146"/>
                  </a:cubicBezTo>
                  <a:cubicBezTo>
                    <a:pt x="94" y="146"/>
                    <a:pt x="102" y="144"/>
                    <a:pt x="110" y="142"/>
                  </a:cubicBezTo>
                  <a:cubicBezTo>
                    <a:pt x="110" y="142"/>
                    <a:pt x="110" y="142"/>
                    <a:pt x="110" y="142"/>
                  </a:cubicBezTo>
                  <a:cubicBezTo>
                    <a:pt x="119" y="140"/>
                    <a:pt x="125" y="141"/>
                    <a:pt x="127" y="142"/>
                  </a:cubicBezTo>
                  <a:cubicBezTo>
                    <a:pt x="140" y="149"/>
                    <a:pt x="154" y="146"/>
                    <a:pt x="160" y="136"/>
                  </a:cubicBezTo>
                  <a:cubicBezTo>
                    <a:pt x="163" y="130"/>
                    <a:pt x="163" y="122"/>
                    <a:pt x="158" y="115"/>
                  </a:cubicBezTo>
                  <a:cubicBezTo>
                    <a:pt x="158" y="115"/>
                    <a:pt x="158" y="115"/>
                    <a:pt x="158" y="115"/>
                  </a:cubicBezTo>
                  <a:cubicBezTo>
                    <a:pt x="157" y="113"/>
                    <a:pt x="160" y="106"/>
                    <a:pt x="162" y="101"/>
                  </a:cubicBezTo>
                  <a:cubicBezTo>
                    <a:pt x="163" y="99"/>
                    <a:pt x="165" y="95"/>
                    <a:pt x="165" y="95"/>
                  </a:cubicBezTo>
                  <a:close/>
                  <a:moveTo>
                    <a:pt x="91" y="113"/>
                  </a:moveTo>
                  <a:cubicBezTo>
                    <a:pt x="79" y="113"/>
                    <a:pt x="79" y="113"/>
                    <a:pt x="79" y="113"/>
                  </a:cubicBezTo>
                  <a:cubicBezTo>
                    <a:pt x="79" y="102"/>
                    <a:pt x="79" y="102"/>
                    <a:pt x="79" y="102"/>
                  </a:cubicBezTo>
                  <a:cubicBezTo>
                    <a:pt x="71" y="101"/>
                    <a:pt x="63" y="99"/>
                    <a:pt x="58" y="96"/>
                  </a:cubicBezTo>
                  <a:cubicBezTo>
                    <a:pt x="62" y="83"/>
                    <a:pt x="62" y="83"/>
                    <a:pt x="62" y="83"/>
                  </a:cubicBezTo>
                  <a:cubicBezTo>
                    <a:pt x="66" y="85"/>
                    <a:pt x="75" y="88"/>
                    <a:pt x="81" y="88"/>
                  </a:cubicBezTo>
                  <a:cubicBezTo>
                    <a:pt x="87" y="88"/>
                    <a:pt x="92" y="86"/>
                    <a:pt x="92" y="83"/>
                  </a:cubicBezTo>
                  <a:cubicBezTo>
                    <a:pt x="92" y="80"/>
                    <a:pt x="90" y="78"/>
                    <a:pt x="80" y="75"/>
                  </a:cubicBezTo>
                  <a:cubicBezTo>
                    <a:pt x="65" y="70"/>
                    <a:pt x="59" y="65"/>
                    <a:pt x="59" y="55"/>
                  </a:cubicBezTo>
                  <a:cubicBezTo>
                    <a:pt x="59" y="46"/>
                    <a:pt x="67" y="39"/>
                    <a:pt x="80" y="37"/>
                  </a:cubicBezTo>
                  <a:cubicBezTo>
                    <a:pt x="80" y="25"/>
                    <a:pt x="80" y="25"/>
                    <a:pt x="80" y="25"/>
                  </a:cubicBezTo>
                  <a:cubicBezTo>
                    <a:pt x="92" y="25"/>
                    <a:pt x="92" y="25"/>
                    <a:pt x="92" y="25"/>
                  </a:cubicBezTo>
                  <a:cubicBezTo>
                    <a:pt x="92" y="37"/>
                    <a:pt x="92" y="37"/>
                    <a:pt x="92" y="37"/>
                  </a:cubicBezTo>
                  <a:cubicBezTo>
                    <a:pt x="99" y="37"/>
                    <a:pt x="106" y="39"/>
                    <a:pt x="109" y="41"/>
                  </a:cubicBezTo>
                  <a:cubicBezTo>
                    <a:pt x="105" y="54"/>
                    <a:pt x="105" y="54"/>
                    <a:pt x="105" y="54"/>
                  </a:cubicBezTo>
                  <a:cubicBezTo>
                    <a:pt x="102" y="52"/>
                    <a:pt x="96" y="50"/>
                    <a:pt x="89" y="50"/>
                  </a:cubicBezTo>
                  <a:cubicBezTo>
                    <a:pt x="84" y="50"/>
                    <a:pt x="80" y="51"/>
                    <a:pt x="80" y="54"/>
                  </a:cubicBezTo>
                  <a:cubicBezTo>
                    <a:pt x="80" y="57"/>
                    <a:pt x="81" y="59"/>
                    <a:pt x="92" y="62"/>
                  </a:cubicBezTo>
                  <a:cubicBezTo>
                    <a:pt x="107" y="67"/>
                    <a:pt x="112" y="73"/>
                    <a:pt x="112" y="82"/>
                  </a:cubicBezTo>
                  <a:cubicBezTo>
                    <a:pt x="112" y="91"/>
                    <a:pt x="105" y="99"/>
                    <a:pt x="91" y="101"/>
                  </a:cubicBezTo>
                  <a:lnTo>
                    <a:pt x="91"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grpSp>
        <p:nvGrpSpPr>
          <p:cNvPr id="45" name="Group 36"/>
          <p:cNvGrpSpPr/>
          <p:nvPr/>
        </p:nvGrpSpPr>
        <p:grpSpPr>
          <a:xfrm flipH="1">
            <a:off x="4763362" y="1856497"/>
            <a:ext cx="303628" cy="301697"/>
            <a:chOff x="5016501" y="4030663"/>
            <a:chExt cx="244475" cy="242887"/>
          </a:xfrm>
          <a:solidFill>
            <a:sysClr val="window" lastClr="FFFFFF"/>
          </a:solidFill>
        </p:grpSpPr>
        <p:sp>
          <p:nvSpPr>
            <p:cNvPr id="46" name="Freeform 434"/>
            <p:cNvSpPr/>
            <p:nvPr/>
          </p:nvSpPr>
          <p:spPr bwMode="auto">
            <a:xfrm>
              <a:off x="5016501" y="4030663"/>
              <a:ext cx="203200" cy="201613"/>
            </a:xfrm>
            <a:custGeom>
              <a:avLst/>
              <a:gdLst>
                <a:gd name="T0" fmla="*/ 37 w 54"/>
                <a:gd name="T1" fmla="*/ 23 h 54"/>
                <a:gd name="T2" fmla="*/ 31 w 54"/>
                <a:gd name="T3" fmla="*/ 23 h 54"/>
                <a:gd name="T4" fmla="*/ 28 w 54"/>
                <a:gd name="T5" fmla="*/ 8 h 54"/>
                <a:gd name="T6" fmla="*/ 20 w 54"/>
                <a:gd name="T7" fmla="*/ 0 h 54"/>
                <a:gd name="T8" fmla="*/ 17 w 54"/>
                <a:gd name="T9" fmla="*/ 14 h 54"/>
                <a:gd name="T10" fmla="*/ 26 w 54"/>
                <a:gd name="T11" fmla="*/ 23 h 54"/>
                <a:gd name="T12" fmla="*/ 23 w 54"/>
                <a:gd name="T13" fmla="*/ 25 h 54"/>
                <a:gd name="T14" fmla="*/ 14 w 54"/>
                <a:gd name="T15" fmla="*/ 17 h 54"/>
                <a:gd name="T16" fmla="*/ 0 w 54"/>
                <a:gd name="T17" fmla="*/ 20 h 54"/>
                <a:gd name="T18" fmla="*/ 9 w 54"/>
                <a:gd name="T19" fmla="*/ 28 h 54"/>
                <a:gd name="T20" fmla="*/ 23 w 54"/>
                <a:gd name="T21" fmla="*/ 31 h 54"/>
                <a:gd name="T22" fmla="*/ 23 w 54"/>
                <a:gd name="T23" fmla="*/ 37 h 54"/>
                <a:gd name="T24" fmla="*/ 40 w 54"/>
                <a:gd name="T25" fmla="*/ 54 h 54"/>
                <a:gd name="T26" fmla="*/ 54 w 54"/>
                <a:gd name="T27" fmla="*/ 40 h 54"/>
                <a:gd name="T28" fmla="*/ 37 w 54"/>
                <a:gd name="T29"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54">
                  <a:moveTo>
                    <a:pt x="37" y="23"/>
                  </a:moveTo>
                  <a:cubicBezTo>
                    <a:pt x="35" y="21"/>
                    <a:pt x="33" y="21"/>
                    <a:pt x="31" y="23"/>
                  </a:cubicBezTo>
                  <a:cubicBezTo>
                    <a:pt x="31" y="23"/>
                    <a:pt x="37" y="17"/>
                    <a:pt x="28" y="8"/>
                  </a:cubicBezTo>
                  <a:cubicBezTo>
                    <a:pt x="26" y="6"/>
                    <a:pt x="20" y="0"/>
                    <a:pt x="20" y="0"/>
                  </a:cubicBezTo>
                  <a:cubicBezTo>
                    <a:pt x="17" y="14"/>
                    <a:pt x="17" y="14"/>
                    <a:pt x="17" y="14"/>
                  </a:cubicBezTo>
                  <a:cubicBezTo>
                    <a:pt x="26" y="23"/>
                    <a:pt x="26" y="23"/>
                    <a:pt x="26" y="23"/>
                  </a:cubicBezTo>
                  <a:cubicBezTo>
                    <a:pt x="23" y="25"/>
                    <a:pt x="23" y="25"/>
                    <a:pt x="23" y="25"/>
                  </a:cubicBezTo>
                  <a:cubicBezTo>
                    <a:pt x="14" y="17"/>
                    <a:pt x="14" y="17"/>
                    <a:pt x="14" y="17"/>
                  </a:cubicBezTo>
                  <a:cubicBezTo>
                    <a:pt x="0" y="20"/>
                    <a:pt x="0" y="20"/>
                    <a:pt x="0" y="20"/>
                  </a:cubicBezTo>
                  <a:cubicBezTo>
                    <a:pt x="0" y="20"/>
                    <a:pt x="6" y="25"/>
                    <a:pt x="9" y="28"/>
                  </a:cubicBezTo>
                  <a:cubicBezTo>
                    <a:pt x="17" y="37"/>
                    <a:pt x="23" y="31"/>
                    <a:pt x="23" y="31"/>
                  </a:cubicBezTo>
                  <a:cubicBezTo>
                    <a:pt x="21" y="33"/>
                    <a:pt x="21" y="35"/>
                    <a:pt x="23" y="37"/>
                  </a:cubicBezTo>
                  <a:cubicBezTo>
                    <a:pt x="40" y="54"/>
                    <a:pt x="40" y="54"/>
                    <a:pt x="40" y="54"/>
                  </a:cubicBezTo>
                  <a:cubicBezTo>
                    <a:pt x="54" y="40"/>
                    <a:pt x="54" y="40"/>
                    <a:pt x="54" y="40"/>
                  </a:cubicBezTo>
                  <a:lnTo>
                    <a:pt x="37"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sp>
          <p:nvSpPr>
            <p:cNvPr id="47" name="Freeform 435"/>
            <p:cNvSpPr/>
            <p:nvPr/>
          </p:nvSpPr>
          <p:spPr bwMode="auto">
            <a:xfrm>
              <a:off x="5178426" y="4187825"/>
              <a:ext cx="82550" cy="85725"/>
            </a:xfrm>
            <a:custGeom>
              <a:avLst/>
              <a:gdLst>
                <a:gd name="T0" fmla="*/ 17 w 22"/>
                <a:gd name="T1" fmla="*/ 3 h 23"/>
                <a:gd name="T2" fmla="*/ 14 w 22"/>
                <a:gd name="T3" fmla="*/ 0 h 23"/>
                <a:gd name="T4" fmla="*/ 0 w 22"/>
                <a:gd name="T5" fmla="*/ 15 h 23"/>
                <a:gd name="T6" fmla="*/ 2 w 22"/>
                <a:gd name="T7" fmla="*/ 17 h 23"/>
                <a:gd name="T8" fmla="*/ 21 w 22"/>
                <a:gd name="T9" fmla="*/ 22 h 23"/>
                <a:gd name="T10" fmla="*/ 17 w 22"/>
                <a:gd name="T11" fmla="*/ 3 h 23"/>
              </a:gdLst>
              <a:ahLst/>
              <a:cxnLst>
                <a:cxn ang="0">
                  <a:pos x="T0" y="T1"/>
                </a:cxn>
                <a:cxn ang="0">
                  <a:pos x="T2" y="T3"/>
                </a:cxn>
                <a:cxn ang="0">
                  <a:pos x="T4" y="T5"/>
                </a:cxn>
                <a:cxn ang="0">
                  <a:pos x="T6" y="T7"/>
                </a:cxn>
                <a:cxn ang="0">
                  <a:pos x="T8" y="T9"/>
                </a:cxn>
                <a:cxn ang="0">
                  <a:pos x="T10" y="T11"/>
                </a:cxn>
              </a:cxnLst>
              <a:rect l="0" t="0" r="r" b="b"/>
              <a:pathLst>
                <a:path w="22" h="23">
                  <a:moveTo>
                    <a:pt x="17" y="3"/>
                  </a:moveTo>
                  <a:cubicBezTo>
                    <a:pt x="14" y="0"/>
                    <a:pt x="14" y="0"/>
                    <a:pt x="14" y="0"/>
                  </a:cubicBezTo>
                  <a:cubicBezTo>
                    <a:pt x="0" y="15"/>
                    <a:pt x="0" y="15"/>
                    <a:pt x="0" y="15"/>
                  </a:cubicBezTo>
                  <a:cubicBezTo>
                    <a:pt x="0" y="15"/>
                    <a:pt x="0" y="15"/>
                    <a:pt x="2" y="17"/>
                  </a:cubicBezTo>
                  <a:cubicBezTo>
                    <a:pt x="8" y="23"/>
                    <a:pt x="21" y="22"/>
                    <a:pt x="21" y="22"/>
                  </a:cubicBezTo>
                  <a:cubicBezTo>
                    <a:pt x="21" y="22"/>
                    <a:pt x="22" y="9"/>
                    <a:pt x="1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sysClr val="windowText" lastClr="000000"/>
                </a:solidFill>
                <a:effectLst/>
                <a:uLnTx/>
                <a:uFillTx/>
              </a:endParaRPr>
            </a:p>
          </p:txBody>
        </p:sp>
      </p:grpSp>
      <p:grpSp>
        <p:nvGrpSpPr>
          <p:cNvPr id="48" name="组合 47"/>
          <p:cNvGrpSpPr/>
          <p:nvPr/>
        </p:nvGrpSpPr>
        <p:grpSpPr>
          <a:xfrm>
            <a:off x="1405469" y="1275606"/>
            <a:ext cx="1600994" cy="2859038"/>
            <a:chOff x="496589" y="1275606"/>
            <a:chExt cx="1600994" cy="2859038"/>
          </a:xfrm>
        </p:grpSpPr>
        <p:sp>
          <p:nvSpPr>
            <p:cNvPr id="49" name="Oval 92"/>
            <p:cNvSpPr>
              <a:spLocks noChangeAspect="1"/>
            </p:cNvSpPr>
            <p:nvPr/>
          </p:nvSpPr>
          <p:spPr>
            <a:xfrm>
              <a:off x="573339" y="1275606"/>
              <a:ext cx="185424" cy="180114"/>
            </a:xfrm>
            <a:prstGeom prst="ellipse">
              <a:avLst/>
            </a:prstGeom>
            <a:solidFill>
              <a:srgbClr val="6ED8D5"/>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50" name="Oval 98"/>
            <p:cNvSpPr>
              <a:spLocks noChangeAspect="1"/>
            </p:cNvSpPr>
            <p:nvPr/>
          </p:nvSpPr>
          <p:spPr>
            <a:xfrm>
              <a:off x="597376" y="2018027"/>
              <a:ext cx="185424" cy="180114"/>
            </a:xfrm>
            <a:prstGeom prst="ellipse">
              <a:avLst/>
            </a:prstGeom>
            <a:solidFill>
              <a:srgbClr val="4B87B9"/>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51" name="Oval 104"/>
            <p:cNvSpPr>
              <a:spLocks noChangeAspect="1"/>
            </p:cNvSpPr>
            <p:nvPr/>
          </p:nvSpPr>
          <p:spPr>
            <a:xfrm>
              <a:off x="597376" y="2760445"/>
              <a:ext cx="185424" cy="180114"/>
            </a:xfrm>
            <a:prstGeom prst="ellipse">
              <a:avLst/>
            </a:prstGeom>
            <a:solidFill>
              <a:srgbClr val="FAC14D"/>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52" name="Oval 110"/>
            <p:cNvSpPr>
              <a:spLocks noChangeAspect="1"/>
            </p:cNvSpPr>
            <p:nvPr/>
          </p:nvSpPr>
          <p:spPr>
            <a:xfrm>
              <a:off x="597376" y="3502865"/>
              <a:ext cx="185424" cy="180114"/>
            </a:xfrm>
            <a:prstGeom prst="ellipse">
              <a:avLst/>
            </a:prstGeom>
            <a:solidFill>
              <a:srgbClr val="F95647"/>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53" name="矩形 52"/>
            <p:cNvSpPr/>
            <p:nvPr/>
          </p:nvSpPr>
          <p:spPr>
            <a:xfrm>
              <a:off x="496589" y="14714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54" name="Content Placeholder 2"/>
            <p:cNvSpPr txBox="1"/>
            <p:nvPr/>
          </p:nvSpPr>
          <p:spPr>
            <a:xfrm>
              <a:off x="775504" y="12937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矩形 54"/>
            <p:cNvSpPr/>
            <p:nvPr/>
          </p:nvSpPr>
          <p:spPr>
            <a:xfrm>
              <a:off x="496589" y="22334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56" name="Content Placeholder 2"/>
            <p:cNvSpPr txBox="1"/>
            <p:nvPr/>
          </p:nvSpPr>
          <p:spPr>
            <a:xfrm>
              <a:off x="775504" y="20557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7" name="矩形 56"/>
            <p:cNvSpPr/>
            <p:nvPr/>
          </p:nvSpPr>
          <p:spPr>
            <a:xfrm>
              <a:off x="496589" y="300178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58" name="Content Placeholder 2"/>
            <p:cNvSpPr txBox="1"/>
            <p:nvPr/>
          </p:nvSpPr>
          <p:spPr>
            <a:xfrm>
              <a:off x="775504" y="282411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58"/>
            <p:cNvSpPr/>
            <p:nvPr/>
          </p:nvSpPr>
          <p:spPr>
            <a:xfrm>
              <a:off x="496589" y="37193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60" name="Content Placeholder 2"/>
            <p:cNvSpPr txBox="1"/>
            <p:nvPr/>
          </p:nvSpPr>
          <p:spPr>
            <a:xfrm>
              <a:off x="775504" y="35416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1" name="组合 60"/>
          <p:cNvGrpSpPr/>
          <p:nvPr/>
        </p:nvGrpSpPr>
        <p:grpSpPr>
          <a:xfrm>
            <a:off x="5921199" y="1275606"/>
            <a:ext cx="1600994" cy="2859038"/>
            <a:chOff x="496589" y="1275606"/>
            <a:chExt cx="1600994" cy="2859038"/>
          </a:xfrm>
        </p:grpSpPr>
        <p:sp>
          <p:nvSpPr>
            <p:cNvPr id="62" name="Oval 92"/>
            <p:cNvSpPr>
              <a:spLocks noChangeAspect="1"/>
            </p:cNvSpPr>
            <p:nvPr/>
          </p:nvSpPr>
          <p:spPr>
            <a:xfrm>
              <a:off x="573339" y="1275606"/>
              <a:ext cx="185424" cy="180114"/>
            </a:xfrm>
            <a:prstGeom prst="ellipse">
              <a:avLst/>
            </a:prstGeom>
            <a:solidFill>
              <a:srgbClr val="6ED8D5"/>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63" name="Oval 98"/>
            <p:cNvSpPr>
              <a:spLocks noChangeAspect="1"/>
            </p:cNvSpPr>
            <p:nvPr/>
          </p:nvSpPr>
          <p:spPr>
            <a:xfrm>
              <a:off x="597376" y="2018027"/>
              <a:ext cx="185424" cy="180114"/>
            </a:xfrm>
            <a:prstGeom prst="ellipse">
              <a:avLst/>
            </a:prstGeom>
            <a:solidFill>
              <a:srgbClr val="4B87B9"/>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64" name="Oval 104"/>
            <p:cNvSpPr>
              <a:spLocks noChangeAspect="1"/>
            </p:cNvSpPr>
            <p:nvPr/>
          </p:nvSpPr>
          <p:spPr>
            <a:xfrm>
              <a:off x="597376" y="2760445"/>
              <a:ext cx="185424" cy="180114"/>
            </a:xfrm>
            <a:prstGeom prst="ellipse">
              <a:avLst/>
            </a:prstGeom>
            <a:solidFill>
              <a:srgbClr val="FAC14D"/>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65" name="Oval 110"/>
            <p:cNvSpPr>
              <a:spLocks noChangeAspect="1"/>
            </p:cNvSpPr>
            <p:nvPr/>
          </p:nvSpPr>
          <p:spPr>
            <a:xfrm>
              <a:off x="597376" y="3502865"/>
              <a:ext cx="185424" cy="180114"/>
            </a:xfrm>
            <a:prstGeom prst="ellipse">
              <a:avLst/>
            </a:prstGeom>
            <a:solidFill>
              <a:srgbClr val="F95647"/>
            </a:solidFill>
            <a:ln w="6350" cap="flat" cmpd="sng" algn="ctr">
              <a:noFill/>
              <a:prstDash val="solid"/>
              <a:miter lim="800000"/>
            </a:ln>
            <a:effectLst/>
          </p:spPr>
          <p:txBody>
            <a:bodyPr lIns="68570" tIns="34287" rIns="68570" bIns="34287" rtlCol="0" anchor="ctr"/>
            <a:lstStyle/>
            <a:p>
              <a:pPr marL="0" marR="0" lvl="0" indent="0" defTabSz="913765" eaLnBrk="1" fontAlgn="auto" latinLnBrk="0" hangingPunct="1">
                <a:lnSpc>
                  <a:spcPct val="100000"/>
                </a:lnSpc>
                <a:spcBef>
                  <a:spcPts val="0"/>
                </a:spcBef>
                <a:spcAft>
                  <a:spcPts val="0"/>
                </a:spcAft>
                <a:buClrTx/>
                <a:buSzTx/>
                <a:buFontTx/>
                <a:buNone/>
                <a:defRPr/>
              </a:pPr>
              <a:r>
                <a:rPr kumimoji="0" lang="en-US" sz="900" b="0" i="0" u="none" strike="noStrike" kern="0" cap="none" spc="0" normalizeH="0" baseline="0" noProof="0" dirty="0">
                  <a:ln>
                    <a:noFill/>
                  </a:ln>
                  <a:solidFill>
                    <a:sysClr val="window" lastClr="FFFFFF"/>
                  </a:solidFill>
                  <a:effectLst/>
                  <a:uLnTx/>
                  <a:uFillTx/>
                  <a:latin typeface="Roboto" panose="02000000000000000000" pitchFamily="2" charset="0"/>
                  <a:ea typeface="Roboto" panose="02000000000000000000" pitchFamily="2" charset="0"/>
                  <a:cs typeface="Helvetica Neue"/>
                </a:rPr>
                <a:t></a:t>
              </a:r>
            </a:p>
          </p:txBody>
        </p:sp>
        <p:sp>
          <p:nvSpPr>
            <p:cNvPr id="66" name="矩形 65"/>
            <p:cNvSpPr/>
            <p:nvPr/>
          </p:nvSpPr>
          <p:spPr>
            <a:xfrm>
              <a:off x="496589" y="14714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67" name="Content Placeholder 2"/>
            <p:cNvSpPr txBox="1"/>
            <p:nvPr/>
          </p:nvSpPr>
          <p:spPr>
            <a:xfrm>
              <a:off x="775504" y="12937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8" name="矩形 67"/>
            <p:cNvSpPr/>
            <p:nvPr/>
          </p:nvSpPr>
          <p:spPr>
            <a:xfrm>
              <a:off x="496589" y="22334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69" name="Content Placeholder 2"/>
            <p:cNvSpPr txBox="1"/>
            <p:nvPr/>
          </p:nvSpPr>
          <p:spPr>
            <a:xfrm>
              <a:off x="775504" y="20557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0" name="矩形 69"/>
            <p:cNvSpPr/>
            <p:nvPr/>
          </p:nvSpPr>
          <p:spPr>
            <a:xfrm>
              <a:off x="496589" y="300178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71" name="Content Placeholder 2"/>
            <p:cNvSpPr txBox="1"/>
            <p:nvPr/>
          </p:nvSpPr>
          <p:spPr>
            <a:xfrm>
              <a:off x="775504" y="282411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72" name="矩形 71"/>
            <p:cNvSpPr/>
            <p:nvPr/>
          </p:nvSpPr>
          <p:spPr>
            <a:xfrm>
              <a:off x="496589" y="3719337"/>
              <a:ext cx="1600994" cy="415307"/>
            </a:xfrm>
            <a:prstGeom prst="rect">
              <a:avLst/>
            </a:prstGeom>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defRPr/>
              </a:pP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r>
                <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在此录入上述图表的综合描述</a:t>
              </a:r>
              <a:r>
                <a:rPr kumimoji="0" lang="zh-CN" altLang="en-US" sz="600" b="0" i="0" u="none" strike="noStrike" kern="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rPr>
                <a:t>说明</a:t>
              </a:r>
              <a:endParaRPr kumimoji="0" lang="zh-CN" altLang="en-US" sz="600" b="0" i="0" u="none" strike="noStrike" kern="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sym typeface="方正兰亭黑_GBK" pitchFamily="2" charset="-122"/>
              </a:endParaRPr>
            </a:p>
          </p:txBody>
        </p:sp>
        <p:sp>
          <p:nvSpPr>
            <p:cNvPr id="73" name="Content Placeholder 2"/>
            <p:cNvSpPr txBox="1"/>
            <p:nvPr/>
          </p:nvSpPr>
          <p:spPr>
            <a:xfrm>
              <a:off x="775504" y="3541662"/>
              <a:ext cx="1043165" cy="211982"/>
            </a:xfrm>
            <a:prstGeom prst="rect">
              <a:avLst/>
            </a:prstGeom>
          </p:spPr>
          <p:txBody>
            <a:bodyPr lIns="68570" tIns="34287" rIns="68570" bIns="34287"/>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marL="0" marR="0" lvl="0" indent="0" algn="ctr" defTabSz="456565" rtl="0" eaLnBrk="1" fontAlgn="auto" latinLnBrk="0" hangingPunct="1">
                <a:lnSpc>
                  <a:spcPct val="80000"/>
                </a:lnSpc>
                <a:spcBef>
                  <a:spcPct val="20000"/>
                </a:spcBef>
                <a:spcAft>
                  <a:spcPts val="600"/>
                </a:spcAft>
                <a:buClr>
                  <a:srgbClr val="202F3D">
                    <a:lumMod val="75000"/>
                  </a:srgbClr>
                </a:buClr>
                <a:buSzPct val="145000"/>
                <a:buFont typeface="Arial" panose="020B0604020202020204"/>
                <a:buNone/>
                <a:defRPr/>
              </a:pPr>
              <a:r>
                <a:rPr kumimoji="0" lang="zh-CN" altLang="en-US" sz="1200" b="0" i="0" u="none" strike="noStrike" kern="1200" cap="none" spc="0" normalizeH="0" baseline="0" noProof="0" dirty="0" smtClean="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标题文字</a:t>
              </a:r>
              <a:endParaRPr kumimoji="0" lang="en-US" sz="1200" b="0" i="0" u="none" strike="noStrike" kern="1200" cap="none" spc="0" normalizeH="0" baseline="0" noProof="0" dirty="0">
                <a:ln>
                  <a:noFill/>
                </a:ln>
                <a:solidFill>
                  <a:srgbClr val="7F7F7F">
                    <a:lumMod val="75000"/>
                  </a:srgb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down)">
                                      <p:cBhvr>
                                        <p:cTn id="19" dur="500"/>
                                        <p:tgtEl>
                                          <p:spTgt spid="33"/>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p:cTn id="23" dur="500" fill="hold"/>
                                        <p:tgtEl>
                                          <p:spTgt spid="37"/>
                                        </p:tgtEl>
                                        <p:attrNameLst>
                                          <p:attrName>ppt_w</p:attrName>
                                        </p:attrNameLst>
                                      </p:cBhvr>
                                      <p:tavLst>
                                        <p:tav tm="0">
                                          <p:val>
                                            <p:fltVal val="0"/>
                                          </p:val>
                                        </p:tav>
                                        <p:tav tm="100000">
                                          <p:val>
                                            <p:strVal val="#ppt_w"/>
                                          </p:val>
                                        </p:tav>
                                      </p:tavLst>
                                    </p:anim>
                                    <p:anim calcmode="lin" valueType="num">
                                      <p:cBhvr>
                                        <p:cTn id="24" dur="500" fill="hold"/>
                                        <p:tgtEl>
                                          <p:spTgt spid="37"/>
                                        </p:tgtEl>
                                        <p:attrNameLst>
                                          <p:attrName>ppt_h</p:attrName>
                                        </p:attrNameLst>
                                      </p:cBhvr>
                                      <p:tavLst>
                                        <p:tav tm="0">
                                          <p:val>
                                            <p:fltVal val="0"/>
                                          </p:val>
                                        </p:tav>
                                        <p:tav tm="100000">
                                          <p:val>
                                            <p:strVal val="#ppt_h"/>
                                          </p:val>
                                        </p:tav>
                                      </p:tavLst>
                                    </p:anim>
                                    <p:animEffect transition="in" filter="fade">
                                      <p:cBhvr>
                                        <p:cTn id="25" dur="500"/>
                                        <p:tgtEl>
                                          <p:spTgt spid="3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p:cTn id="28" dur="500" fill="hold"/>
                                        <p:tgtEl>
                                          <p:spTgt spid="35"/>
                                        </p:tgtEl>
                                        <p:attrNameLst>
                                          <p:attrName>ppt_w</p:attrName>
                                        </p:attrNameLst>
                                      </p:cBhvr>
                                      <p:tavLst>
                                        <p:tav tm="0">
                                          <p:val>
                                            <p:fltVal val="0"/>
                                          </p:val>
                                        </p:tav>
                                        <p:tav tm="100000">
                                          <p:val>
                                            <p:strVal val="#ppt_w"/>
                                          </p:val>
                                        </p:tav>
                                      </p:tavLst>
                                    </p:anim>
                                    <p:anim calcmode="lin" valueType="num">
                                      <p:cBhvr>
                                        <p:cTn id="29" dur="500" fill="hold"/>
                                        <p:tgtEl>
                                          <p:spTgt spid="35"/>
                                        </p:tgtEl>
                                        <p:attrNameLst>
                                          <p:attrName>ppt_h</p:attrName>
                                        </p:attrNameLst>
                                      </p:cBhvr>
                                      <p:tavLst>
                                        <p:tav tm="0">
                                          <p:val>
                                            <p:fltVal val="0"/>
                                          </p:val>
                                        </p:tav>
                                        <p:tav tm="100000">
                                          <p:val>
                                            <p:strVal val="#ppt_h"/>
                                          </p:val>
                                        </p:tav>
                                      </p:tavLst>
                                    </p:anim>
                                    <p:animEffect transition="in" filter="fade">
                                      <p:cBhvr>
                                        <p:cTn id="30" dur="500"/>
                                        <p:tgtEl>
                                          <p:spTgt spid="35"/>
                                        </p:tgtEl>
                                      </p:cBhvr>
                                    </p:animEffect>
                                  </p:childTnLst>
                                </p:cTn>
                              </p:par>
                            </p:childTnLst>
                          </p:cTn>
                        </p:par>
                        <p:par>
                          <p:cTn id="31" fill="hold">
                            <p:stCondLst>
                              <p:cond delay="2000"/>
                            </p:stCondLst>
                            <p:childTnLst>
                              <p:par>
                                <p:cTn id="32" presetID="22" presetClass="entr" presetSubtype="4" fill="hold" grpId="0"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down)">
                                      <p:cBhvr>
                                        <p:cTn id="34" dur="500"/>
                                        <p:tgtEl>
                                          <p:spTgt spid="2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childTnLst>
                          </p:cTn>
                        </p:par>
                        <p:par>
                          <p:cTn id="38" fill="hold">
                            <p:stCondLst>
                              <p:cond delay="2500"/>
                            </p:stCondLst>
                            <p:childTnLst>
                              <p:par>
                                <p:cTn id="39" presetID="53" presetClass="entr" presetSubtype="16" fill="hold" nodeType="afterEffect">
                                  <p:stCondLst>
                                    <p:cond delay="0"/>
                                  </p:stCondLst>
                                  <p:childTnLst>
                                    <p:set>
                                      <p:cBhvr>
                                        <p:cTn id="40" dur="1" fill="hold">
                                          <p:stCondLst>
                                            <p:cond delay="0"/>
                                          </p:stCondLst>
                                        </p:cTn>
                                        <p:tgtEl>
                                          <p:spTgt spid="42"/>
                                        </p:tgtEl>
                                        <p:attrNameLst>
                                          <p:attrName>style.visibility</p:attrName>
                                        </p:attrNameLst>
                                      </p:cBhvr>
                                      <p:to>
                                        <p:strVal val="visible"/>
                                      </p:to>
                                    </p:set>
                                    <p:anim calcmode="lin" valueType="num">
                                      <p:cBhvr>
                                        <p:cTn id="41" dur="500" fill="hold"/>
                                        <p:tgtEl>
                                          <p:spTgt spid="42"/>
                                        </p:tgtEl>
                                        <p:attrNameLst>
                                          <p:attrName>ppt_w</p:attrName>
                                        </p:attrNameLst>
                                      </p:cBhvr>
                                      <p:tavLst>
                                        <p:tav tm="0">
                                          <p:val>
                                            <p:fltVal val="0"/>
                                          </p:val>
                                        </p:tav>
                                        <p:tav tm="100000">
                                          <p:val>
                                            <p:strVal val="#ppt_w"/>
                                          </p:val>
                                        </p:tav>
                                      </p:tavLst>
                                    </p:anim>
                                    <p:anim calcmode="lin" valueType="num">
                                      <p:cBhvr>
                                        <p:cTn id="42" dur="500" fill="hold"/>
                                        <p:tgtEl>
                                          <p:spTgt spid="42"/>
                                        </p:tgtEl>
                                        <p:attrNameLst>
                                          <p:attrName>ppt_h</p:attrName>
                                        </p:attrNameLst>
                                      </p:cBhvr>
                                      <p:tavLst>
                                        <p:tav tm="0">
                                          <p:val>
                                            <p:fltVal val="0"/>
                                          </p:val>
                                        </p:tav>
                                        <p:tav tm="100000">
                                          <p:val>
                                            <p:strVal val="#ppt_h"/>
                                          </p:val>
                                        </p:tav>
                                      </p:tavLst>
                                    </p:anim>
                                    <p:animEffect transition="in" filter="fade">
                                      <p:cBhvr>
                                        <p:cTn id="43" dur="500"/>
                                        <p:tgtEl>
                                          <p:spTgt spid="42"/>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p:cTn id="46" dur="500" fill="hold"/>
                                        <p:tgtEl>
                                          <p:spTgt spid="36"/>
                                        </p:tgtEl>
                                        <p:attrNameLst>
                                          <p:attrName>ppt_w</p:attrName>
                                        </p:attrNameLst>
                                      </p:cBhvr>
                                      <p:tavLst>
                                        <p:tav tm="0">
                                          <p:val>
                                            <p:fltVal val="0"/>
                                          </p:val>
                                        </p:tav>
                                        <p:tav tm="100000">
                                          <p:val>
                                            <p:strVal val="#ppt_w"/>
                                          </p:val>
                                        </p:tav>
                                      </p:tavLst>
                                    </p:anim>
                                    <p:anim calcmode="lin" valueType="num">
                                      <p:cBhvr>
                                        <p:cTn id="47" dur="500" fill="hold"/>
                                        <p:tgtEl>
                                          <p:spTgt spid="36"/>
                                        </p:tgtEl>
                                        <p:attrNameLst>
                                          <p:attrName>ppt_h</p:attrName>
                                        </p:attrNameLst>
                                      </p:cBhvr>
                                      <p:tavLst>
                                        <p:tav tm="0">
                                          <p:val>
                                            <p:fltVal val="0"/>
                                          </p:val>
                                        </p:tav>
                                        <p:tav tm="100000">
                                          <p:val>
                                            <p:strVal val="#ppt_h"/>
                                          </p:val>
                                        </p:tav>
                                      </p:tavLst>
                                    </p:anim>
                                    <p:animEffect transition="in" filter="fade">
                                      <p:cBhvr>
                                        <p:cTn id="48" dur="500"/>
                                        <p:tgtEl>
                                          <p:spTgt spid="36"/>
                                        </p:tgtEl>
                                      </p:cBhvr>
                                    </p:animEffect>
                                  </p:childTnLst>
                                </p:cTn>
                              </p:par>
                            </p:childTnLst>
                          </p:cTn>
                        </p:par>
                        <p:par>
                          <p:cTn id="49" fill="hold">
                            <p:stCondLst>
                              <p:cond delay="3000"/>
                            </p:stCondLst>
                            <p:childTnLst>
                              <p:par>
                                <p:cTn id="50" presetID="22" presetClass="entr" presetSubtype="4"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wipe(down)">
                                      <p:cBhvr>
                                        <p:cTn id="52" dur="500"/>
                                        <p:tgtEl>
                                          <p:spTgt spid="2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500"/>
                                        <p:tgtEl>
                                          <p:spTgt spid="31"/>
                                        </p:tgtEl>
                                      </p:cBhvr>
                                    </p:animEffect>
                                  </p:childTnLst>
                                </p:cTn>
                              </p:par>
                            </p:childTnLst>
                          </p:cTn>
                        </p:par>
                        <p:par>
                          <p:cTn id="56" fill="hold">
                            <p:stCondLst>
                              <p:cond delay="3500"/>
                            </p:stCondLst>
                            <p:childTnLst>
                              <p:par>
                                <p:cTn id="57" presetID="53" presetClass="entr" presetSubtype="16" fill="hold" nodeType="after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p:cTn id="59" dur="500" fill="hold"/>
                                        <p:tgtEl>
                                          <p:spTgt spid="38"/>
                                        </p:tgtEl>
                                        <p:attrNameLst>
                                          <p:attrName>ppt_w</p:attrName>
                                        </p:attrNameLst>
                                      </p:cBhvr>
                                      <p:tavLst>
                                        <p:tav tm="0">
                                          <p:val>
                                            <p:fltVal val="0"/>
                                          </p:val>
                                        </p:tav>
                                        <p:tav tm="100000">
                                          <p:val>
                                            <p:strVal val="#ppt_w"/>
                                          </p:val>
                                        </p:tav>
                                      </p:tavLst>
                                    </p:anim>
                                    <p:anim calcmode="lin" valueType="num">
                                      <p:cBhvr>
                                        <p:cTn id="60" dur="500" fill="hold"/>
                                        <p:tgtEl>
                                          <p:spTgt spid="38"/>
                                        </p:tgtEl>
                                        <p:attrNameLst>
                                          <p:attrName>ppt_h</p:attrName>
                                        </p:attrNameLst>
                                      </p:cBhvr>
                                      <p:tavLst>
                                        <p:tav tm="0">
                                          <p:val>
                                            <p:fltVal val="0"/>
                                          </p:val>
                                        </p:tav>
                                        <p:tav tm="100000">
                                          <p:val>
                                            <p:strVal val="#ppt_h"/>
                                          </p:val>
                                        </p:tav>
                                      </p:tavLst>
                                    </p:anim>
                                    <p:animEffect transition="in" filter="fade">
                                      <p:cBhvr>
                                        <p:cTn id="61" dur="500"/>
                                        <p:tgtEl>
                                          <p:spTgt spid="38"/>
                                        </p:tgtEl>
                                      </p:cBhvr>
                                    </p:animEffect>
                                  </p:childTnLst>
                                </p:cTn>
                              </p:par>
                              <p:par>
                                <p:cTn id="62" presetID="53" presetClass="entr" presetSubtype="16" fill="hold"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p:cTn id="64" dur="500" fill="hold"/>
                                        <p:tgtEl>
                                          <p:spTgt spid="45"/>
                                        </p:tgtEl>
                                        <p:attrNameLst>
                                          <p:attrName>ppt_w</p:attrName>
                                        </p:attrNameLst>
                                      </p:cBhvr>
                                      <p:tavLst>
                                        <p:tav tm="0">
                                          <p:val>
                                            <p:fltVal val="0"/>
                                          </p:val>
                                        </p:tav>
                                        <p:tav tm="100000">
                                          <p:val>
                                            <p:strVal val="#ppt_w"/>
                                          </p:val>
                                        </p:tav>
                                      </p:tavLst>
                                    </p:anim>
                                    <p:anim calcmode="lin" valueType="num">
                                      <p:cBhvr>
                                        <p:cTn id="65" dur="500" fill="hold"/>
                                        <p:tgtEl>
                                          <p:spTgt spid="45"/>
                                        </p:tgtEl>
                                        <p:attrNameLst>
                                          <p:attrName>ppt_h</p:attrName>
                                        </p:attrNameLst>
                                      </p:cBhvr>
                                      <p:tavLst>
                                        <p:tav tm="0">
                                          <p:val>
                                            <p:fltVal val="0"/>
                                          </p:val>
                                        </p:tav>
                                        <p:tav tm="100000">
                                          <p:val>
                                            <p:strVal val="#ppt_h"/>
                                          </p:val>
                                        </p:tav>
                                      </p:tavLst>
                                    </p:anim>
                                    <p:animEffect transition="in" filter="fade">
                                      <p:cBhvr>
                                        <p:cTn id="66" dur="500"/>
                                        <p:tgtEl>
                                          <p:spTgt spid="45"/>
                                        </p:tgtEl>
                                      </p:cBhvr>
                                    </p:animEffect>
                                  </p:childTnLst>
                                </p:cTn>
                              </p:par>
                            </p:childTnLst>
                          </p:cTn>
                        </p:par>
                        <p:par>
                          <p:cTn id="67" fill="hold">
                            <p:stCondLst>
                              <p:cond delay="4000"/>
                            </p:stCondLst>
                            <p:childTnLst>
                              <p:par>
                                <p:cTn id="68" presetID="22" presetClass="entr" presetSubtype="4" fill="hold" grpId="0"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childTnLst>
                          </p:cTn>
                        </p:par>
                        <p:par>
                          <p:cTn id="71" fill="hold">
                            <p:stCondLst>
                              <p:cond delay="4500"/>
                            </p:stCondLst>
                            <p:childTnLst>
                              <p:par>
                                <p:cTn id="72" presetID="53" presetClass="entr" presetSubtype="16" fill="hold" grpId="0" nodeType="after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p:cTn id="74" dur="500" fill="hold"/>
                                        <p:tgtEl>
                                          <p:spTgt spid="34"/>
                                        </p:tgtEl>
                                        <p:attrNameLst>
                                          <p:attrName>ppt_w</p:attrName>
                                        </p:attrNameLst>
                                      </p:cBhvr>
                                      <p:tavLst>
                                        <p:tav tm="0">
                                          <p:val>
                                            <p:fltVal val="0"/>
                                          </p:val>
                                        </p:tav>
                                        <p:tav tm="100000">
                                          <p:val>
                                            <p:strVal val="#ppt_w"/>
                                          </p:val>
                                        </p:tav>
                                      </p:tavLst>
                                    </p:anim>
                                    <p:anim calcmode="lin" valueType="num">
                                      <p:cBhvr>
                                        <p:cTn id="75" dur="500" fill="hold"/>
                                        <p:tgtEl>
                                          <p:spTgt spid="34"/>
                                        </p:tgtEl>
                                        <p:attrNameLst>
                                          <p:attrName>ppt_h</p:attrName>
                                        </p:attrNameLst>
                                      </p:cBhvr>
                                      <p:tavLst>
                                        <p:tav tm="0">
                                          <p:val>
                                            <p:fltVal val="0"/>
                                          </p:val>
                                        </p:tav>
                                        <p:tav tm="100000">
                                          <p:val>
                                            <p:strVal val="#ppt_h"/>
                                          </p:val>
                                        </p:tav>
                                      </p:tavLst>
                                    </p:anim>
                                    <p:animEffect transition="in" filter="fade">
                                      <p:cBhvr>
                                        <p:cTn id="76" dur="500"/>
                                        <p:tgtEl>
                                          <p:spTgt spid="34"/>
                                        </p:tgtEl>
                                      </p:cBhvr>
                                    </p:animEffect>
                                  </p:childTnLst>
                                </p:cTn>
                              </p:par>
                              <p:par>
                                <p:cTn id="77" presetID="16" presetClass="entr" presetSubtype="21"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barn(inVertical)">
                                      <p:cBhvr>
                                        <p:cTn id="79" dur="500"/>
                                        <p:tgtEl>
                                          <p:spTgt spid="48"/>
                                        </p:tgtEl>
                                      </p:cBhvr>
                                    </p:animEffect>
                                  </p:childTnLst>
                                </p:cTn>
                              </p:par>
                              <p:par>
                                <p:cTn id="80" presetID="16" presetClass="entr" presetSubtype="21" fill="hold"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barn(inVertical)">
                                      <p:cBhvr>
                                        <p:cTn id="8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310211" y="979921"/>
            <a:ext cx="1613462" cy="3594238"/>
            <a:chOff x="3573683" y="979921"/>
            <a:chExt cx="1613462" cy="3594238"/>
          </a:xfrm>
        </p:grpSpPr>
        <p:grpSp>
          <p:nvGrpSpPr>
            <p:cNvPr id="44" name="Group 22"/>
            <p:cNvGrpSpPr>
              <a:grpSpLocks noChangeAspect="1"/>
            </p:cNvGrpSpPr>
            <p:nvPr/>
          </p:nvGrpSpPr>
          <p:grpSpPr bwMode="auto">
            <a:xfrm>
              <a:off x="3573683" y="979921"/>
              <a:ext cx="1613462" cy="3594238"/>
              <a:chOff x="4878" y="287"/>
              <a:chExt cx="1656" cy="3689"/>
            </a:xfrm>
            <a:effectLst>
              <a:outerShdw blurRad="50800" dist="101600" dir="2700000" algn="tl" rotWithShape="0">
                <a:prstClr val="black">
                  <a:alpha val="40000"/>
                </a:prstClr>
              </a:outerShdw>
            </a:effectLst>
          </p:grpSpPr>
          <p:sp>
            <p:nvSpPr>
              <p:cNvPr id="45" name="AutoShape 21"/>
              <p:cNvSpPr>
                <a:spLocks noChangeAspect="1" noChangeArrowheads="1" noTextEdit="1"/>
              </p:cNvSpPr>
              <p:nvPr/>
            </p:nvSpPr>
            <p:spPr bwMode="auto">
              <a:xfrm>
                <a:off x="4878" y="287"/>
                <a:ext cx="1656" cy="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1100"/>
              </a:p>
            </p:txBody>
          </p:sp>
          <p:sp>
            <p:nvSpPr>
              <p:cNvPr id="46" name="Oval 23"/>
              <p:cNvSpPr>
                <a:spLocks noChangeArrowheads="1"/>
              </p:cNvSpPr>
              <p:nvPr/>
            </p:nvSpPr>
            <p:spPr bwMode="auto">
              <a:xfrm>
                <a:off x="5539" y="287"/>
                <a:ext cx="992" cy="992"/>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p>
            </p:txBody>
          </p:sp>
          <p:sp>
            <p:nvSpPr>
              <p:cNvPr id="47" name="Oval 24"/>
              <p:cNvSpPr>
                <a:spLocks noChangeArrowheads="1"/>
              </p:cNvSpPr>
              <p:nvPr/>
            </p:nvSpPr>
            <p:spPr bwMode="auto">
              <a:xfrm>
                <a:off x="4878" y="961"/>
                <a:ext cx="994" cy="992"/>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p>
            </p:txBody>
          </p:sp>
          <p:sp>
            <p:nvSpPr>
              <p:cNvPr id="48" name="Oval 25"/>
              <p:cNvSpPr>
                <a:spLocks noChangeArrowheads="1"/>
              </p:cNvSpPr>
              <p:nvPr/>
            </p:nvSpPr>
            <p:spPr bwMode="auto">
              <a:xfrm>
                <a:off x="5539" y="1633"/>
                <a:ext cx="992" cy="992"/>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p>
            </p:txBody>
          </p:sp>
          <p:sp>
            <p:nvSpPr>
              <p:cNvPr id="49" name="Oval 26"/>
              <p:cNvSpPr>
                <a:spLocks noChangeArrowheads="1"/>
              </p:cNvSpPr>
              <p:nvPr/>
            </p:nvSpPr>
            <p:spPr bwMode="auto">
              <a:xfrm>
                <a:off x="5539" y="2979"/>
                <a:ext cx="992" cy="992"/>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p>
            </p:txBody>
          </p:sp>
          <p:sp>
            <p:nvSpPr>
              <p:cNvPr id="50" name="Oval 27"/>
              <p:cNvSpPr>
                <a:spLocks noChangeArrowheads="1"/>
              </p:cNvSpPr>
              <p:nvPr/>
            </p:nvSpPr>
            <p:spPr bwMode="auto">
              <a:xfrm>
                <a:off x="4878" y="2307"/>
                <a:ext cx="994" cy="992"/>
              </a:xfrm>
              <a:prstGeom prst="ellipse">
                <a:avLst/>
              </a:prstGeom>
              <a:solidFill>
                <a:schemeClr val="tx1">
                  <a:lumMod val="65000"/>
                  <a:lumOff val="3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p>
            </p:txBody>
          </p:sp>
          <p:sp>
            <p:nvSpPr>
              <p:cNvPr id="51" name="Freeform 33"/>
              <p:cNvSpPr/>
              <p:nvPr/>
            </p:nvSpPr>
            <p:spPr bwMode="auto">
              <a:xfrm>
                <a:off x="5283" y="1341"/>
                <a:ext cx="755" cy="236"/>
              </a:xfrm>
              <a:custGeom>
                <a:avLst/>
                <a:gdLst>
                  <a:gd name="T0" fmla="*/ 499 w 499"/>
                  <a:gd name="T1" fmla="*/ 77 h 156"/>
                  <a:gd name="T2" fmla="*/ 422 w 499"/>
                  <a:gd name="T3" fmla="*/ 154 h 156"/>
                  <a:gd name="T4" fmla="*/ 78 w 499"/>
                  <a:gd name="T5" fmla="*/ 156 h 156"/>
                  <a:gd name="T6" fmla="*/ 1 w 499"/>
                  <a:gd name="T7" fmla="*/ 80 h 156"/>
                  <a:gd name="T8" fmla="*/ 1 w 499"/>
                  <a:gd name="T9" fmla="*/ 80 h 156"/>
                  <a:gd name="T10" fmla="*/ 77 w 499"/>
                  <a:gd name="T11" fmla="*/ 2 h 156"/>
                  <a:gd name="T12" fmla="*/ 421 w 499"/>
                  <a:gd name="T13" fmla="*/ 0 h 156"/>
                  <a:gd name="T14" fmla="*/ 499 w 499"/>
                  <a:gd name="T15" fmla="*/ 77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9" h="156">
                    <a:moveTo>
                      <a:pt x="499" y="77"/>
                    </a:moveTo>
                    <a:cubicBezTo>
                      <a:pt x="499" y="119"/>
                      <a:pt x="465" y="154"/>
                      <a:pt x="422" y="154"/>
                    </a:cubicBezTo>
                    <a:cubicBezTo>
                      <a:pt x="78" y="156"/>
                      <a:pt x="78" y="156"/>
                      <a:pt x="78" y="156"/>
                    </a:cubicBezTo>
                    <a:cubicBezTo>
                      <a:pt x="36" y="156"/>
                      <a:pt x="1" y="122"/>
                      <a:pt x="1" y="80"/>
                    </a:cubicBezTo>
                    <a:cubicBezTo>
                      <a:pt x="1" y="80"/>
                      <a:pt x="1" y="80"/>
                      <a:pt x="1" y="80"/>
                    </a:cubicBezTo>
                    <a:cubicBezTo>
                      <a:pt x="0" y="37"/>
                      <a:pt x="35" y="2"/>
                      <a:pt x="77" y="2"/>
                    </a:cubicBezTo>
                    <a:cubicBezTo>
                      <a:pt x="421" y="0"/>
                      <a:pt x="421" y="0"/>
                      <a:pt x="421" y="0"/>
                    </a:cubicBezTo>
                    <a:cubicBezTo>
                      <a:pt x="464" y="0"/>
                      <a:pt x="499" y="34"/>
                      <a:pt x="499" y="77"/>
                    </a:cubicBezTo>
                    <a:close/>
                  </a:path>
                </a:pathLst>
              </a:custGeom>
              <a:solidFill>
                <a:srgbClr val="FEB40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p>
            </p:txBody>
          </p:sp>
          <p:sp>
            <p:nvSpPr>
              <p:cNvPr id="52" name="Freeform 34"/>
              <p:cNvSpPr/>
              <p:nvPr/>
            </p:nvSpPr>
            <p:spPr bwMode="auto">
              <a:xfrm>
                <a:off x="5370" y="3384"/>
                <a:ext cx="754" cy="237"/>
              </a:xfrm>
              <a:custGeom>
                <a:avLst/>
                <a:gdLst>
                  <a:gd name="T0" fmla="*/ 499 w 499"/>
                  <a:gd name="T1" fmla="*/ 77 h 157"/>
                  <a:gd name="T2" fmla="*/ 422 w 499"/>
                  <a:gd name="T3" fmla="*/ 154 h 157"/>
                  <a:gd name="T4" fmla="*/ 78 w 499"/>
                  <a:gd name="T5" fmla="*/ 156 h 157"/>
                  <a:gd name="T6" fmla="*/ 0 w 499"/>
                  <a:gd name="T7" fmla="*/ 80 h 157"/>
                  <a:gd name="T8" fmla="*/ 0 w 499"/>
                  <a:gd name="T9" fmla="*/ 80 h 157"/>
                  <a:gd name="T10" fmla="*/ 77 w 499"/>
                  <a:gd name="T11" fmla="*/ 2 h 157"/>
                  <a:gd name="T12" fmla="*/ 421 w 499"/>
                  <a:gd name="T13" fmla="*/ 0 h 157"/>
                  <a:gd name="T14" fmla="*/ 499 w 499"/>
                  <a:gd name="T15" fmla="*/ 7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9" h="157">
                    <a:moveTo>
                      <a:pt x="499" y="77"/>
                    </a:moveTo>
                    <a:cubicBezTo>
                      <a:pt x="499" y="119"/>
                      <a:pt x="465" y="154"/>
                      <a:pt x="422" y="154"/>
                    </a:cubicBezTo>
                    <a:cubicBezTo>
                      <a:pt x="78" y="156"/>
                      <a:pt x="78" y="156"/>
                      <a:pt x="78" y="156"/>
                    </a:cubicBezTo>
                    <a:cubicBezTo>
                      <a:pt x="35" y="157"/>
                      <a:pt x="1" y="122"/>
                      <a:pt x="0" y="80"/>
                    </a:cubicBezTo>
                    <a:cubicBezTo>
                      <a:pt x="0" y="80"/>
                      <a:pt x="0" y="80"/>
                      <a:pt x="0" y="80"/>
                    </a:cubicBezTo>
                    <a:cubicBezTo>
                      <a:pt x="0" y="37"/>
                      <a:pt x="34" y="3"/>
                      <a:pt x="77" y="2"/>
                    </a:cubicBezTo>
                    <a:cubicBezTo>
                      <a:pt x="421" y="0"/>
                      <a:pt x="421" y="0"/>
                      <a:pt x="421" y="0"/>
                    </a:cubicBezTo>
                    <a:cubicBezTo>
                      <a:pt x="464" y="0"/>
                      <a:pt x="498" y="34"/>
                      <a:pt x="499" y="77"/>
                    </a:cubicBezTo>
                    <a:close/>
                  </a:path>
                </a:pathLst>
              </a:custGeom>
              <a:solidFill>
                <a:srgbClr val="DA19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p>
            </p:txBody>
          </p:sp>
          <p:sp>
            <p:nvSpPr>
              <p:cNvPr id="53" name="Freeform 35"/>
              <p:cNvSpPr/>
              <p:nvPr/>
            </p:nvSpPr>
            <p:spPr bwMode="auto">
              <a:xfrm>
                <a:off x="5283" y="2689"/>
                <a:ext cx="755" cy="237"/>
              </a:xfrm>
              <a:custGeom>
                <a:avLst/>
                <a:gdLst>
                  <a:gd name="T0" fmla="*/ 499 w 499"/>
                  <a:gd name="T1" fmla="*/ 77 h 157"/>
                  <a:gd name="T2" fmla="*/ 422 w 499"/>
                  <a:gd name="T3" fmla="*/ 155 h 157"/>
                  <a:gd name="T4" fmla="*/ 78 w 499"/>
                  <a:gd name="T5" fmla="*/ 157 h 157"/>
                  <a:gd name="T6" fmla="*/ 1 w 499"/>
                  <a:gd name="T7" fmla="*/ 80 h 157"/>
                  <a:gd name="T8" fmla="*/ 1 w 499"/>
                  <a:gd name="T9" fmla="*/ 80 h 157"/>
                  <a:gd name="T10" fmla="*/ 77 w 499"/>
                  <a:gd name="T11" fmla="*/ 3 h 157"/>
                  <a:gd name="T12" fmla="*/ 421 w 499"/>
                  <a:gd name="T13" fmla="*/ 1 h 157"/>
                  <a:gd name="T14" fmla="*/ 499 w 499"/>
                  <a:gd name="T15" fmla="*/ 7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9" h="157">
                    <a:moveTo>
                      <a:pt x="499" y="77"/>
                    </a:moveTo>
                    <a:cubicBezTo>
                      <a:pt x="499" y="120"/>
                      <a:pt x="465" y="155"/>
                      <a:pt x="422" y="155"/>
                    </a:cubicBezTo>
                    <a:cubicBezTo>
                      <a:pt x="78" y="157"/>
                      <a:pt x="78" y="157"/>
                      <a:pt x="78" y="157"/>
                    </a:cubicBezTo>
                    <a:cubicBezTo>
                      <a:pt x="36" y="157"/>
                      <a:pt x="1" y="123"/>
                      <a:pt x="1" y="80"/>
                    </a:cubicBezTo>
                    <a:cubicBezTo>
                      <a:pt x="1" y="80"/>
                      <a:pt x="1" y="80"/>
                      <a:pt x="1" y="80"/>
                    </a:cubicBezTo>
                    <a:cubicBezTo>
                      <a:pt x="0" y="38"/>
                      <a:pt x="35" y="3"/>
                      <a:pt x="77" y="3"/>
                    </a:cubicBezTo>
                    <a:cubicBezTo>
                      <a:pt x="421" y="1"/>
                      <a:pt x="421" y="1"/>
                      <a:pt x="421" y="1"/>
                    </a:cubicBezTo>
                    <a:cubicBezTo>
                      <a:pt x="464" y="0"/>
                      <a:pt x="499" y="35"/>
                      <a:pt x="499" y="77"/>
                    </a:cubicBezTo>
                    <a:close/>
                  </a:path>
                </a:pathLst>
              </a:custGeom>
              <a:solidFill>
                <a:srgbClr val="31859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p>
            </p:txBody>
          </p:sp>
          <p:sp>
            <p:nvSpPr>
              <p:cNvPr id="54" name="Freeform 36"/>
              <p:cNvSpPr/>
              <p:nvPr/>
            </p:nvSpPr>
            <p:spPr bwMode="auto">
              <a:xfrm>
                <a:off x="5383" y="2012"/>
                <a:ext cx="753" cy="237"/>
              </a:xfrm>
              <a:custGeom>
                <a:avLst/>
                <a:gdLst>
                  <a:gd name="T0" fmla="*/ 498 w 498"/>
                  <a:gd name="T1" fmla="*/ 77 h 157"/>
                  <a:gd name="T2" fmla="*/ 422 w 498"/>
                  <a:gd name="T3" fmla="*/ 154 h 157"/>
                  <a:gd name="T4" fmla="*/ 77 w 498"/>
                  <a:gd name="T5" fmla="*/ 156 h 157"/>
                  <a:gd name="T6" fmla="*/ 0 w 498"/>
                  <a:gd name="T7" fmla="*/ 80 h 157"/>
                  <a:gd name="T8" fmla="*/ 0 w 498"/>
                  <a:gd name="T9" fmla="*/ 80 h 157"/>
                  <a:gd name="T10" fmla="*/ 76 w 498"/>
                  <a:gd name="T11" fmla="*/ 2 h 157"/>
                  <a:gd name="T12" fmla="*/ 421 w 498"/>
                  <a:gd name="T13" fmla="*/ 0 h 157"/>
                  <a:gd name="T14" fmla="*/ 498 w 498"/>
                  <a:gd name="T15" fmla="*/ 7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157">
                    <a:moveTo>
                      <a:pt x="498" y="77"/>
                    </a:moveTo>
                    <a:cubicBezTo>
                      <a:pt x="498" y="119"/>
                      <a:pt x="464" y="154"/>
                      <a:pt x="422" y="154"/>
                    </a:cubicBezTo>
                    <a:cubicBezTo>
                      <a:pt x="77" y="156"/>
                      <a:pt x="77" y="156"/>
                      <a:pt x="77" y="156"/>
                    </a:cubicBezTo>
                    <a:cubicBezTo>
                      <a:pt x="35" y="157"/>
                      <a:pt x="0" y="122"/>
                      <a:pt x="0" y="80"/>
                    </a:cubicBezTo>
                    <a:cubicBezTo>
                      <a:pt x="0" y="80"/>
                      <a:pt x="0" y="80"/>
                      <a:pt x="0" y="80"/>
                    </a:cubicBezTo>
                    <a:cubicBezTo>
                      <a:pt x="0" y="37"/>
                      <a:pt x="34" y="2"/>
                      <a:pt x="76" y="2"/>
                    </a:cubicBezTo>
                    <a:cubicBezTo>
                      <a:pt x="421" y="0"/>
                      <a:pt x="421" y="0"/>
                      <a:pt x="421" y="0"/>
                    </a:cubicBezTo>
                    <a:cubicBezTo>
                      <a:pt x="463" y="0"/>
                      <a:pt x="498" y="34"/>
                      <a:pt x="498" y="77"/>
                    </a:cubicBezTo>
                    <a:close/>
                  </a:path>
                </a:pathLst>
              </a:cu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p>
            </p:txBody>
          </p:sp>
          <p:sp>
            <p:nvSpPr>
              <p:cNvPr id="55" name="Freeform 37"/>
              <p:cNvSpPr/>
              <p:nvPr/>
            </p:nvSpPr>
            <p:spPr bwMode="auto">
              <a:xfrm>
                <a:off x="5383" y="650"/>
                <a:ext cx="753" cy="237"/>
              </a:xfrm>
              <a:custGeom>
                <a:avLst/>
                <a:gdLst>
                  <a:gd name="T0" fmla="*/ 498 w 498"/>
                  <a:gd name="T1" fmla="*/ 77 h 157"/>
                  <a:gd name="T2" fmla="*/ 422 w 498"/>
                  <a:gd name="T3" fmla="*/ 155 h 157"/>
                  <a:gd name="T4" fmla="*/ 77 w 498"/>
                  <a:gd name="T5" fmla="*/ 157 h 157"/>
                  <a:gd name="T6" fmla="*/ 0 w 498"/>
                  <a:gd name="T7" fmla="*/ 80 h 157"/>
                  <a:gd name="T8" fmla="*/ 0 w 498"/>
                  <a:gd name="T9" fmla="*/ 80 h 157"/>
                  <a:gd name="T10" fmla="*/ 76 w 498"/>
                  <a:gd name="T11" fmla="*/ 3 h 157"/>
                  <a:gd name="T12" fmla="*/ 421 w 498"/>
                  <a:gd name="T13" fmla="*/ 0 h 157"/>
                  <a:gd name="T14" fmla="*/ 498 w 498"/>
                  <a:gd name="T15" fmla="*/ 7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8" h="157">
                    <a:moveTo>
                      <a:pt x="498" y="77"/>
                    </a:moveTo>
                    <a:cubicBezTo>
                      <a:pt x="498" y="120"/>
                      <a:pt x="464" y="154"/>
                      <a:pt x="422" y="155"/>
                    </a:cubicBezTo>
                    <a:cubicBezTo>
                      <a:pt x="77" y="157"/>
                      <a:pt x="77" y="157"/>
                      <a:pt x="77" y="157"/>
                    </a:cubicBezTo>
                    <a:cubicBezTo>
                      <a:pt x="35" y="157"/>
                      <a:pt x="0" y="123"/>
                      <a:pt x="0" y="80"/>
                    </a:cubicBezTo>
                    <a:cubicBezTo>
                      <a:pt x="0" y="80"/>
                      <a:pt x="0" y="80"/>
                      <a:pt x="0" y="80"/>
                    </a:cubicBezTo>
                    <a:cubicBezTo>
                      <a:pt x="0" y="38"/>
                      <a:pt x="34" y="3"/>
                      <a:pt x="76" y="3"/>
                    </a:cubicBezTo>
                    <a:cubicBezTo>
                      <a:pt x="421" y="0"/>
                      <a:pt x="421" y="0"/>
                      <a:pt x="421" y="0"/>
                    </a:cubicBezTo>
                    <a:cubicBezTo>
                      <a:pt x="463" y="0"/>
                      <a:pt x="498" y="34"/>
                      <a:pt x="498" y="77"/>
                    </a:cubicBezTo>
                    <a:close/>
                  </a:path>
                </a:pathLst>
              </a:custGeom>
              <a:solidFill>
                <a:srgbClr val="17375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p>
            </p:txBody>
          </p:sp>
        </p:grpSp>
        <p:grpSp>
          <p:nvGrpSpPr>
            <p:cNvPr id="56" name="组合 55"/>
            <p:cNvGrpSpPr/>
            <p:nvPr/>
          </p:nvGrpSpPr>
          <p:grpSpPr>
            <a:xfrm>
              <a:off x="4040489" y="1037015"/>
              <a:ext cx="1085946" cy="850943"/>
              <a:chOff x="4040489" y="1037015"/>
              <a:chExt cx="1085946" cy="850943"/>
            </a:xfrm>
          </p:grpSpPr>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5491" y="1037015"/>
                <a:ext cx="850944" cy="850943"/>
              </a:xfrm>
              <a:prstGeom prst="rect">
                <a:avLst/>
              </a:prstGeom>
              <a:effectLst>
                <a:outerShdw blurRad="50800" dist="38100" dir="2700000" algn="tl" rotWithShape="0">
                  <a:prstClr val="black">
                    <a:alpha val="40000"/>
                  </a:prstClr>
                </a:outerShdw>
              </a:effectLst>
            </p:spPr>
          </p:pic>
          <p:sp>
            <p:nvSpPr>
              <p:cNvPr id="58" name="Freeform 63"/>
              <p:cNvSpPr>
                <a:spLocks noChangeAspect="1" noEditPoints="1"/>
              </p:cNvSpPr>
              <p:nvPr/>
            </p:nvSpPr>
            <p:spPr bwMode="auto">
              <a:xfrm>
                <a:off x="4457841" y="1169519"/>
                <a:ext cx="505854" cy="574558"/>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rgbClr val="17375E"/>
              </a:solidFill>
              <a:ln>
                <a:noFill/>
              </a:ln>
            </p:spPr>
            <p:txBody>
              <a:bodyPr vert="horz" wrap="square" lIns="68580" tIns="34290" rIns="68580" bIns="34290" numCol="1" anchor="t" anchorCtr="0" compatLnSpc="1"/>
              <a:lstStyle/>
              <a:p>
                <a:endParaRPr lang="zh-CN" altLang="en-US" sz="1100"/>
              </a:p>
            </p:txBody>
          </p:sp>
          <p:sp>
            <p:nvSpPr>
              <p:cNvPr id="59" name="文本框 30"/>
              <p:cNvSpPr txBox="1"/>
              <p:nvPr/>
            </p:nvSpPr>
            <p:spPr>
              <a:xfrm>
                <a:off x="4040489" y="1333596"/>
                <a:ext cx="295594" cy="238527"/>
              </a:xfrm>
              <a:prstGeom prst="rect">
                <a:avLst/>
              </a:prstGeom>
              <a:noFill/>
            </p:spPr>
            <p:txBody>
              <a:bodyPr wrap="none" lIns="68580" tIns="34290" rIns="68580" bIns="34290" rtlCol="0">
                <a:spAutoFit/>
              </a:bodyPr>
              <a:lstStyle/>
              <a:p>
                <a:r>
                  <a:rPr lang="en-US" altLang="zh-CN" sz="11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01</a:t>
                </a:r>
                <a:endParaRPr lang="zh-CN" altLang="en-US" sz="11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60" name="组合 59"/>
            <p:cNvGrpSpPr/>
            <p:nvPr/>
          </p:nvGrpSpPr>
          <p:grpSpPr>
            <a:xfrm>
              <a:off x="3632445" y="1691472"/>
              <a:ext cx="1108797" cy="850943"/>
              <a:chOff x="3632445" y="1691472"/>
              <a:chExt cx="1108797" cy="850943"/>
            </a:xfrm>
          </p:grpSpPr>
          <p:pic>
            <p:nvPicPr>
              <p:cNvPr id="61" name="图片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2445" y="1691472"/>
                <a:ext cx="850944" cy="850943"/>
              </a:xfrm>
              <a:prstGeom prst="rect">
                <a:avLst/>
              </a:prstGeom>
              <a:effectLst>
                <a:outerShdw blurRad="50800" dist="38100" dir="2700000" algn="tl" rotWithShape="0">
                  <a:prstClr val="black">
                    <a:alpha val="40000"/>
                  </a:prstClr>
                </a:outerShdw>
              </a:effectLst>
            </p:spPr>
          </p:pic>
          <p:sp>
            <p:nvSpPr>
              <p:cNvPr id="62" name="Freeform 910"/>
              <p:cNvSpPr/>
              <p:nvPr/>
            </p:nvSpPr>
            <p:spPr bwMode="auto">
              <a:xfrm>
                <a:off x="3795809" y="1837120"/>
                <a:ext cx="541896" cy="546793"/>
              </a:xfrm>
              <a:custGeom>
                <a:avLst/>
                <a:gdLst>
                  <a:gd name="T0" fmla="*/ 140 w 280"/>
                  <a:gd name="T1" fmla="*/ 0 h 283"/>
                  <a:gd name="T2" fmla="*/ 0 w 280"/>
                  <a:gd name="T3" fmla="*/ 122 h 283"/>
                  <a:gd name="T4" fmla="*/ 34 w 280"/>
                  <a:gd name="T5" fmla="*/ 104 h 283"/>
                  <a:gd name="T6" fmla="*/ 70 w 280"/>
                  <a:gd name="T7" fmla="*/ 124 h 283"/>
                  <a:gd name="T8" fmla="*/ 105 w 280"/>
                  <a:gd name="T9" fmla="*/ 104 h 283"/>
                  <a:gd name="T10" fmla="*/ 135 w 280"/>
                  <a:gd name="T11" fmla="*/ 117 h 283"/>
                  <a:gd name="T12" fmla="*/ 135 w 280"/>
                  <a:gd name="T13" fmla="*/ 194 h 283"/>
                  <a:gd name="T14" fmla="*/ 129 w 280"/>
                  <a:gd name="T15" fmla="*/ 194 h 283"/>
                  <a:gd name="T16" fmla="*/ 129 w 280"/>
                  <a:gd name="T17" fmla="*/ 222 h 283"/>
                  <a:gd name="T18" fmla="*/ 129 w 280"/>
                  <a:gd name="T19" fmla="*/ 250 h 283"/>
                  <a:gd name="T20" fmla="*/ 127 w 280"/>
                  <a:gd name="T21" fmla="*/ 259 h 283"/>
                  <a:gd name="T22" fmla="*/ 117 w 280"/>
                  <a:gd name="T23" fmla="*/ 264 h 283"/>
                  <a:gd name="T24" fmla="*/ 113 w 280"/>
                  <a:gd name="T25" fmla="*/ 264 h 283"/>
                  <a:gd name="T26" fmla="*/ 107 w 280"/>
                  <a:gd name="T27" fmla="*/ 261 h 283"/>
                  <a:gd name="T28" fmla="*/ 105 w 280"/>
                  <a:gd name="T29" fmla="*/ 257 h 283"/>
                  <a:gd name="T30" fmla="*/ 104 w 280"/>
                  <a:gd name="T31" fmla="*/ 251 h 283"/>
                  <a:gd name="T32" fmla="*/ 101 w 280"/>
                  <a:gd name="T33" fmla="*/ 244 h 283"/>
                  <a:gd name="T34" fmla="*/ 93 w 280"/>
                  <a:gd name="T35" fmla="*/ 240 h 283"/>
                  <a:gd name="T36" fmla="*/ 86 w 280"/>
                  <a:gd name="T37" fmla="*/ 243 h 283"/>
                  <a:gd name="T38" fmla="*/ 83 w 280"/>
                  <a:gd name="T39" fmla="*/ 251 h 283"/>
                  <a:gd name="T40" fmla="*/ 85 w 280"/>
                  <a:gd name="T41" fmla="*/ 264 h 283"/>
                  <a:gd name="T42" fmla="*/ 91 w 280"/>
                  <a:gd name="T43" fmla="*/ 274 h 283"/>
                  <a:gd name="T44" fmla="*/ 107 w 280"/>
                  <a:gd name="T45" fmla="*/ 282 h 283"/>
                  <a:gd name="T46" fmla="*/ 117 w 280"/>
                  <a:gd name="T47" fmla="*/ 283 h 283"/>
                  <a:gd name="T48" fmla="*/ 117 w 280"/>
                  <a:gd name="T49" fmla="*/ 283 h 283"/>
                  <a:gd name="T50" fmla="*/ 117 w 280"/>
                  <a:gd name="T51" fmla="*/ 283 h 283"/>
                  <a:gd name="T52" fmla="*/ 117 w 280"/>
                  <a:gd name="T53" fmla="*/ 283 h 283"/>
                  <a:gd name="T54" fmla="*/ 117 w 280"/>
                  <a:gd name="T55" fmla="*/ 283 h 283"/>
                  <a:gd name="T56" fmla="*/ 117 w 280"/>
                  <a:gd name="T57" fmla="*/ 283 h 283"/>
                  <a:gd name="T58" fmla="*/ 117 w 280"/>
                  <a:gd name="T59" fmla="*/ 283 h 283"/>
                  <a:gd name="T60" fmla="*/ 117 w 280"/>
                  <a:gd name="T61" fmla="*/ 283 h 283"/>
                  <a:gd name="T62" fmla="*/ 143 w 280"/>
                  <a:gd name="T63" fmla="*/ 272 h 283"/>
                  <a:gd name="T64" fmla="*/ 151 w 280"/>
                  <a:gd name="T65" fmla="*/ 250 h 283"/>
                  <a:gd name="T66" fmla="*/ 151 w 280"/>
                  <a:gd name="T67" fmla="*/ 250 h 283"/>
                  <a:gd name="T68" fmla="*/ 151 w 280"/>
                  <a:gd name="T69" fmla="*/ 250 h 283"/>
                  <a:gd name="T70" fmla="*/ 151 w 280"/>
                  <a:gd name="T71" fmla="*/ 222 h 283"/>
                  <a:gd name="T72" fmla="*/ 151 w 280"/>
                  <a:gd name="T73" fmla="*/ 194 h 283"/>
                  <a:gd name="T74" fmla="*/ 145 w 280"/>
                  <a:gd name="T75" fmla="*/ 194 h 283"/>
                  <a:gd name="T76" fmla="*/ 145 w 280"/>
                  <a:gd name="T77" fmla="*/ 117 h 283"/>
                  <a:gd name="T78" fmla="*/ 175 w 280"/>
                  <a:gd name="T79" fmla="*/ 105 h 283"/>
                  <a:gd name="T80" fmla="*/ 210 w 280"/>
                  <a:gd name="T81" fmla="*/ 124 h 283"/>
                  <a:gd name="T82" fmla="*/ 246 w 280"/>
                  <a:gd name="T83" fmla="*/ 105 h 283"/>
                  <a:gd name="T84" fmla="*/ 280 w 280"/>
                  <a:gd name="T85" fmla="*/ 123 h 283"/>
                  <a:gd name="T86" fmla="*/ 140 w 280"/>
                  <a:gd name="T8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0" h="283">
                    <a:moveTo>
                      <a:pt x="140" y="0"/>
                    </a:moveTo>
                    <a:cubicBezTo>
                      <a:pt x="68" y="0"/>
                      <a:pt x="9" y="54"/>
                      <a:pt x="0" y="122"/>
                    </a:cubicBezTo>
                    <a:cubicBezTo>
                      <a:pt x="7" y="112"/>
                      <a:pt x="20" y="104"/>
                      <a:pt x="34" y="104"/>
                    </a:cubicBezTo>
                    <a:cubicBezTo>
                      <a:pt x="50" y="104"/>
                      <a:pt x="63" y="112"/>
                      <a:pt x="70" y="124"/>
                    </a:cubicBezTo>
                    <a:cubicBezTo>
                      <a:pt x="76" y="113"/>
                      <a:pt x="89" y="104"/>
                      <a:pt x="105" y="104"/>
                    </a:cubicBezTo>
                    <a:cubicBezTo>
                      <a:pt x="117" y="104"/>
                      <a:pt x="128" y="110"/>
                      <a:pt x="135" y="117"/>
                    </a:cubicBezTo>
                    <a:cubicBezTo>
                      <a:pt x="135" y="194"/>
                      <a:pt x="135" y="194"/>
                      <a:pt x="135" y="194"/>
                    </a:cubicBezTo>
                    <a:cubicBezTo>
                      <a:pt x="129" y="194"/>
                      <a:pt x="129" y="194"/>
                      <a:pt x="129" y="194"/>
                    </a:cubicBezTo>
                    <a:cubicBezTo>
                      <a:pt x="129" y="194"/>
                      <a:pt x="129" y="208"/>
                      <a:pt x="129" y="222"/>
                    </a:cubicBezTo>
                    <a:cubicBezTo>
                      <a:pt x="129" y="236"/>
                      <a:pt x="129" y="250"/>
                      <a:pt x="129" y="250"/>
                    </a:cubicBezTo>
                    <a:cubicBezTo>
                      <a:pt x="129" y="252"/>
                      <a:pt x="129" y="256"/>
                      <a:pt x="127" y="259"/>
                    </a:cubicBezTo>
                    <a:cubicBezTo>
                      <a:pt x="125" y="262"/>
                      <a:pt x="122" y="264"/>
                      <a:pt x="117" y="264"/>
                    </a:cubicBezTo>
                    <a:cubicBezTo>
                      <a:pt x="116" y="264"/>
                      <a:pt x="115" y="264"/>
                      <a:pt x="113" y="264"/>
                    </a:cubicBezTo>
                    <a:cubicBezTo>
                      <a:pt x="111" y="263"/>
                      <a:pt x="109" y="262"/>
                      <a:pt x="107" y="261"/>
                    </a:cubicBezTo>
                    <a:cubicBezTo>
                      <a:pt x="106" y="259"/>
                      <a:pt x="106" y="258"/>
                      <a:pt x="105" y="257"/>
                    </a:cubicBezTo>
                    <a:cubicBezTo>
                      <a:pt x="104" y="255"/>
                      <a:pt x="104" y="253"/>
                      <a:pt x="104" y="251"/>
                    </a:cubicBezTo>
                    <a:cubicBezTo>
                      <a:pt x="104" y="248"/>
                      <a:pt x="103" y="245"/>
                      <a:pt x="101" y="244"/>
                    </a:cubicBezTo>
                    <a:cubicBezTo>
                      <a:pt x="99" y="242"/>
                      <a:pt x="96" y="240"/>
                      <a:pt x="93" y="240"/>
                    </a:cubicBezTo>
                    <a:cubicBezTo>
                      <a:pt x="90" y="240"/>
                      <a:pt x="88" y="242"/>
                      <a:pt x="86" y="243"/>
                    </a:cubicBezTo>
                    <a:cubicBezTo>
                      <a:pt x="84" y="245"/>
                      <a:pt x="83" y="248"/>
                      <a:pt x="83" y="251"/>
                    </a:cubicBezTo>
                    <a:cubicBezTo>
                      <a:pt x="83" y="256"/>
                      <a:pt x="83" y="260"/>
                      <a:pt x="85" y="264"/>
                    </a:cubicBezTo>
                    <a:cubicBezTo>
                      <a:pt x="86" y="267"/>
                      <a:pt x="88" y="271"/>
                      <a:pt x="91" y="274"/>
                    </a:cubicBezTo>
                    <a:cubicBezTo>
                      <a:pt x="96" y="278"/>
                      <a:pt x="102" y="281"/>
                      <a:pt x="107" y="282"/>
                    </a:cubicBezTo>
                    <a:cubicBezTo>
                      <a:pt x="112" y="283"/>
                      <a:pt x="116"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17" y="283"/>
                      <a:pt x="117" y="283"/>
                      <a:pt x="117" y="283"/>
                    </a:cubicBezTo>
                    <a:cubicBezTo>
                      <a:pt x="129" y="283"/>
                      <a:pt x="137" y="278"/>
                      <a:pt x="143" y="272"/>
                    </a:cubicBezTo>
                    <a:cubicBezTo>
                      <a:pt x="148" y="265"/>
                      <a:pt x="150" y="257"/>
                      <a:pt x="151" y="250"/>
                    </a:cubicBezTo>
                    <a:cubicBezTo>
                      <a:pt x="151" y="250"/>
                      <a:pt x="151" y="250"/>
                      <a:pt x="151" y="250"/>
                    </a:cubicBezTo>
                    <a:cubicBezTo>
                      <a:pt x="151" y="250"/>
                      <a:pt x="151" y="250"/>
                      <a:pt x="151" y="250"/>
                    </a:cubicBezTo>
                    <a:cubicBezTo>
                      <a:pt x="151" y="222"/>
                      <a:pt x="151" y="222"/>
                      <a:pt x="151" y="222"/>
                    </a:cubicBezTo>
                    <a:cubicBezTo>
                      <a:pt x="151" y="194"/>
                      <a:pt x="151" y="194"/>
                      <a:pt x="151" y="194"/>
                    </a:cubicBezTo>
                    <a:cubicBezTo>
                      <a:pt x="145" y="194"/>
                      <a:pt x="145" y="194"/>
                      <a:pt x="145" y="194"/>
                    </a:cubicBezTo>
                    <a:cubicBezTo>
                      <a:pt x="145" y="117"/>
                      <a:pt x="145" y="117"/>
                      <a:pt x="145" y="117"/>
                    </a:cubicBezTo>
                    <a:cubicBezTo>
                      <a:pt x="152" y="109"/>
                      <a:pt x="163" y="104"/>
                      <a:pt x="175" y="105"/>
                    </a:cubicBezTo>
                    <a:cubicBezTo>
                      <a:pt x="191" y="105"/>
                      <a:pt x="204" y="113"/>
                      <a:pt x="210" y="124"/>
                    </a:cubicBezTo>
                    <a:cubicBezTo>
                      <a:pt x="217" y="113"/>
                      <a:pt x="230" y="105"/>
                      <a:pt x="246" y="105"/>
                    </a:cubicBezTo>
                    <a:cubicBezTo>
                      <a:pt x="260" y="105"/>
                      <a:pt x="273" y="112"/>
                      <a:pt x="280" y="123"/>
                    </a:cubicBezTo>
                    <a:cubicBezTo>
                      <a:pt x="271" y="54"/>
                      <a:pt x="212" y="0"/>
                      <a:pt x="140" y="0"/>
                    </a:cubicBezTo>
                    <a:close/>
                  </a:path>
                </a:pathLst>
              </a:custGeom>
              <a:solidFill>
                <a:srgbClr val="FF9933"/>
              </a:solidFill>
              <a:ln>
                <a:noFill/>
              </a:ln>
            </p:spPr>
            <p:txBody>
              <a:bodyPr vert="horz" wrap="square" lIns="68580" tIns="34290" rIns="68580" bIns="34290" numCol="1" anchor="t" anchorCtr="0" compatLnSpc="1"/>
              <a:lstStyle/>
              <a:p>
                <a:endParaRPr lang="zh-CN" altLang="en-US" sz="1100"/>
              </a:p>
            </p:txBody>
          </p:sp>
          <p:sp>
            <p:nvSpPr>
              <p:cNvPr id="63" name="文本框 91"/>
              <p:cNvSpPr txBox="1"/>
              <p:nvPr/>
            </p:nvSpPr>
            <p:spPr>
              <a:xfrm>
                <a:off x="4445648" y="2009007"/>
                <a:ext cx="295594" cy="238527"/>
              </a:xfrm>
              <a:prstGeom prst="rect">
                <a:avLst/>
              </a:prstGeom>
              <a:noFill/>
            </p:spPr>
            <p:txBody>
              <a:bodyPr wrap="none" lIns="68580" tIns="34290" rIns="68580" bIns="34290" rtlCol="0">
                <a:spAutoFit/>
              </a:bodyPr>
              <a:lstStyle/>
              <a:p>
                <a:r>
                  <a:rPr lang="en-US" altLang="zh-CN" sz="11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02</a:t>
                </a:r>
                <a:endParaRPr lang="zh-CN" altLang="en-US" sz="11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64" name="组合 63"/>
            <p:cNvGrpSpPr/>
            <p:nvPr/>
          </p:nvGrpSpPr>
          <p:grpSpPr>
            <a:xfrm>
              <a:off x="4040489" y="2346210"/>
              <a:ext cx="1085946" cy="850943"/>
              <a:chOff x="4040489" y="2346210"/>
              <a:chExt cx="1085946" cy="850943"/>
            </a:xfrm>
          </p:grpSpPr>
          <p:pic>
            <p:nvPicPr>
              <p:cNvPr id="65" name="图片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5491" y="2346210"/>
                <a:ext cx="850944" cy="850943"/>
              </a:xfrm>
              <a:prstGeom prst="rect">
                <a:avLst/>
              </a:prstGeom>
              <a:effectLst>
                <a:outerShdw blurRad="50800" dist="38100" dir="2700000" algn="tl" rotWithShape="0">
                  <a:prstClr val="black">
                    <a:alpha val="40000"/>
                  </a:prstClr>
                </a:outerShdw>
              </a:effectLst>
            </p:spPr>
          </p:pic>
          <p:sp>
            <p:nvSpPr>
              <p:cNvPr id="66" name="Freeform 307"/>
              <p:cNvSpPr>
                <a:spLocks noChangeAspect="1" noEditPoints="1"/>
              </p:cNvSpPr>
              <p:nvPr/>
            </p:nvSpPr>
            <p:spPr bwMode="auto">
              <a:xfrm>
                <a:off x="4483388" y="2479087"/>
                <a:ext cx="396167" cy="578761"/>
              </a:xfrm>
              <a:custGeom>
                <a:avLst/>
                <a:gdLst>
                  <a:gd name="T0" fmla="*/ 151 w 243"/>
                  <a:gd name="T1" fmla="*/ 4 h 354"/>
                  <a:gd name="T2" fmla="*/ 236 w 243"/>
                  <a:gd name="T3" fmla="*/ 91 h 354"/>
                  <a:gd name="T4" fmla="*/ 212 w 243"/>
                  <a:gd name="T5" fmla="*/ 202 h 354"/>
                  <a:gd name="T6" fmla="*/ 201 w 243"/>
                  <a:gd name="T7" fmla="*/ 243 h 354"/>
                  <a:gd name="T8" fmla="*/ 199 w 243"/>
                  <a:gd name="T9" fmla="*/ 276 h 354"/>
                  <a:gd name="T10" fmla="*/ 183 w 243"/>
                  <a:gd name="T11" fmla="*/ 322 h 354"/>
                  <a:gd name="T12" fmla="*/ 143 w 243"/>
                  <a:gd name="T13" fmla="*/ 354 h 354"/>
                  <a:gd name="T14" fmla="*/ 63 w 243"/>
                  <a:gd name="T15" fmla="*/ 328 h 354"/>
                  <a:gd name="T16" fmla="*/ 43 w 243"/>
                  <a:gd name="T17" fmla="*/ 281 h 354"/>
                  <a:gd name="T18" fmla="*/ 43 w 243"/>
                  <a:gd name="T19" fmla="*/ 253 h 354"/>
                  <a:gd name="T20" fmla="*/ 39 w 243"/>
                  <a:gd name="T21" fmla="*/ 231 h 354"/>
                  <a:gd name="T22" fmla="*/ 10 w 243"/>
                  <a:gd name="T23" fmla="*/ 163 h 354"/>
                  <a:gd name="T24" fmla="*/ 74 w 243"/>
                  <a:gd name="T25" fmla="*/ 10 h 354"/>
                  <a:gd name="T26" fmla="*/ 114 w 243"/>
                  <a:gd name="T27" fmla="*/ 0 h 354"/>
                  <a:gd name="T28" fmla="*/ 121 w 243"/>
                  <a:gd name="T29" fmla="*/ 245 h 354"/>
                  <a:gd name="T30" fmla="*/ 180 w 243"/>
                  <a:gd name="T31" fmla="*/ 233 h 354"/>
                  <a:gd name="T32" fmla="*/ 205 w 243"/>
                  <a:gd name="T33" fmla="*/ 168 h 354"/>
                  <a:gd name="T34" fmla="*/ 182 w 243"/>
                  <a:gd name="T35" fmla="*/ 44 h 354"/>
                  <a:gd name="T36" fmla="*/ 26 w 243"/>
                  <a:gd name="T37" fmla="*/ 138 h 354"/>
                  <a:gd name="T38" fmla="*/ 62 w 243"/>
                  <a:gd name="T39" fmla="*/ 235 h 354"/>
                  <a:gd name="T40" fmla="*/ 121 w 243"/>
                  <a:gd name="T41" fmla="*/ 245 h 354"/>
                  <a:gd name="T42" fmla="*/ 74 w 243"/>
                  <a:gd name="T43" fmla="*/ 254 h 354"/>
                  <a:gd name="T44" fmla="*/ 74 w 243"/>
                  <a:gd name="T45" fmla="*/ 274 h 354"/>
                  <a:gd name="T46" fmla="*/ 169 w 243"/>
                  <a:gd name="T47" fmla="*/ 274 h 354"/>
                  <a:gd name="T48" fmla="*/ 169 w 243"/>
                  <a:gd name="T49" fmla="*/ 254 h 354"/>
                  <a:gd name="T50" fmla="*/ 121 w 243"/>
                  <a:gd name="T51" fmla="*/ 283 h 354"/>
                  <a:gd name="T52" fmla="*/ 64 w 243"/>
                  <a:gd name="T53" fmla="*/ 289 h 354"/>
                  <a:gd name="T54" fmla="*/ 140 w 243"/>
                  <a:gd name="T55" fmla="*/ 303 h 354"/>
                  <a:gd name="T56" fmla="*/ 178 w 243"/>
                  <a:gd name="T57" fmla="*/ 297 h 354"/>
                  <a:gd name="T58" fmla="*/ 121 w 243"/>
                  <a:gd name="T59" fmla="*/ 283 h 354"/>
                  <a:gd name="T60" fmla="*/ 100 w 243"/>
                  <a:gd name="T61" fmla="*/ 332 h 354"/>
                  <a:gd name="T62" fmla="*/ 159 w 243"/>
                  <a:gd name="T63" fmla="*/ 313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3" h="354">
                    <a:moveTo>
                      <a:pt x="128" y="0"/>
                    </a:moveTo>
                    <a:cubicBezTo>
                      <a:pt x="136" y="1"/>
                      <a:pt x="144" y="2"/>
                      <a:pt x="151" y="4"/>
                    </a:cubicBezTo>
                    <a:cubicBezTo>
                      <a:pt x="172" y="9"/>
                      <a:pt x="190" y="20"/>
                      <a:pt x="205" y="35"/>
                    </a:cubicBezTo>
                    <a:cubicBezTo>
                      <a:pt x="221" y="51"/>
                      <a:pt x="231" y="69"/>
                      <a:pt x="236" y="91"/>
                    </a:cubicBezTo>
                    <a:cubicBezTo>
                      <a:pt x="243" y="121"/>
                      <a:pt x="240" y="149"/>
                      <a:pt x="225" y="177"/>
                    </a:cubicBezTo>
                    <a:cubicBezTo>
                      <a:pt x="221" y="185"/>
                      <a:pt x="216" y="194"/>
                      <a:pt x="212" y="202"/>
                    </a:cubicBezTo>
                    <a:cubicBezTo>
                      <a:pt x="206" y="214"/>
                      <a:pt x="203" y="226"/>
                      <a:pt x="202" y="238"/>
                    </a:cubicBezTo>
                    <a:cubicBezTo>
                      <a:pt x="202" y="240"/>
                      <a:pt x="201" y="241"/>
                      <a:pt x="201" y="243"/>
                    </a:cubicBezTo>
                    <a:cubicBezTo>
                      <a:pt x="200" y="246"/>
                      <a:pt x="200" y="255"/>
                      <a:pt x="200" y="258"/>
                    </a:cubicBezTo>
                    <a:cubicBezTo>
                      <a:pt x="202" y="264"/>
                      <a:pt x="201" y="270"/>
                      <a:pt x="199" y="276"/>
                    </a:cubicBezTo>
                    <a:cubicBezTo>
                      <a:pt x="198" y="278"/>
                      <a:pt x="198" y="279"/>
                      <a:pt x="199" y="281"/>
                    </a:cubicBezTo>
                    <a:cubicBezTo>
                      <a:pt x="205" y="297"/>
                      <a:pt x="198" y="314"/>
                      <a:pt x="183" y="322"/>
                    </a:cubicBezTo>
                    <a:cubicBezTo>
                      <a:pt x="181" y="322"/>
                      <a:pt x="180" y="324"/>
                      <a:pt x="180" y="325"/>
                    </a:cubicBezTo>
                    <a:cubicBezTo>
                      <a:pt x="173" y="342"/>
                      <a:pt x="161" y="353"/>
                      <a:pt x="143" y="354"/>
                    </a:cubicBezTo>
                    <a:cubicBezTo>
                      <a:pt x="127" y="354"/>
                      <a:pt x="111" y="354"/>
                      <a:pt x="96" y="353"/>
                    </a:cubicBezTo>
                    <a:cubicBezTo>
                      <a:pt x="80" y="352"/>
                      <a:pt x="69" y="342"/>
                      <a:pt x="63" y="328"/>
                    </a:cubicBezTo>
                    <a:cubicBezTo>
                      <a:pt x="62" y="324"/>
                      <a:pt x="60" y="322"/>
                      <a:pt x="57" y="321"/>
                    </a:cubicBezTo>
                    <a:cubicBezTo>
                      <a:pt x="43" y="313"/>
                      <a:pt x="37" y="296"/>
                      <a:pt x="43" y="281"/>
                    </a:cubicBezTo>
                    <a:cubicBezTo>
                      <a:pt x="44" y="279"/>
                      <a:pt x="44" y="278"/>
                      <a:pt x="43" y="276"/>
                    </a:cubicBezTo>
                    <a:cubicBezTo>
                      <a:pt x="40" y="268"/>
                      <a:pt x="40" y="261"/>
                      <a:pt x="43" y="253"/>
                    </a:cubicBezTo>
                    <a:cubicBezTo>
                      <a:pt x="43" y="252"/>
                      <a:pt x="43" y="250"/>
                      <a:pt x="43" y="248"/>
                    </a:cubicBezTo>
                    <a:cubicBezTo>
                      <a:pt x="41" y="242"/>
                      <a:pt x="40" y="237"/>
                      <a:pt x="39" y="231"/>
                    </a:cubicBezTo>
                    <a:cubicBezTo>
                      <a:pt x="37" y="218"/>
                      <a:pt x="32" y="206"/>
                      <a:pt x="26" y="195"/>
                    </a:cubicBezTo>
                    <a:cubicBezTo>
                      <a:pt x="21" y="184"/>
                      <a:pt x="15" y="174"/>
                      <a:pt x="10" y="163"/>
                    </a:cubicBezTo>
                    <a:cubicBezTo>
                      <a:pt x="2" y="143"/>
                      <a:pt x="0" y="121"/>
                      <a:pt x="4" y="100"/>
                    </a:cubicBezTo>
                    <a:cubicBezTo>
                      <a:pt x="11" y="57"/>
                      <a:pt x="35" y="27"/>
                      <a:pt x="74" y="10"/>
                    </a:cubicBezTo>
                    <a:cubicBezTo>
                      <a:pt x="86" y="4"/>
                      <a:pt x="98" y="1"/>
                      <a:pt x="111" y="1"/>
                    </a:cubicBezTo>
                    <a:cubicBezTo>
                      <a:pt x="112" y="0"/>
                      <a:pt x="113" y="0"/>
                      <a:pt x="114" y="0"/>
                    </a:cubicBezTo>
                    <a:lnTo>
                      <a:pt x="128" y="0"/>
                    </a:lnTo>
                    <a:close/>
                    <a:moveTo>
                      <a:pt x="121" y="245"/>
                    </a:moveTo>
                    <a:cubicBezTo>
                      <a:pt x="136" y="245"/>
                      <a:pt x="151" y="245"/>
                      <a:pt x="167" y="245"/>
                    </a:cubicBezTo>
                    <a:cubicBezTo>
                      <a:pt x="176" y="245"/>
                      <a:pt x="179" y="242"/>
                      <a:pt x="180" y="233"/>
                    </a:cubicBezTo>
                    <a:cubicBezTo>
                      <a:pt x="182" y="223"/>
                      <a:pt x="184" y="213"/>
                      <a:pt x="187" y="203"/>
                    </a:cubicBezTo>
                    <a:cubicBezTo>
                      <a:pt x="192" y="191"/>
                      <a:pt x="199" y="180"/>
                      <a:pt x="205" y="168"/>
                    </a:cubicBezTo>
                    <a:cubicBezTo>
                      <a:pt x="212" y="156"/>
                      <a:pt x="216" y="143"/>
                      <a:pt x="217" y="128"/>
                    </a:cubicBezTo>
                    <a:cubicBezTo>
                      <a:pt x="220" y="94"/>
                      <a:pt x="208" y="66"/>
                      <a:pt x="182" y="44"/>
                    </a:cubicBezTo>
                    <a:cubicBezTo>
                      <a:pt x="149" y="17"/>
                      <a:pt x="106" y="15"/>
                      <a:pt x="70" y="37"/>
                    </a:cubicBezTo>
                    <a:cubicBezTo>
                      <a:pt x="35" y="58"/>
                      <a:pt x="19" y="98"/>
                      <a:pt x="26" y="138"/>
                    </a:cubicBezTo>
                    <a:cubicBezTo>
                      <a:pt x="28" y="152"/>
                      <a:pt x="35" y="165"/>
                      <a:pt x="42" y="177"/>
                    </a:cubicBezTo>
                    <a:cubicBezTo>
                      <a:pt x="52" y="195"/>
                      <a:pt x="60" y="214"/>
                      <a:pt x="62" y="235"/>
                    </a:cubicBezTo>
                    <a:cubicBezTo>
                      <a:pt x="62" y="242"/>
                      <a:pt x="66" y="245"/>
                      <a:pt x="73" y="245"/>
                    </a:cubicBezTo>
                    <a:cubicBezTo>
                      <a:pt x="89" y="245"/>
                      <a:pt x="105" y="245"/>
                      <a:pt x="121" y="245"/>
                    </a:cubicBezTo>
                    <a:moveTo>
                      <a:pt x="121" y="254"/>
                    </a:moveTo>
                    <a:cubicBezTo>
                      <a:pt x="105" y="254"/>
                      <a:pt x="89" y="254"/>
                      <a:pt x="74" y="254"/>
                    </a:cubicBezTo>
                    <a:cubicBezTo>
                      <a:pt x="69" y="254"/>
                      <a:pt x="65" y="256"/>
                      <a:pt x="64" y="260"/>
                    </a:cubicBezTo>
                    <a:cubicBezTo>
                      <a:pt x="61" y="267"/>
                      <a:pt x="66" y="274"/>
                      <a:pt x="74" y="274"/>
                    </a:cubicBezTo>
                    <a:cubicBezTo>
                      <a:pt x="96" y="274"/>
                      <a:pt x="118" y="274"/>
                      <a:pt x="140" y="274"/>
                    </a:cubicBezTo>
                    <a:cubicBezTo>
                      <a:pt x="149" y="274"/>
                      <a:pt x="159" y="274"/>
                      <a:pt x="169" y="274"/>
                    </a:cubicBezTo>
                    <a:cubicBezTo>
                      <a:pt x="173" y="274"/>
                      <a:pt x="176" y="272"/>
                      <a:pt x="178" y="268"/>
                    </a:cubicBezTo>
                    <a:cubicBezTo>
                      <a:pt x="181" y="261"/>
                      <a:pt x="176" y="254"/>
                      <a:pt x="169" y="254"/>
                    </a:cubicBezTo>
                    <a:cubicBezTo>
                      <a:pt x="153" y="254"/>
                      <a:pt x="137" y="254"/>
                      <a:pt x="121" y="254"/>
                    </a:cubicBezTo>
                    <a:moveTo>
                      <a:pt x="121" y="283"/>
                    </a:moveTo>
                    <a:cubicBezTo>
                      <a:pt x="105" y="283"/>
                      <a:pt x="89" y="283"/>
                      <a:pt x="74" y="283"/>
                    </a:cubicBezTo>
                    <a:cubicBezTo>
                      <a:pt x="69" y="283"/>
                      <a:pt x="65" y="285"/>
                      <a:pt x="64" y="289"/>
                    </a:cubicBezTo>
                    <a:cubicBezTo>
                      <a:pt x="61" y="296"/>
                      <a:pt x="66" y="303"/>
                      <a:pt x="74" y="303"/>
                    </a:cubicBezTo>
                    <a:cubicBezTo>
                      <a:pt x="96" y="303"/>
                      <a:pt x="118" y="303"/>
                      <a:pt x="140" y="303"/>
                    </a:cubicBezTo>
                    <a:cubicBezTo>
                      <a:pt x="149" y="303"/>
                      <a:pt x="159" y="303"/>
                      <a:pt x="169" y="303"/>
                    </a:cubicBezTo>
                    <a:cubicBezTo>
                      <a:pt x="173" y="303"/>
                      <a:pt x="176" y="301"/>
                      <a:pt x="178" y="297"/>
                    </a:cubicBezTo>
                    <a:cubicBezTo>
                      <a:pt x="181" y="290"/>
                      <a:pt x="176" y="283"/>
                      <a:pt x="169" y="283"/>
                    </a:cubicBezTo>
                    <a:cubicBezTo>
                      <a:pt x="153" y="283"/>
                      <a:pt x="137" y="283"/>
                      <a:pt x="121" y="283"/>
                    </a:cubicBezTo>
                    <a:moveTo>
                      <a:pt x="82" y="313"/>
                    </a:moveTo>
                    <a:cubicBezTo>
                      <a:pt x="82" y="323"/>
                      <a:pt x="90" y="331"/>
                      <a:pt x="100" y="332"/>
                    </a:cubicBezTo>
                    <a:cubicBezTo>
                      <a:pt x="114" y="332"/>
                      <a:pt x="128" y="332"/>
                      <a:pt x="142" y="332"/>
                    </a:cubicBezTo>
                    <a:cubicBezTo>
                      <a:pt x="152" y="331"/>
                      <a:pt x="159" y="323"/>
                      <a:pt x="159" y="313"/>
                    </a:cubicBezTo>
                    <a:lnTo>
                      <a:pt x="82" y="313"/>
                    </a:lnTo>
                    <a:close/>
                  </a:path>
                </a:pathLst>
              </a:custGeom>
              <a:solidFill>
                <a:srgbClr val="3A3A3A"/>
              </a:solidFill>
              <a:ln>
                <a:noFill/>
              </a:ln>
            </p:spPr>
            <p:txBody>
              <a:bodyPr vert="horz" wrap="square" lIns="68580" tIns="34290" rIns="68580" bIns="34290" numCol="1" anchor="t" anchorCtr="0" compatLnSpc="1"/>
              <a:lstStyle/>
              <a:p>
                <a:endParaRPr lang="zh-CN" altLang="en-US" sz="1100"/>
              </a:p>
            </p:txBody>
          </p:sp>
          <p:sp>
            <p:nvSpPr>
              <p:cNvPr id="67" name="文本框 92"/>
              <p:cNvSpPr txBox="1"/>
              <p:nvPr/>
            </p:nvSpPr>
            <p:spPr>
              <a:xfrm>
                <a:off x="4040489" y="2660610"/>
                <a:ext cx="295594" cy="238527"/>
              </a:xfrm>
              <a:prstGeom prst="rect">
                <a:avLst/>
              </a:prstGeom>
              <a:noFill/>
            </p:spPr>
            <p:txBody>
              <a:bodyPr wrap="none" lIns="68580" tIns="34290" rIns="68580" bIns="34290" rtlCol="0">
                <a:spAutoFit/>
              </a:bodyPr>
              <a:lstStyle/>
              <a:p>
                <a:r>
                  <a:rPr lang="en-US" altLang="zh-CN" sz="11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03</a:t>
                </a:r>
                <a:endParaRPr lang="zh-CN" altLang="en-US" sz="11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68" name="组合 67"/>
            <p:cNvGrpSpPr/>
            <p:nvPr/>
          </p:nvGrpSpPr>
          <p:grpSpPr>
            <a:xfrm>
              <a:off x="3632445" y="3005819"/>
              <a:ext cx="1083510" cy="850943"/>
              <a:chOff x="3632445" y="3005819"/>
              <a:chExt cx="1083510" cy="850943"/>
            </a:xfrm>
          </p:grpSpPr>
          <p:pic>
            <p:nvPicPr>
              <p:cNvPr id="69" name="图片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32445" y="3005819"/>
                <a:ext cx="850944" cy="850943"/>
              </a:xfrm>
              <a:prstGeom prst="rect">
                <a:avLst/>
              </a:prstGeom>
              <a:effectLst>
                <a:outerShdw blurRad="50800" dist="38100" dir="2700000" algn="tl" rotWithShape="0">
                  <a:prstClr val="black">
                    <a:alpha val="40000"/>
                  </a:prstClr>
                </a:outerShdw>
              </a:effectLst>
            </p:spPr>
          </p:pic>
          <p:sp>
            <p:nvSpPr>
              <p:cNvPr id="70" name="Freeform 266"/>
              <p:cNvSpPr>
                <a:spLocks noChangeAspect="1" noEditPoints="1"/>
              </p:cNvSpPr>
              <p:nvPr/>
            </p:nvSpPr>
            <p:spPr bwMode="auto">
              <a:xfrm>
                <a:off x="3812432" y="3150870"/>
                <a:ext cx="506559" cy="554999"/>
              </a:xfrm>
              <a:custGeom>
                <a:avLst/>
                <a:gdLst>
                  <a:gd name="T0" fmla="*/ 62 w 183"/>
                  <a:gd name="T1" fmla="*/ 22 h 200"/>
                  <a:gd name="T2" fmla="*/ 36 w 183"/>
                  <a:gd name="T3" fmla="*/ 11 h 200"/>
                  <a:gd name="T4" fmla="*/ 0 w 183"/>
                  <a:gd name="T5" fmla="*/ 48 h 200"/>
                  <a:gd name="T6" fmla="*/ 9 w 183"/>
                  <a:gd name="T7" fmla="*/ 73 h 200"/>
                  <a:gd name="T8" fmla="*/ 62 w 183"/>
                  <a:gd name="T9" fmla="*/ 22 h 200"/>
                  <a:gd name="T10" fmla="*/ 147 w 183"/>
                  <a:gd name="T11" fmla="*/ 11 h 200"/>
                  <a:gd name="T12" fmla="*/ 119 w 183"/>
                  <a:gd name="T13" fmla="*/ 23 h 200"/>
                  <a:gd name="T14" fmla="*/ 170 w 183"/>
                  <a:gd name="T15" fmla="*/ 76 h 200"/>
                  <a:gd name="T16" fmla="*/ 183 w 183"/>
                  <a:gd name="T17" fmla="*/ 48 h 200"/>
                  <a:gd name="T18" fmla="*/ 147 w 183"/>
                  <a:gd name="T19" fmla="*/ 11 h 200"/>
                  <a:gd name="T20" fmla="*/ 169 w 183"/>
                  <a:gd name="T21" fmla="*/ 103 h 200"/>
                  <a:gd name="T22" fmla="*/ 96 w 183"/>
                  <a:gd name="T23" fmla="*/ 23 h 200"/>
                  <a:gd name="T24" fmla="*/ 96 w 183"/>
                  <a:gd name="T25" fmla="*/ 6 h 200"/>
                  <a:gd name="T26" fmla="*/ 98 w 183"/>
                  <a:gd name="T27" fmla="*/ 6 h 200"/>
                  <a:gd name="T28" fmla="*/ 102 w 183"/>
                  <a:gd name="T29" fmla="*/ 3 h 200"/>
                  <a:gd name="T30" fmla="*/ 98 w 183"/>
                  <a:gd name="T31" fmla="*/ 0 h 200"/>
                  <a:gd name="T32" fmla="*/ 81 w 183"/>
                  <a:gd name="T33" fmla="*/ 0 h 200"/>
                  <a:gd name="T34" fmla="*/ 78 w 183"/>
                  <a:gd name="T35" fmla="*/ 3 h 200"/>
                  <a:gd name="T36" fmla="*/ 81 w 183"/>
                  <a:gd name="T37" fmla="*/ 6 h 200"/>
                  <a:gd name="T38" fmla="*/ 84 w 183"/>
                  <a:gd name="T39" fmla="*/ 6 h 200"/>
                  <a:gd name="T40" fmla="*/ 84 w 183"/>
                  <a:gd name="T41" fmla="*/ 23 h 200"/>
                  <a:gd name="T42" fmla="*/ 9 w 183"/>
                  <a:gd name="T43" fmla="*/ 103 h 200"/>
                  <a:gd name="T44" fmla="*/ 38 w 183"/>
                  <a:gd name="T45" fmla="*/ 164 h 200"/>
                  <a:gd name="T46" fmla="*/ 29 w 183"/>
                  <a:gd name="T47" fmla="*/ 190 h 200"/>
                  <a:gd name="T48" fmla="*/ 33 w 183"/>
                  <a:gd name="T49" fmla="*/ 198 h 200"/>
                  <a:gd name="T50" fmla="*/ 35 w 183"/>
                  <a:gd name="T51" fmla="*/ 199 h 200"/>
                  <a:gd name="T52" fmla="*/ 43 w 183"/>
                  <a:gd name="T53" fmla="*/ 196 h 200"/>
                  <a:gd name="T54" fmla="*/ 53 w 183"/>
                  <a:gd name="T55" fmla="*/ 174 h 200"/>
                  <a:gd name="T56" fmla="*/ 89 w 183"/>
                  <a:gd name="T57" fmla="*/ 183 h 200"/>
                  <a:gd name="T58" fmla="*/ 125 w 183"/>
                  <a:gd name="T59" fmla="*/ 174 h 200"/>
                  <a:gd name="T60" fmla="*/ 136 w 183"/>
                  <a:gd name="T61" fmla="*/ 196 h 200"/>
                  <a:gd name="T62" fmla="*/ 144 w 183"/>
                  <a:gd name="T63" fmla="*/ 199 h 200"/>
                  <a:gd name="T64" fmla="*/ 146 w 183"/>
                  <a:gd name="T65" fmla="*/ 198 h 200"/>
                  <a:gd name="T66" fmla="*/ 149 w 183"/>
                  <a:gd name="T67" fmla="*/ 190 h 200"/>
                  <a:gd name="T68" fmla="*/ 141 w 183"/>
                  <a:gd name="T69" fmla="*/ 164 h 200"/>
                  <a:gd name="T70" fmla="*/ 169 w 183"/>
                  <a:gd name="T71" fmla="*/ 103 h 200"/>
                  <a:gd name="T72" fmla="*/ 89 w 183"/>
                  <a:gd name="T73" fmla="*/ 167 h 200"/>
                  <a:gd name="T74" fmla="*/ 25 w 183"/>
                  <a:gd name="T75" fmla="*/ 103 h 200"/>
                  <a:gd name="T76" fmla="*/ 89 w 183"/>
                  <a:gd name="T77" fmla="*/ 39 h 200"/>
                  <a:gd name="T78" fmla="*/ 153 w 183"/>
                  <a:gd name="T79" fmla="*/ 103 h 200"/>
                  <a:gd name="T80" fmla="*/ 89 w 183"/>
                  <a:gd name="T81" fmla="*/ 167 h 200"/>
                  <a:gd name="T82" fmla="*/ 97 w 183"/>
                  <a:gd name="T83" fmla="*/ 111 h 200"/>
                  <a:gd name="T84" fmla="*/ 100 w 183"/>
                  <a:gd name="T85" fmla="*/ 103 h 200"/>
                  <a:gd name="T86" fmla="*/ 91 w 183"/>
                  <a:gd name="T87" fmla="*/ 92 h 200"/>
                  <a:gd name="T88" fmla="*/ 91 w 183"/>
                  <a:gd name="T89" fmla="*/ 55 h 200"/>
                  <a:gd name="T90" fmla="*/ 89 w 183"/>
                  <a:gd name="T91" fmla="*/ 53 h 200"/>
                  <a:gd name="T92" fmla="*/ 87 w 183"/>
                  <a:gd name="T93" fmla="*/ 55 h 200"/>
                  <a:gd name="T94" fmla="*/ 87 w 183"/>
                  <a:gd name="T95" fmla="*/ 92 h 200"/>
                  <a:gd name="T96" fmla="*/ 78 w 183"/>
                  <a:gd name="T97" fmla="*/ 103 h 200"/>
                  <a:gd name="T98" fmla="*/ 89 w 183"/>
                  <a:gd name="T99" fmla="*/ 114 h 200"/>
                  <a:gd name="T100" fmla="*/ 93 w 183"/>
                  <a:gd name="T101" fmla="*/ 113 h 200"/>
                  <a:gd name="T102" fmla="*/ 104 w 183"/>
                  <a:gd name="T103" fmla="*/ 131 h 200"/>
                  <a:gd name="T104" fmla="*/ 107 w 183"/>
                  <a:gd name="T105" fmla="*/ 132 h 200"/>
                  <a:gd name="T106" fmla="*/ 108 w 183"/>
                  <a:gd name="T107" fmla="*/ 129 h 200"/>
                  <a:gd name="T108" fmla="*/ 97 w 183"/>
                  <a:gd name="T109" fmla="*/ 11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rgbClr val="31859C"/>
              </a:solidFill>
              <a:ln>
                <a:noFill/>
              </a:ln>
            </p:spPr>
            <p:txBody>
              <a:bodyPr vert="horz" wrap="square" lIns="68580" tIns="34290" rIns="68580" bIns="34290" numCol="1" anchor="t" anchorCtr="0" compatLnSpc="1"/>
              <a:lstStyle/>
              <a:p>
                <a:endParaRPr lang="zh-CN" altLang="en-US" sz="1100"/>
              </a:p>
            </p:txBody>
          </p:sp>
          <p:sp>
            <p:nvSpPr>
              <p:cNvPr id="71" name="文本框 93"/>
              <p:cNvSpPr txBox="1"/>
              <p:nvPr/>
            </p:nvSpPr>
            <p:spPr>
              <a:xfrm>
                <a:off x="4420361" y="3335431"/>
                <a:ext cx="295594" cy="238527"/>
              </a:xfrm>
              <a:prstGeom prst="rect">
                <a:avLst/>
              </a:prstGeom>
              <a:noFill/>
            </p:spPr>
            <p:txBody>
              <a:bodyPr wrap="none" lIns="68580" tIns="34290" rIns="68580" bIns="34290" rtlCol="0">
                <a:spAutoFit/>
              </a:bodyPr>
              <a:lstStyle/>
              <a:p>
                <a:r>
                  <a:rPr lang="en-US" altLang="zh-CN" sz="11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04</a:t>
                </a:r>
                <a:endParaRPr lang="zh-CN" altLang="en-US" sz="11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72" name="组合 71"/>
            <p:cNvGrpSpPr/>
            <p:nvPr/>
          </p:nvGrpSpPr>
          <p:grpSpPr>
            <a:xfrm>
              <a:off x="4053045" y="3654487"/>
              <a:ext cx="1073390" cy="850943"/>
              <a:chOff x="4053045" y="3654487"/>
              <a:chExt cx="1073390" cy="850943"/>
            </a:xfrm>
          </p:grpSpPr>
          <p:pic>
            <p:nvPicPr>
              <p:cNvPr id="73" name="图片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5491" y="3654487"/>
                <a:ext cx="850944" cy="850943"/>
              </a:xfrm>
              <a:prstGeom prst="rect">
                <a:avLst/>
              </a:prstGeom>
              <a:effectLst>
                <a:outerShdw blurRad="50800" dist="38100" dir="2700000" algn="tl" rotWithShape="0">
                  <a:prstClr val="black">
                    <a:alpha val="40000"/>
                  </a:prstClr>
                </a:outerShdw>
              </a:effectLst>
            </p:spPr>
          </p:pic>
          <p:grpSp>
            <p:nvGrpSpPr>
              <p:cNvPr id="74" name="组合 73"/>
              <p:cNvGrpSpPr>
                <a:grpSpLocks noChangeAspect="1"/>
              </p:cNvGrpSpPr>
              <p:nvPr/>
            </p:nvGrpSpPr>
            <p:grpSpPr>
              <a:xfrm>
                <a:off x="4415736" y="3815432"/>
                <a:ext cx="582147" cy="498422"/>
                <a:chOff x="2162176" y="-104775"/>
                <a:chExt cx="1655763" cy="1417638"/>
              </a:xfrm>
              <a:solidFill>
                <a:schemeClr val="tx1">
                  <a:lumMod val="65000"/>
                  <a:lumOff val="35000"/>
                </a:schemeClr>
              </a:solidFill>
            </p:grpSpPr>
            <p:sp>
              <p:nvSpPr>
                <p:cNvPr id="76"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solidFill>
                  <a:srgbClr val="DA19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solidFill>
                      <a:schemeClr val="bg1"/>
                    </a:solidFill>
                  </a:endParaRPr>
                </a:p>
              </p:txBody>
            </p:sp>
            <p:sp>
              <p:nvSpPr>
                <p:cNvPr id="77"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solidFill>
                  <a:srgbClr val="DA193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100">
                    <a:solidFill>
                      <a:schemeClr val="bg1"/>
                    </a:solidFill>
                  </a:endParaRPr>
                </a:p>
              </p:txBody>
            </p:sp>
          </p:grpSp>
          <p:sp>
            <p:nvSpPr>
              <p:cNvPr id="75" name="文本框 94"/>
              <p:cNvSpPr txBox="1"/>
              <p:nvPr/>
            </p:nvSpPr>
            <p:spPr>
              <a:xfrm>
                <a:off x="4053045" y="4009779"/>
                <a:ext cx="295594" cy="238527"/>
              </a:xfrm>
              <a:prstGeom prst="rect">
                <a:avLst/>
              </a:prstGeom>
              <a:noFill/>
            </p:spPr>
            <p:txBody>
              <a:bodyPr wrap="none" lIns="68580" tIns="34290" rIns="68580" bIns="34290" rtlCol="0">
                <a:spAutoFit/>
              </a:bodyPr>
              <a:lstStyle/>
              <a:p>
                <a:r>
                  <a:rPr lang="en-US" altLang="zh-CN" sz="1100"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05</a:t>
                </a:r>
                <a:endParaRPr lang="zh-CN" altLang="en-US" sz="11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sp>
        <p:nvSpPr>
          <p:cNvPr id="78" name="文本框 8"/>
          <p:cNvSpPr txBox="1"/>
          <p:nvPr/>
        </p:nvSpPr>
        <p:spPr>
          <a:xfrm>
            <a:off x="5936425" y="1180661"/>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9" name="文本框 8"/>
          <p:cNvSpPr txBox="1"/>
          <p:nvPr/>
        </p:nvSpPr>
        <p:spPr>
          <a:xfrm>
            <a:off x="2159555" y="1863148"/>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0" name="文本框 8"/>
          <p:cNvSpPr txBox="1"/>
          <p:nvPr/>
        </p:nvSpPr>
        <p:spPr>
          <a:xfrm>
            <a:off x="5936425" y="2512504"/>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1" name="文本框 8"/>
          <p:cNvSpPr txBox="1"/>
          <p:nvPr/>
        </p:nvSpPr>
        <p:spPr>
          <a:xfrm>
            <a:off x="2159555" y="3301009"/>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2" name="文本框 8"/>
          <p:cNvSpPr txBox="1"/>
          <p:nvPr/>
        </p:nvSpPr>
        <p:spPr>
          <a:xfrm>
            <a:off x="5936425" y="3937113"/>
            <a:ext cx="2163967" cy="538609"/>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050" b="1" dirty="0" smtClean="0">
                <a:solidFill>
                  <a:schemeClr val="bg1">
                    <a:lumMod val="50000"/>
                  </a:schemeClr>
                </a:solidFill>
                <a:latin typeface="微软雅黑" panose="020B0503020204020204" pitchFamily="34" charset="-122"/>
                <a:ea typeface="微软雅黑" panose="020B0503020204020204" pitchFamily="34" charset="-122"/>
              </a:rPr>
              <a:t>请在此输入你的标题</a:t>
            </a:r>
            <a:endParaRPr lang="en-US" altLang="zh-CN" sz="105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smtClean="0">
              <a:solidFill>
                <a:schemeClr val="bg1">
                  <a:lumMod val="50000"/>
                </a:schemeClr>
              </a:solidFill>
              <a:latin typeface="微软雅黑" panose="020B0503020204020204" pitchFamily="34" charset="-122"/>
              <a:ea typeface="微软雅黑" panose="020B0503020204020204" pitchFamily="34" charset="-122"/>
            </a:endParaRPr>
          </a:p>
          <a:p>
            <a:r>
              <a:rPr lang="zh-CN" altLang="en-US" sz="1000" b="1" dirty="0" smtClean="0">
                <a:solidFill>
                  <a:schemeClr val="bg1">
                    <a:lumMod val="50000"/>
                  </a:schemeClr>
                </a:solidFill>
                <a:latin typeface="微软雅黑" panose="020B0503020204020204" pitchFamily="34" charset="-122"/>
                <a:ea typeface="微软雅黑" panose="020B0503020204020204" pitchFamily="34" charset="-122"/>
              </a:rPr>
              <a:t>请在此粘贴或者输入你的文字内容</a:t>
            </a:r>
            <a:endParaRPr lang="en-US" altLang="zh-CN" sz="10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4099" name="Picture 3" descr="E:\0000000我图PPT\00001PNG素材\儿童卡通\112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520" y="1321190"/>
            <a:ext cx="2371269" cy="3562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3000">
        <p:sndAc>
          <p:stSnd>
            <p:snd r:embed="rId3" name="当我们同在一起.wav"/>
          </p:stSnd>
        </p:sndAc>
      </p:transition>
    </mc:Choice>
    <mc:Fallback>
      <p:transition spd="slow" advTm="3000">
        <p:sndAc>
          <p:stSnd>
            <p:snd r:embed="rId3" name="当我们同在一起.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grpId="0" nodeType="afterEffect">
                                  <p:stCondLst>
                                    <p:cond delay="0"/>
                                  </p:stCondLst>
                                  <p:childTnLst>
                                    <p:set>
                                      <p:cBhvr>
                                        <p:cTn id="12" dur="1" fill="hold">
                                          <p:stCondLst>
                                            <p:cond delay="0"/>
                                          </p:stCondLst>
                                        </p:cTn>
                                        <p:tgtEl>
                                          <p:spTgt spid="78"/>
                                        </p:tgtEl>
                                        <p:attrNameLst>
                                          <p:attrName>style.visibility</p:attrName>
                                        </p:attrNameLst>
                                      </p:cBhvr>
                                      <p:to>
                                        <p:strVal val="visible"/>
                                      </p:to>
                                    </p:set>
                                    <p:anim calcmode="lin" valueType="num">
                                      <p:cBhvr additive="base">
                                        <p:cTn id="13" dur="500" fill="hold"/>
                                        <p:tgtEl>
                                          <p:spTgt spid="78"/>
                                        </p:tgtEl>
                                        <p:attrNameLst>
                                          <p:attrName>ppt_x</p:attrName>
                                        </p:attrNameLst>
                                      </p:cBhvr>
                                      <p:tavLst>
                                        <p:tav tm="0">
                                          <p:val>
                                            <p:strVal val="1+#ppt_w/2"/>
                                          </p:val>
                                        </p:tav>
                                        <p:tav tm="100000">
                                          <p:val>
                                            <p:strVal val="#ppt_x"/>
                                          </p:val>
                                        </p:tav>
                                      </p:tavLst>
                                    </p:anim>
                                    <p:anim calcmode="lin" valueType="num">
                                      <p:cBhvr additive="base">
                                        <p:cTn id="14" dur="500" fill="hold"/>
                                        <p:tgtEl>
                                          <p:spTgt spid="7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79"/>
                                        </p:tgtEl>
                                        <p:attrNameLst>
                                          <p:attrName>style.visibility</p:attrName>
                                        </p:attrNameLst>
                                      </p:cBhvr>
                                      <p:to>
                                        <p:strVal val="visible"/>
                                      </p:to>
                                    </p:set>
                                    <p:anim calcmode="lin" valueType="num">
                                      <p:cBhvr additive="base">
                                        <p:cTn id="18" dur="500" fill="hold"/>
                                        <p:tgtEl>
                                          <p:spTgt spid="79"/>
                                        </p:tgtEl>
                                        <p:attrNameLst>
                                          <p:attrName>ppt_x</p:attrName>
                                        </p:attrNameLst>
                                      </p:cBhvr>
                                      <p:tavLst>
                                        <p:tav tm="0">
                                          <p:val>
                                            <p:strVal val="0-#ppt_w/2"/>
                                          </p:val>
                                        </p:tav>
                                        <p:tav tm="100000">
                                          <p:val>
                                            <p:strVal val="#ppt_x"/>
                                          </p:val>
                                        </p:tav>
                                      </p:tavLst>
                                    </p:anim>
                                    <p:anim calcmode="lin" valueType="num">
                                      <p:cBhvr additive="base">
                                        <p:cTn id="19" dur="500" fill="hold"/>
                                        <p:tgtEl>
                                          <p:spTgt spid="79"/>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 calcmode="lin" valueType="num">
                                      <p:cBhvr additive="base">
                                        <p:cTn id="23" dur="500" fill="hold"/>
                                        <p:tgtEl>
                                          <p:spTgt spid="80"/>
                                        </p:tgtEl>
                                        <p:attrNameLst>
                                          <p:attrName>ppt_x</p:attrName>
                                        </p:attrNameLst>
                                      </p:cBhvr>
                                      <p:tavLst>
                                        <p:tav tm="0">
                                          <p:val>
                                            <p:strVal val="1+#ppt_w/2"/>
                                          </p:val>
                                        </p:tav>
                                        <p:tav tm="100000">
                                          <p:val>
                                            <p:strVal val="#ppt_x"/>
                                          </p:val>
                                        </p:tav>
                                      </p:tavLst>
                                    </p:anim>
                                    <p:anim calcmode="lin" valueType="num">
                                      <p:cBhvr additive="base">
                                        <p:cTn id="24" dur="500" fill="hold"/>
                                        <p:tgtEl>
                                          <p:spTgt spid="80"/>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81"/>
                                        </p:tgtEl>
                                        <p:attrNameLst>
                                          <p:attrName>style.visibility</p:attrName>
                                        </p:attrNameLst>
                                      </p:cBhvr>
                                      <p:to>
                                        <p:strVal val="visible"/>
                                      </p:to>
                                    </p:set>
                                    <p:anim calcmode="lin" valueType="num">
                                      <p:cBhvr additive="base">
                                        <p:cTn id="28" dur="500" fill="hold"/>
                                        <p:tgtEl>
                                          <p:spTgt spid="81"/>
                                        </p:tgtEl>
                                        <p:attrNameLst>
                                          <p:attrName>ppt_x</p:attrName>
                                        </p:attrNameLst>
                                      </p:cBhvr>
                                      <p:tavLst>
                                        <p:tav tm="0">
                                          <p:val>
                                            <p:strVal val="0-#ppt_w/2"/>
                                          </p:val>
                                        </p:tav>
                                        <p:tav tm="100000">
                                          <p:val>
                                            <p:strVal val="#ppt_x"/>
                                          </p:val>
                                        </p:tav>
                                      </p:tavLst>
                                    </p:anim>
                                    <p:anim calcmode="lin" valueType="num">
                                      <p:cBhvr additive="base">
                                        <p:cTn id="29" dur="500" fill="hold"/>
                                        <p:tgtEl>
                                          <p:spTgt spid="81"/>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grpId="0" nodeType="afterEffect">
                                  <p:stCondLst>
                                    <p:cond delay="0"/>
                                  </p:stCondLst>
                                  <p:childTnLst>
                                    <p:set>
                                      <p:cBhvr>
                                        <p:cTn id="32" dur="1" fill="hold">
                                          <p:stCondLst>
                                            <p:cond delay="0"/>
                                          </p:stCondLst>
                                        </p:cTn>
                                        <p:tgtEl>
                                          <p:spTgt spid="82"/>
                                        </p:tgtEl>
                                        <p:attrNameLst>
                                          <p:attrName>style.visibility</p:attrName>
                                        </p:attrNameLst>
                                      </p:cBhvr>
                                      <p:to>
                                        <p:strVal val="visible"/>
                                      </p:to>
                                    </p:set>
                                    <p:anim calcmode="lin" valueType="num">
                                      <p:cBhvr additive="base">
                                        <p:cTn id="33" dur="500" fill="hold"/>
                                        <p:tgtEl>
                                          <p:spTgt spid="82"/>
                                        </p:tgtEl>
                                        <p:attrNameLst>
                                          <p:attrName>ppt_x</p:attrName>
                                        </p:attrNameLst>
                                      </p:cBhvr>
                                      <p:tavLst>
                                        <p:tav tm="0">
                                          <p:val>
                                            <p:strVal val="1+#ppt_w/2"/>
                                          </p:val>
                                        </p:tav>
                                        <p:tav tm="100000">
                                          <p:val>
                                            <p:strVal val="#ppt_x"/>
                                          </p:val>
                                        </p:tav>
                                      </p:tavLst>
                                    </p:anim>
                                    <p:anim calcmode="lin" valueType="num">
                                      <p:cBhvr additive="base">
                                        <p:cTn id="34" dur="500" fill="hold"/>
                                        <p:tgtEl>
                                          <p:spTgt spid="82"/>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2" presetClass="entr" presetSubtype="4" fill="hold" nodeType="afterEffect">
                                  <p:stCondLst>
                                    <p:cond delay="0"/>
                                  </p:stCondLst>
                                  <p:childTnLst>
                                    <p:set>
                                      <p:cBhvr>
                                        <p:cTn id="37" dur="1" fill="hold">
                                          <p:stCondLst>
                                            <p:cond delay="0"/>
                                          </p:stCondLst>
                                        </p:cTn>
                                        <p:tgtEl>
                                          <p:spTgt spid="4099"/>
                                        </p:tgtEl>
                                        <p:attrNameLst>
                                          <p:attrName>style.visibility</p:attrName>
                                        </p:attrNameLst>
                                      </p:cBhvr>
                                      <p:to>
                                        <p:strVal val="visible"/>
                                      </p:to>
                                    </p:set>
                                    <p:animEffect transition="in" filter="wipe(down)">
                                      <p:cBhvr>
                                        <p:cTn id="38"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卡通简约亲子活动教育PPT模板"/>
</p:tagLst>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主管人员">
  <a:themeElements>
    <a:clrScheme name="1111">
      <a:dk1>
        <a:sysClr val="windowText" lastClr="000000"/>
      </a:dk1>
      <a:lt1>
        <a:sysClr val="window" lastClr="FFFFFF"/>
      </a:lt1>
      <a:dk2>
        <a:srgbClr val="2F5897"/>
      </a:dk2>
      <a:lt2>
        <a:srgbClr val="E4E9EF"/>
      </a:lt2>
      <a:accent1>
        <a:srgbClr val="172B4B"/>
      </a:accent1>
      <a:accent2>
        <a:srgbClr val="FFC000"/>
      </a:accent2>
      <a:accent3>
        <a:srgbClr val="7F7F7F"/>
      </a:accent3>
      <a:accent4>
        <a:srgbClr val="FFFFFF"/>
      </a:accent4>
      <a:accent5>
        <a:srgbClr val="FFFFFF"/>
      </a:accent5>
      <a:accent6>
        <a:srgbClr val="FFFFFF"/>
      </a:accent6>
      <a:hlink>
        <a:srgbClr val="FFFFFF"/>
      </a:hlink>
      <a:folHlink>
        <a:srgbClr val="B2B2B2"/>
      </a:folHlink>
    </a:clrScheme>
    <a:fontScheme name="主管人员">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主管人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3596</Words>
  <Application>Microsoft Office PowerPoint</Application>
  <PresentationFormat>全屏显示(16:9)</PresentationFormat>
  <Paragraphs>574</Paragraphs>
  <Slides>40</Slides>
  <Notes>40</Notes>
  <HiddenSlides>0</HiddenSlides>
  <MMClips>0</MMClips>
  <ScaleCrop>false</ScaleCrop>
  <HeadingPairs>
    <vt:vector size="6" baseType="variant">
      <vt:variant>
        <vt:lpstr>已用的字体</vt:lpstr>
      </vt:variant>
      <vt:variant>
        <vt:i4>29</vt:i4>
      </vt:variant>
      <vt:variant>
        <vt:lpstr>主题</vt:lpstr>
      </vt:variant>
      <vt:variant>
        <vt:i4>3</vt:i4>
      </vt:variant>
      <vt:variant>
        <vt:lpstr>幻灯片标题</vt:lpstr>
      </vt:variant>
      <vt:variant>
        <vt:i4>40</vt:i4>
      </vt:variant>
    </vt:vector>
  </HeadingPairs>
  <TitlesOfParts>
    <vt:vector size="72" baseType="lpstr">
      <vt:lpstr>Arial Unicode MS</vt:lpstr>
      <vt:lpstr>ArialUnicodeMS</vt:lpstr>
      <vt:lpstr>Helvetica Light</vt:lpstr>
      <vt:lpstr>Helvetica Neue</vt:lpstr>
      <vt:lpstr>맑은 고딕</vt:lpstr>
      <vt:lpstr>Open Sans Light</vt:lpstr>
      <vt:lpstr>Roboto</vt:lpstr>
      <vt:lpstr>方正豪体简体</vt:lpstr>
      <vt:lpstr>方正兰亭黑_GBK</vt:lpstr>
      <vt:lpstr>方正兰亭细黑_GBK</vt:lpstr>
      <vt:lpstr>方正韵动粗黑简体</vt:lpstr>
      <vt:lpstr>黑体</vt:lpstr>
      <vt:lpstr>宋体</vt:lpstr>
      <vt:lpstr>微软雅黑</vt:lpstr>
      <vt:lpstr>幼圆</vt:lpstr>
      <vt:lpstr>Aharoni</vt:lpstr>
      <vt:lpstr>Arial</vt:lpstr>
      <vt:lpstr>Arial Black</vt:lpstr>
      <vt:lpstr>Arial Narrow</vt:lpstr>
      <vt:lpstr>Calibri</vt:lpstr>
      <vt:lpstr>Century Gothic</vt:lpstr>
      <vt:lpstr>Cordia New</vt:lpstr>
      <vt:lpstr>Courier New</vt:lpstr>
      <vt:lpstr>Helvetica</vt:lpstr>
      <vt:lpstr>Impact</vt:lpstr>
      <vt:lpstr>Palatino Linotype</vt:lpstr>
      <vt:lpstr>Tahoma</vt:lpstr>
      <vt:lpstr>Times</vt:lpstr>
      <vt:lpstr>Wingdings</vt:lpstr>
      <vt:lpstr>Office 主题​​</vt:lpstr>
      <vt:lpstr>自定义设计方案</vt:lpstr>
      <vt:lpstr>主管人员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卡通简约亲子活动教育PPT模板</dc:title>
  <dc:creator>Http://Dian1.taobao.com</dc:creator>
  <dc:description>Http://Dian1.taobao.com</dc:description>
  <cp:lastModifiedBy>User</cp:lastModifiedBy>
  <cp:revision>3</cp:revision>
  <dcterms:created xsi:type="dcterms:W3CDTF">2015-04-15T03:07:00Z</dcterms:created>
  <dcterms:modified xsi:type="dcterms:W3CDTF">2017-07-20T06:03:23Z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